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64" r:id="rId4"/>
    <p:sldId id="265" r:id="rId5"/>
    <p:sldId id="267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6BB5FA-9475-4F70-8D06-43297D5A53C6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78471B1-1A1A-4CDD-B559-41CB5633A891}">
      <dgm:prSet phldrT="[文本]"/>
      <dgm:spPr/>
      <dgm:t>
        <a:bodyPr/>
        <a:lstStyle/>
        <a:p>
          <a:r>
            <a:rPr lang="zh-CN" altLang="en-US" dirty="0" smtClean="0"/>
            <a:t>首页</a:t>
          </a:r>
          <a:endParaRPr lang="zh-CN" altLang="en-US" dirty="0"/>
        </a:p>
      </dgm:t>
    </dgm:pt>
    <dgm:pt modelId="{A40792E5-B526-4EB2-9C6A-8B1282F6B3B1}" type="parTrans" cxnId="{C8120D2D-0E8C-4227-94F7-2DF27F74C9E2}">
      <dgm:prSet/>
      <dgm:spPr/>
      <dgm:t>
        <a:bodyPr/>
        <a:lstStyle/>
        <a:p>
          <a:endParaRPr lang="zh-CN" altLang="en-US"/>
        </a:p>
      </dgm:t>
    </dgm:pt>
    <dgm:pt modelId="{437D5513-217C-40C4-B7F0-685A97BD316A}" type="sibTrans" cxnId="{C8120D2D-0E8C-4227-94F7-2DF27F74C9E2}">
      <dgm:prSet/>
      <dgm:spPr/>
      <dgm:t>
        <a:bodyPr/>
        <a:lstStyle/>
        <a:p>
          <a:endParaRPr lang="zh-CN" altLang="en-US"/>
        </a:p>
      </dgm:t>
    </dgm:pt>
    <dgm:pt modelId="{F484923D-55D0-49E0-8BDC-526B00460ED7}">
      <dgm:prSet phldrT="[文本]"/>
      <dgm:spPr/>
      <dgm:t>
        <a:bodyPr/>
        <a:lstStyle/>
        <a:p>
          <a:r>
            <a:rPr lang="zh-CN" altLang="en-US" dirty="0" smtClean="0"/>
            <a:t>显示详情</a:t>
          </a:r>
          <a:endParaRPr lang="zh-CN" altLang="en-US" dirty="0"/>
        </a:p>
      </dgm:t>
    </dgm:pt>
    <dgm:pt modelId="{9F295ED7-8F1F-49C2-89EB-0CA9558228A9}" type="parTrans" cxnId="{AC3153CB-C7AD-4D13-B6CE-6BB70C7C6764}">
      <dgm:prSet/>
      <dgm:spPr/>
      <dgm:t>
        <a:bodyPr/>
        <a:lstStyle/>
        <a:p>
          <a:endParaRPr lang="zh-CN" altLang="en-US"/>
        </a:p>
      </dgm:t>
    </dgm:pt>
    <dgm:pt modelId="{0D28960D-DC37-4392-A23A-6B9CD0EBCC34}" type="sibTrans" cxnId="{AC3153CB-C7AD-4D13-B6CE-6BB70C7C6764}">
      <dgm:prSet/>
      <dgm:spPr/>
      <dgm:t>
        <a:bodyPr/>
        <a:lstStyle/>
        <a:p>
          <a:endParaRPr lang="zh-CN" altLang="en-US"/>
        </a:p>
      </dgm:t>
    </dgm:pt>
    <dgm:pt modelId="{C075B162-8771-412E-92DC-7E73CCE603BC}">
      <dgm:prSet phldrT="[文本]"/>
      <dgm:spPr/>
      <dgm:t>
        <a:bodyPr/>
        <a:lstStyle/>
        <a:p>
          <a:r>
            <a:rPr lang="zh-CN" altLang="en-US" dirty="0" smtClean="0"/>
            <a:t>搜索</a:t>
          </a:r>
          <a:endParaRPr lang="zh-CN" altLang="en-US" dirty="0"/>
        </a:p>
      </dgm:t>
    </dgm:pt>
    <dgm:pt modelId="{437C6970-63F3-4413-A772-E9A3C7A098D4}" type="parTrans" cxnId="{7B0473B2-A1B5-4FEB-8DD3-6F7724746097}">
      <dgm:prSet/>
      <dgm:spPr/>
      <dgm:t>
        <a:bodyPr/>
        <a:lstStyle/>
        <a:p>
          <a:endParaRPr lang="zh-CN" altLang="en-US"/>
        </a:p>
      </dgm:t>
    </dgm:pt>
    <dgm:pt modelId="{0FC14E21-9E69-4317-8506-C0F5502D4376}" type="sibTrans" cxnId="{7B0473B2-A1B5-4FEB-8DD3-6F7724746097}">
      <dgm:prSet/>
      <dgm:spPr/>
      <dgm:t>
        <a:bodyPr/>
        <a:lstStyle/>
        <a:p>
          <a:endParaRPr lang="zh-CN" altLang="en-US"/>
        </a:p>
      </dgm:t>
    </dgm:pt>
    <dgm:pt modelId="{BDD521FD-84A3-40B5-982D-0ACDD33432D5}">
      <dgm:prSet phldrT="[文本]"/>
      <dgm:spPr/>
      <dgm:t>
        <a:bodyPr/>
        <a:lstStyle/>
        <a:p>
          <a:r>
            <a:rPr lang="zh-CN" altLang="en-US" dirty="0" smtClean="0"/>
            <a:t>注册登录</a:t>
          </a:r>
          <a:endParaRPr lang="zh-CN" altLang="en-US" dirty="0"/>
        </a:p>
      </dgm:t>
    </dgm:pt>
    <dgm:pt modelId="{44A501E5-80A1-4D7B-8353-23E0BDE35462}" type="parTrans" cxnId="{97ED839A-FB00-4A2A-9A43-A5586C53839A}">
      <dgm:prSet/>
      <dgm:spPr/>
      <dgm:t>
        <a:bodyPr/>
        <a:lstStyle/>
        <a:p>
          <a:endParaRPr lang="zh-CN" altLang="en-US"/>
        </a:p>
      </dgm:t>
    </dgm:pt>
    <dgm:pt modelId="{CA385FCA-A4D0-40E0-B13A-41BEE67A4592}" type="sibTrans" cxnId="{97ED839A-FB00-4A2A-9A43-A5586C53839A}">
      <dgm:prSet/>
      <dgm:spPr/>
      <dgm:t>
        <a:bodyPr/>
        <a:lstStyle/>
        <a:p>
          <a:endParaRPr lang="zh-CN" altLang="en-US"/>
        </a:p>
      </dgm:t>
    </dgm:pt>
    <dgm:pt modelId="{D2CFE91C-DB5F-41B7-AFF7-8DFB89138057}">
      <dgm:prSet phldrT="[文本]"/>
      <dgm:spPr/>
      <dgm:t>
        <a:bodyPr/>
        <a:lstStyle/>
        <a:p>
          <a:r>
            <a:rPr lang="zh-CN" altLang="en-US" dirty="0" smtClean="0"/>
            <a:t>购物车</a:t>
          </a:r>
          <a:endParaRPr lang="zh-CN" altLang="en-US" dirty="0"/>
        </a:p>
      </dgm:t>
    </dgm:pt>
    <dgm:pt modelId="{1585B93D-686A-4C97-9B55-43055DA009E6}" type="parTrans" cxnId="{983E5E1B-FB5A-4463-B746-F329AB3D6B91}">
      <dgm:prSet/>
      <dgm:spPr/>
      <dgm:t>
        <a:bodyPr/>
        <a:lstStyle/>
        <a:p>
          <a:endParaRPr lang="zh-CN" altLang="en-US"/>
        </a:p>
      </dgm:t>
    </dgm:pt>
    <dgm:pt modelId="{F768FC54-E3D0-4288-8F85-90CB296CAEBB}" type="sibTrans" cxnId="{983E5E1B-FB5A-4463-B746-F329AB3D6B91}">
      <dgm:prSet/>
      <dgm:spPr/>
      <dgm:t>
        <a:bodyPr/>
        <a:lstStyle/>
        <a:p>
          <a:endParaRPr lang="zh-CN" altLang="en-US"/>
        </a:p>
      </dgm:t>
    </dgm:pt>
    <dgm:pt modelId="{6E581CFD-9A3F-49AE-B4BC-0D32E6441D87}" type="pres">
      <dgm:prSet presAssocID="{866BB5FA-9475-4F70-8D06-43297D5A53C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F3E4D-2346-4917-8DB2-1F3185616B91}" type="pres">
      <dgm:prSet presAssocID="{678471B1-1A1A-4CDD-B559-41CB5633A89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1E30AC-B1C3-45B0-BD86-E06B53597F54}" type="pres">
      <dgm:prSet presAssocID="{437D5513-217C-40C4-B7F0-685A97BD316A}" presName="sibTrans" presStyleCnt="0"/>
      <dgm:spPr/>
      <dgm:t>
        <a:bodyPr/>
        <a:lstStyle/>
        <a:p>
          <a:endParaRPr lang="zh-CN" altLang="en-US"/>
        </a:p>
      </dgm:t>
    </dgm:pt>
    <dgm:pt modelId="{23EC0D40-1D39-4F38-ADE3-98A377D8091B}" type="pres">
      <dgm:prSet presAssocID="{BDD521FD-84A3-40B5-982D-0ACDD33432D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02911C-DEC4-4814-9CA8-DA9F443A432F}" type="pres">
      <dgm:prSet presAssocID="{CA385FCA-A4D0-40E0-B13A-41BEE67A4592}" presName="sibTrans" presStyleCnt="0"/>
      <dgm:spPr/>
      <dgm:t>
        <a:bodyPr/>
        <a:lstStyle/>
        <a:p>
          <a:endParaRPr lang="zh-CN" altLang="en-US"/>
        </a:p>
      </dgm:t>
    </dgm:pt>
    <dgm:pt modelId="{E3A75C37-7476-4086-9B98-04C9C2784E18}" type="pres">
      <dgm:prSet presAssocID="{F484923D-55D0-49E0-8BDC-526B00460ED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D0B78C-F569-449F-9935-710AFA00B2E5}" type="pres">
      <dgm:prSet presAssocID="{0D28960D-DC37-4392-A23A-6B9CD0EBCC34}" presName="sibTrans" presStyleCnt="0"/>
      <dgm:spPr/>
      <dgm:t>
        <a:bodyPr/>
        <a:lstStyle/>
        <a:p>
          <a:endParaRPr lang="zh-CN" altLang="en-US"/>
        </a:p>
      </dgm:t>
    </dgm:pt>
    <dgm:pt modelId="{4A0CF07C-4F23-41C2-9837-5510C018525A}" type="pres">
      <dgm:prSet presAssocID="{C075B162-8771-412E-92DC-7E73CCE603B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2EC69C-BF9E-4D61-9097-1F107E1FE561}" type="pres">
      <dgm:prSet presAssocID="{0FC14E21-9E69-4317-8506-C0F5502D4376}" presName="sibTrans" presStyleCnt="0"/>
      <dgm:spPr/>
      <dgm:t>
        <a:bodyPr/>
        <a:lstStyle/>
        <a:p>
          <a:endParaRPr lang="zh-CN" altLang="en-US"/>
        </a:p>
      </dgm:t>
    </dgm:pt>
    <dgm:pt modelId="{7CC093FC-90B9-456D-A415-C00FDA892F7A}" type="pres">
      <dgm:prSet presAssocID="{D2CFE91C-DB5F-41B7-AFF7-8DFB8913805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3E5E1B-FB5A-4463-B746-F329AB3D6B91}" srcId="{866BB5FA-9475-4F70-8D06-43297D5A53C6}" destId="{D2CFE91C-DB5F-41B7-AFF7-8DFB89138057}" srcOrd="4" destOrd="0" parTransId="{1585B93D-686A-4C97-9B55-43055DA009E6}" sibTransId="{F768FC54-E3D0-4288-8F85-90CB296CAEBB}"/>
    <dgm:cxn modelId="{FD7356D2-2914-4752-8970-149FED20E7FF}" type="presOf" srcId="{F484923D-55D0-49E0-8BDC-526B00460ED7}" destId="{E3A75C37-7476-4086-9B98-04C9C2784E18}" srcOrd="0" destOrd="0" presId="urn:microsoft.com/office/officeart/2005/8/layout/default"/>
    <dgm:cxn modelId="{EF5F95D4-5B0C-46DB-9688-C6C6EFA5A935}" type="presOf" srcId="{866BB5FA-9475-4F70-8D06-43297D5A53C6}" destId="{6E581CFD-9A3F-49AE-B4BC-0D32E6441D87}" srcOrd="0" destOrd="0" presId="urn:microsoft.com/office/officeart/2005/8/layout/default"/>
    <dgm:cxn modelId="{C8120D2D-0E8C-4227-94F7-2DF27F74C9E2}" srcId="{866BB5FA-9475-4F70-8D06-43297D5A53C6}" destId="{678471B1-1A1A-4CDD-B559-41CB5633A891}" srcOrd="0" destOrd="0" parTransId="{A40792E5-B526-4EB2-9C6A-8B1282F6B3B1}" sibTransId="{437D5513-217C-40C4-B7F0-685A97BD316A}"/>
    <dgm:cxn modelId="{0C2D89FE-5B5C-41A6-98CF-62F35E99D834}" type="presOf" srcId="{D2CFE91C-DB5F-41B7-AFF7-8DFB89138057}" destId="{7CC093FC-90B9-456D-A415-C00FDA892F7A}" srcOrd="0" destOrd="0" presId="urn:microsoft.com/office/officeart/2005/8/layout/default"/>
    <dgm:cxn modelId="{2F4684E4-98F9-4CB8-B253-6708F69F0D70}" type="presOf" srcId="{678471B1-1A1A-4CDD-B559-41CB5633A891}" destId="{04EF3E4D-2346-4917-8DB2-1F3185616B91}" srcOrd="0" destOrd="0" presId="urn:microsoft.com/office/officeart/2005/8/layout/default"/>
    <dgm:cxn modelId="{7B0473B2-A1B5-4FEB-8DD3-6F7724746097}" srcId="{866BB5FA-9475-4F70-8D06-43297D5A53C6}" destId="{C075B162-8771-412E-92DC-7E73CCE603BC}" srcOrd="3" destOrd="0" parTransId="{437C6970-63F3-4413-A772-E9A3C7A098D4}" sibTransId="{0FC14E21-9E69-4317-8506-C0F5502D4376}"/>
    <dgm:cxn modelId="{362CA01C-A16F-44E1-83A8-0B641E8EFD29}" type="presOf" srcId="{BDD521FD-84A3-40B5-982D-0ACDD33432D5}" destId="{23EC0D40-1D39-4F38-ADE3-98A377D8091B}" srcOrd="0" destOrd="0" presId="urn:microsoft.com/office/officeart/2005/8/layout/default"/>
    <dgm:cxn modelId="{AC3153CB-C7AD-4D13-B6CE-6BB70C7C6764}" srcId="{866BB5FA-9475-4F70-8D06-43297D5A53C6}" destId="{F484923D-55D0-49E0-8BDC-526B00460ED7}" srcOrd="2" destOrd="0" parTransId="{9F295ED7-8F1F-49C2-89EB-0CA9558228A9}" sibTransId="{0D28960D-DC37-4392-A23A-6B9CD0EBCC34}"/>
    <dgm:cxn modelId="{97ED839A-FB00-4A2A-9A43-A5586C53839A}" srcId="{866BB5FA-9475-4F70-8D06-43297D5A53C6}" destId="{BDD521FD-84A3-40B5-982D-0ACDD33432D5}" srcOrd="1" destOrd="0" parTransId="{44A501E5-80A1-4D7B-8353-23E0BDE35462}" sibTransId="{CA385FCA-A4D0-40E0-B13A-41BEE67A4592}"/>
    <dgm:cxn modelId="{E38AAD9B-5166-437A-8A3E-156344A4895A}" type="presOf" srcId="{C075B162-8771-412E-92DC-7E73CCE603BC}" destId="{4A0CF07C-4F23-41C2-9837-5510C018525A}" srcOrd="0" destOrd="0" presId="urn:microsoft.com/office/officeart/2005/8/layout/default"/>
    <dgm:cxn modelId="{262BD486-4157-41AE-8D38-7AFB640EE5A3}" type="presParOf" srcId="{6E581CFD-9A3F-49AE-B4BC-0D32E6441D87}" destId="{04EF3E4D-2346-4917-8DB2-1F3185616B91}" srcOrd="0" destOrd="0" presId="urn:microsoft.com/office/officeart/2005/8/layout/default"/>
    <dgm:cxn modelId="{F30EEE43-340E-4E05-84E9-A2FC597B8F3C}" type="presParOf" srcId="{6E581CFD-9A3F-49AE-B4BC-0D32E6441D87}" destId="{2C1E30AC-B1C3-45B0-BD86-E06B53597F54}" srcOrd="1" destOrd="0" presId="urn:microsoft.com/office/officeart/2005/8/layout/default"/>
    <dgm:cxn modelId="{495CDD67-BD46-4018-B7FA-6F6564601B04}" type="presParOf" srcId="{6E581CFD-9A3F-49AE-B4BC-0D32E6441D87}" destId="{23EC0D40-1D39-4F38-ADE3-98A377D8091B}" srcOrd="2" destOrd="0" presId="urn:microsoft.com/office/officeart/2005/8/layout/default"/>
    <dgm:cxn modelId="{05806EC0-7C2B-48D9-ABC8-20EA5CE381AA}" type="presParOf" srcId="{6E581CFD-9A3F-49AE-B4BC-0D32E6441D87}" destId="{8202911C-DEC4-4814-9CA8-DA9F443A432F}" srcOrd="3" destOrd="0" presId="urn:microsoft.com/office/officeart/2005/8/layout/default"/>
    <dgm:cxn modelId="{D21D2DD4-3CBF-4FF7-B88E-B033C8E66B0C}" type="presParOf" srcId="{6E581CFD-9A3F-49AE-B4BC-0D32E6441D87}" destId="{E3A75C37-7476-4086-9B98-04C9C2784E18}" srcOrd="4" destOrd="0" presId="urn:microsoft.com/office/officeart/2005/8/layout/default"/>
    <dgm:cxn modelId="{9A84EB36-1F9E-4148-A22C-7F92797F392F}" type="presParOf" srcId="{6E581CFD-9A3F-49AE-B4BC-0D32E6441D87}" destId="{E7D0B78C-F569-449F-9935-710AFA00B2E5}" srcOrd="5" destOrd="0" presId="urn:microsoft.com/office/officeart/2005/8/layout/default"/>
    <dgm:cxn modelId="{8381883D-4208-4DDE-9E7D-0CADFCFA2776}" type="presParOf" srcId="{6E581CFD-9A3F-49AE-B4BC-0D32E6441D87}" destId="{4A0CF07C-4F23-41C2-9837-5510C018525A}" srcOrd="6" destOrd="0" presId="urn:microsoft.com/office/officeart/2005/8/layout/default"/>
    <dgm:cxn modelId="{42D97D0E-5831-4FF3-9209-1530B8BF7AD5}" type="presParOf" srcId="{6E581CFD-9A3F-49AE-B4BC-0D32E6441D87}" destId="{A82EC69C-BF9E-4D61-9097-1F107E1FE561}" srcOrd="7" destOrd="0" presId="urn:microsoft.com/office/officeart/2005/8/layout/default"/>
    <dgm:cxn modelId="{23C79E03-FC09-42C7-8F97-5148BC807308}" type="presParOf" srcId="{6E581CFD-9A3F-49AE-B4BC-0D32E6441D87}" destId="{7CC093FC-90B9-456D-A415-C00FDA892F7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59BC1E-2BF6-45C8-98BE-751F7A45B9A7}" type="doc">
      <dgm:prSet loTypeId="urn:microsoft.com/office/officeart/2005/8/layout/hierarchy6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B833412-7079-4230-8B66-3565ACEE79D3}">
      <dgm:prSet phldrT="[文本]"/>
      <dgm:spPr/>
      <dgm:t>
        <a:bodyPr/>
        <a:lstStyle/>
        <a:p>
          <a:r>
            <a:rPr lang="en-US" altLang="zh-CN" dirty="0" smtClean="0"/>
            <a:t>(</a:t>
          </a:r>
          <a:r>
            <a:rPr lang="zh-CN" altLang="en-US" dirty="0" smtClean="0"/>
            <a:t>单页应用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7A33F844-E406-4A25-A3B3-B72039590F32}" type="parTrans" cxnId="{3F93B8AE-EB7B-4887-B2B4-70E18C92CA80}">
      <dgm:prSet/>
      <dgm:spPr/>
      <dgm:t>
        <a:bodyPr/>
        <a:lstStyle/>
        <a:p>
          <a:endParaRPr lang="zh-CN" altLang="en-US"/>
        </a:p>
      </dgm:t>
    </dgm:pt>
    <dgm:pt modelId="{80D91FE6-F42D-4747-88D8-58DFF0627CB6}" type="sibTrans" cxnId="{3F93B8AE-EB7B-4887-B2B4-70E18C92CA80}">
      <dgm:prSet/>
      <dgm:spPr/>
      <dgm:t>
        <a:bodyPr/>
        <a:lstStyle/>
        <a:p>
          <a:endParaRPr lang="zh-CN" altLang="en-US"/>
        </a:p>
      </dgm:t>
    </dgm:pt>
    <dgm:pt modelId="{4E3EC76F-7608-49F8-A392-6A5288A67397}">
      <dgm:prSet phldrT="[文本]"/>
      <dgm:spPr/>
      <dgm:t>
        <a:bodyPr/>
        <a:lstStyle/>
        <a:p>
          <a:r>
            <a:rPr lang="zh-CN" altLang="en-US" dirty="0" smtClean="0"/>
            <a:t>前端</a:t>
          </a:r>
          <a:endParaRPr lang="zh-CN" altLang="en-US" dirty="0"/>
        </a:p>
      </dgm:t>
    </dgm:pt>
    <dgm:pt modelId="{38479F6B-D92A-4050-B79D-C2E1B88CFFD1}" type="parTrans" cxnId="{3862D6F2-3057-4A17-8BBF-B42C1690F718}">
      <dgm:prSet/>
      <dgm:spPr/>
      <dgm:t>
        <a:bodyPr/>
        <a:lstStyle/>
        <a:p>
          <a:endParaRPr lang="zh-CN" altLang="en-US"/>
        </a:p>
      </dgm:t>
    </dgm:pt>
    <dgm:pt modelId="{EE8F0824-E88B-4546-87EE-DECF162520C1}" type="sibTrans" cxnId="{3862D6F2-3057-4A17-8BBF-B42C1690F718}">
      <dgm:prSet/>
      <dgm:spPr/>
      <dgm:t>
        <a:bodyPr/>
        <a:lstStyle/>
        <a:p>
          <a:endParaRPr lang="zh-CN" altLang="en-US"/>
        </a:p>
      </dgm:t>
    </dgm:pt>
    <dgm:pt modelId="{5453567A-393D-4AC1-9C2F-C0D2D19B83F4}">
      <dgm:prSet phldrT="[文本]"/>
      <dgm:spPr/>
      <dgm:t>
        <a:bodyPr/>
        <a:lstStyle/>
        <a:p>
          <a:r>
            <a:rPr lang="en-US" altLang="zh-CN" dirty="0" smtClean="0"/>
            <a:t>webPcak /SeaJS</a:t>
          </a:r>
          <a:endParaRPr lang="zh-CN" altLang="en-US" dirty="0"/>
        </a:p>
      </dgm:t>
    </dgm:pt>
    <dgm:pt modelId="{9F09F96D-9AE1-4B6A-8B2C-C9DC327AC6A2}" type="parTrans" cxnId="{C8F567C0-24C0-4F1E-8BC3-B847903925AA}">
      <dgm:prSet/>
      <dgm:spPr/>
      <dgm:t>
        <a:bodyPr/>
        <a:lstStyle/>
        <a:p>
          <a:endParaRPr lang="zh-CN" altLang="en-US"/>
        </a:p>
      </dgm:t>
    </dgm:pt>
    <dgm:pt modelId="{619FA4B8-C220-4A96-AD59-70A0FFCFD31A}" type="sibTrans" cxnId="{C8F567C0-24C0-4F1E-8BC3-B847903925AA}">
      <dgm:prSet/>
      <dgm:spPr/>
      <dgm:t>
        <a:bodyPr/>
        <a:lstStyle/>
        <a:p>
          <a:endParaRPr lang="zh-CN" altLang="en-US"/>
        </a:p>
      </dgm:t>
    </dgm:pt>
    <dgm:pt modelId="{54FAA93F-7B48-40F5-AF1B-4BE10098E937}">
      <dgm:prSet phldrT="[文本]"/>
      <dgm:spPr/>
      <dgm:t>
        <a:bodyPr/>
        <a:lstStyle/>
        <a:p>
          <a:r>
            <a:rPr lang="zh-CN" altLang="en-US" dirty="0" smtClean="0"/>
            <a:t>后端</a:t>
          </a:r>
          <a:endParaRPr lang="zh-CN" altLang="en-US" dirty="0"/>
        </a:p>
      </dgm:t>
    </dgm:pt>
    <dgm:pt modelId="{385F4E85-2DC5-4F30-BE40-F43E948C8198}" type="parTrans" cxnId="{0E5B3351-BD2E-4FB0-AE99-3E1830A37B3D}">
      <dgm:prSet/>
      <dgm:spPr/>
      <dgm:t>
        <a:bodyPr/>
        <a:lstStyle/>
        <a:p>
          <a:endParaRPr lang="zh-CN" altLang="en-US"/>
        </a:p>
      </dgm:t>
    </dgm:pt>
    <dgm:pt modelId="{357F3674-257A-4464-BAFA-A47DF8C68E35}" type="sibTrans" cxnId="{0E5B3351-BD2E-4FB0-AE99-3E1830A37B3D}">
      <dgm:prSet/>
      <dgm:spPr/>
      <dgm:t>
        <a:bodyPr/>
        <a:lstStyle/>
        <a:p>
          <a:endParaRPr lang="zh-CN" altLang="en-US"/>
        </a:p>
      </dgm:t>
    </dgm:pt>
    <dgm:pt modelId="{BC7F5776-839E-48BF-B19C-FB26CB296705}">
      <dgm:prSet phldrT="[文本]"/>
      <dgm:spPr/>
      <dgm:t>
        <a:bodyPr/>
        <a:lstStyle/>
        <a:p>
          <a:r>
            <a:rPr lang="en-US" altLang="zh-CN" dirty="0" smtClean="0"/>
            <a:t>Nodejs</a:t>
          </a:r>
          <a:endParaRPr lang="zh-CN" altLang="en-US" dirty="0"/>
        </a:p>
      </dgm:t>
    </dgm:pt>
    <dgm:pt modelId="{937F4976-D86E-4A3D-9805-8D0F8C016B39}" type="parTrans" cxnId="{19FECCE9-05D3-493C-A4E2-ACC21248F40F}">
      <dgm:prSet/>
      <dgm:spPr/>
      <dgm:t>
        <a:bodyPr/>
        <a:lstStyle/>
        <a:p>
          <a:endParaRPr lang="zh-CN" altLang="en-US"/>
        </a:p>
      </dgm:t>
    </dgm:pt>
    <dgm:pt modelId="{CB1FF545-60AF-42A1-92E7-5AE1A65779B4}" type="sibTrans" cxnId="{19FECCE9-05D3-493C-A4E2-ACC21248F40F}">
      <dgm:prSet/>
      <dgm:spPr/>
      <dgm:t>
        <a:bodyPr/>
        <a:lstStyle/>
        <a:p>
          <a:endParaRPr lang="zh-CN" altLang="en-US"/>
        </a:p>
      </dgm:t>
    </dgm:pt>
    <dgm:pt modelId="{276BB7AE-2A65-4C43-9BF5-2A62032DC333}">
      <dgm:prSet phldrT="[文本]"/>
      <dgm:spPr/>
      <dgm:t>
        <a:bodyPr/>
        <a:lstStyle/>
        <a:p>
          <a:r>
            <a:rPr lang="en-US" altLang="zh-CN" dirty="0" smtClean="0"/>
            <a:t>Mongodb</a:t>
          </a:r>
          <a:endParaRPr lang="zh-CN" altLang="en-US" dirty="0"/>
        </a:p>
      </dgm:t>
    </dgm:pt>
    <dgm:pt modelId="{5C38A943-F6D3-4A6E-A123-068825AB926B}" type="parTrans" cxnId="{A9668E2E-5177-4894-8E56-80002B5D0D59}">
      <dgm:prSet/>
      <dgm:spPr/>
      <dgm:t>
        <a:bodyPr/>
        <a:lstStyle/>
        <a:p>
          <a:endParaRPr lang="zh-CN" altLang="en-US"/>
        </a:p>
      </dgm:t>
    </dgm:pt>
    <dgm:pt modelId="{5A4B4B3C-44AE-4792-B469-85163A5B4503}" type="sibTrans" cxnId="{A9668E2E-5177-4894-8E56-80002B5D0D59}">
      <dgm:prSet/>
      <dgm:spPr/>
      <dgm:t>
        <a:bodyPr/>
        <a:lstStyle/>
        <a:p>
          <a:endParaRPr lang="zh-CN" altLang="en-US"/>
        </a:p>
      </dgm:t>
    </dgm:pt>
    <dgm:pt modelId="{9CDEA586-D5BC-4796-BC49-70624211DA4E}">
      <dgm:prSet phldrT="[文本]"/>
      <dgm:spPr/>
      <dgm:t>
        <a:bodyPr/>
        <a:lstStyle/>
        <a:p>
          <a:r>
            <a:rPr lang="en-US" altLang="zh-CN" dirty="0" smtClean="0"/>
            <a:t>React /Angulaer</a:t>
          </a:r>
          <a:endParaRPr lang="zh-CN" altLang="en-US" dirty="0"/>
        </a:p>
      </dgm:t>
    </dgm:pt>
    <dgm:pt modelId="{FDF58249-233E-426D-8BD2-BC4A70657E56}" type="parTrans" cxnId="{0D4E9452-14C5-4C3D-904D-959D6D6C272E}">
      <dgm:prSet/>
      <dgm:spPr/>
      <dgm:t>
        <a:bodyPr/>
        <a:lstStyle/>
        <a:p>
          <a:endParaRPr lang="zh-CN" altLang="en-US"/>
        </a:p>
      </dgm:t>
    </dgm:pt>
    <dgm:pt modelId="{D1D886A3-888F-43EB-ACFE-5A72FBE708B5}" type="sibTrans" cxnId="{0D4E9452-14C5-4C3D-904D-959D6D6C272E}">
      <dgm:prSet/>
      <dgm:spPr/>
      <dgm:t>
        <a:bodyPr/>
        <a:lstStyle/>
        <a:p>
          <a:endParaRPr lang="zh-CN" altLang="en-US"/>
        </a:p>
      </dgm:t>
    </dgm:pt>
    <dgm:pt modelId="{066E4636-9A0E-4FED-91BB-60E0896F13CC}" type="pres">
      <dgm:prSet presAssocID="{5559BC1E-2BF6-45C8-98BE-751F7A45B9A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B28F8A7-C7C7-4121-8833-3178AA888423}" type="pres">
      <dgm:prSet presAssocID="{5559BC1E-2BF6-45C8-98BE-751F7A45B9A7}" presName="hierFlow" presStyleCnt="0"/>
      <dgm:spPr/>
      <dgm:t>
        <a:bodyPr/>
        <a:lstStyle/>
        <a:p>
          <a:endParaRPr lang="zh-CN" altLang="en-US"/>
        </a:p>
      </dgm:t>
    </dgm:pt>
    <dgm:pt modelId="{288467E2-711F-46A3-862F-A7ECE13BB629}" type="pres">
      <dgm:prSet presAssocID="{5559BC1E-2BF6-45C8-98BE-751F7A45B9A7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313B5EB6-91A3-4DDA-9A9B-7238908B2959}" type="pres">
      <dgm:prSet presAssocID="{BB833412-7079-4230-8B66-3565ACEE79D3}" presName="Name14" presStyleCnt="0"/>
      <dgm:spPr/>
      <dgm:t>
        <a:bodyPr/>
        <a:lstStyle/>
        <a:p>
          <a:endParaRPr lang="zh-CN" altLang="en-US"/>
        </a:p>
      </dgm:t>
    </dgm:pt>
    <dgm:pt modelId="{49F688B2-135A-46CA-89C7-B431E34356F0}" type="pres">
      <dgm:prSet presAssocID="{BB833412-7079-4230-8B66-3565ACEE79D3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9CD135-0323-4E65-AA68-274A10FD4A43}" type="pres">
      <dgm:prSet presAssocID="{BB833412-7079-4230-8B66-3565ACEE79D3}" presName="hierChild2" presStyleCnt="0"/>
      <dgm:spPr/>
      <dgm:t>
        <a:bodyPr/>
        <a:lstStyle/>
        <a:p>
          <a:endParaRPr lang="zh-CN" altLang="en-US"/>
        </a:p>
      </dgm:t>
    </dgm:pt>
    <dgm:pt modelId="{CB836E4F-1DF3-44C8-A17C-AB0CFA355E6C}" type="pres">
      <dgm:prSet presAssocID="{38479F6B-D92A-4050-B79D-C2E1B88CFFD1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0E0189E8-B2CE-43F0-9ED0-3AC21FED7132}" type="pres">
      <dgm:prSet presAssocID="{4E3EC76F-7608-49F8-A392-6A5288A67397}" presName="Name21" presStyleCnt="0"/>
      <dgm:spPr/>
      <dgm:t>
        <a:bodyPr/>
        <a:lstStyle/>
        <a:p>
          <a:endParaRPr lang="zh-CN" altLang="en-US"/>
        </a:p>
      </dgm:t>
    </dgm:pt>
    <dgm:pt modelId="{0ED9121A-2302-4886-88E8-8F9F17DC77DF}" type="pres">
      <dgm:prSet presAssocID="{4E3EC76F-7608-49F8-A392-6A5288A67397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9F500036-3392-4B27-A7F4-BFA489FB2C42}" type="pres">
      <dgm:prSet presAssocID="{4E3EC76F-7608-49F8-A392-6A5288A67397}" presName="hierChild3" presStyleCnt="0"/>
      <dgm:spPr/>
      <dgm:t>
        <a:bodyPr/>
        <a:lstStyle/>
        <a:p>
          <a:endParaRPr lang="zh-CN" altLang="en-US"/>
        </a:p>
      </dgm:t>
    </dgm:pt>
    <dgm:pt modelId="{8C56C1DD-83B2-401A-8A3E-1940B3112CC9}" type="pres">
      <dgm:prSet presAssocID="{9F09F96D-9AE1-4B6A-8B2C-C9DC327AC6A2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317476DB-46A7-4C40-962C-80591CB13A03}" type="pres">
      <dgm:prSet presAssocID="{5453567A-393D-4AC1-9C2F-C0D2D19B83F4}" presName="Name21" presStyleCnt="0"/>
      <dgm:spPr/>
      <dgm:t>
        <a:bodyPr/>
        <a:lstStyle/>
        <a:p>
          <a:endParaRPr lang="zh-CN" altLang="en-US"/>
        </a:p>
      </dgm:t>
    </dgm:pt>
    <dgm:pt modelId="{ED5E1263-F93E-4769-9AFA-E2A3566B4023}" type="pres">
      <dgm:prSet presAssocID="{5453567A-393D-4AC1-9C2F-C0D2D19B83F4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4AF50209-7795-43E7-BF67-625794F16BB5}" type="pres">
      <dgm:prSet presAssocID="{5453567A-393D-4AC1-9C2F-C0D2D19B83F4}" presName="hierChild3" presStyleCnt="0"/>
      <dgm:spPr/>
      <dgm:t>
        <a:bodyPr/>
        <a:lstStyle/>
        <a:p>
          <a:endParaRPr lang="zh-CN" altLang="en-US"/>
        </a:p>
      </dgm:t>
    </dgm:pt>
    <dgm:pt modelId="{7FCD57DB-ECEF-40E3-8518-8F7A130EDFCB}" type="pres">
      <dgm:prSet presAssocID="{FDF58249-233E-426D-8BD2-BC4A70657E56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C0FEA2A4-F0AF-414D-8682-DF7162937AC9}" type="pres">
      <dgm:prSet presAssocID="{9CDEA586-D5BC-4796-BC49-70624211DA4E}" presName="Name21" presStyleCnt="0"/>
      <dgm:spPr/>
      <dgm:t>
        <a:bodyPr/>
        <a:lstStyle/>
        <a:p>
          <a:endParaRPr lang="zh-CN" altLang="en-US"/>
        </a:p>
      </dgm:t>
    </dgm:pt>
    <dgm:pt modelId="{82315BC6-5AD8-4A73-9E5A-C9A5D781AD2F}" type="pres">
      <dgm:prSet presAssocID="{9CDEA586-D5BC-4796-BC49-70624211DA4E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AE51D915-5DA3-4D9D-BF9B-0789143CB3E5}" type="pres">
      <dgm:prSet presAssocID="{9CDEA586-D5BC-4796-BC49-70624211DA4E}" presName="hierChild3" presStyleCnt="0"/>
      <dgm:spPr/>
      <dgm:t>
        <a:bodyPr/>
        <a:lstStyle/>
        <a:p>
          <a:endParaRPr lang="zh-CN" altLang="en-US"/>
        </a:p>
      </dgm:t>
    </dgm:pt>
    <dgm:pt modelId="{3BB23309-9059-493A-8466-F79369EE4785}" type="pres">
      <dgm:prSet presAssocID="{385F4E85-2DC5-4F30-BE40-F43E948C8198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5BCA1CE2-FC2B-44DF-A80F-D8A56D31B935}" type="pres">
      <dgm:prSet presAssocID="{54FAA93F-7B48-40F5-AF1B-4BE10098E937}" presName="Name21" presStyleCnt="0"/>
      <dgm:spPr/>
      <dgm:t>
        <a:bodyPr/>
        <a:lstStyle/>
        <a:p>
          <a:endParaRPr lang="zh-CN" altLang="en-US"/>
        </a:p>
      </dgm:t>
    </dgm:pt>
    <dgm:pt modelId="{7876C0EE-E3D7-49AC-8238-080998C08D18}" type="pres">
      <dgm:prSet presAssocID="{54FAA93F-7B48-40F5-AF1B-4BE10098E937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CFEE0FED-76C8-4F4A-B877-2F2E4FB9074B}" type="pres">
      <dgm:prSet presAssocID="{54FAA93F-7B48-40F5-AF1B-4BE10098E937}" presName="hierChild3" presStyleCnt="0"/>
      <dgm:spPr/>
      <dgm:t>
        <a:bodyPr/>
        <a:lstStyle/>
        <a:p>
          <a:endParaRPr lang="zh-CN" altLang="en-US"/>
        </a:p>
      </dgm:t>
    </dgm:pt>
    <dgm:pt modelId="{B000BC69-4B8F-4CC6-8067-3E9CA4B375A3}" type="pres">
      <dgm:prSet presAssocID="{937F4976-D86E-4A3D-9805-8D0F8C016B39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93F0D546-61F6-4215-A66D-E4F5A8B23E4E}" type="pres">
      <dgm:prSet presAssocID="{BC7F5776-839E-48BF-B19C-FB26CB296705}" presName="Name21" presStyleCnt="0"/>
      <dgm:spPr/>
      <dgm:t>
        <a:bodyPr/>
        <a:lstStyle/>
        <a:p>
          <a:endParaRPr lang="zh-CN" altLang="en-US"/>
        </a:p>
      </dgm:t>
    </dgm:pt>
    <dgm:pt modelId="{2CAB35A7-BF50-4576-9AB4-918FC32CBC90}" type="pres">
      <dgm:prSet presAssocID="{BC7F5776-839E-48BF-B19C-FB26CB296705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26D47361-AB9C-4B4B-A94E-7BEBDB039151}" type="pres">
      <dgm:prSet presAssocID="{BC7F5776-839E-48BF-B19C-FB26CB296705}" presName="hierChild3" presStyleCnt="0"/>
      <dgm:spPr/>
      <dgm:t>
        <a:bodyPr/>
        <a:lstStyle/>
        <a:p>
          <a:endParaRPr lang="zh-CN" altLang="en-US"/>
        </a:p>
      </dgm:t>
    </dgm:pt>
    <dgm:pt modelId="{2FE6DC2E-8130-4125-861A-20D4560B57E1}" type="pres">
      <dgm:prSet presAssocID="{5C38A943-F6D3-4A6E-A123-068825AB926B}" presName="Name19" presStyleLbl="parChTrans1D3" presStyleIdx="3" presStyleCnt="4"/>
      <dgm:spPr/>
      <dgm:t>
        <a:bodyPr/>
        <a:lstStyle/>
        <a:p>
          <a:endParaRPr lang="zh-CN" altLang="en-US"/>
        </a:p>
      </dgm:t>
    </dgm:pt>
    <dgm:pt modelId="{C016FCD6-D398-4218-B10A-083F61B3C4D8}" type="pres">
      <dgm:prSet presAssocID="{276BB7AE-2A65-4C43-9BF5-2A62032DC333}" presName="Name21" presStyleCnt="0"/>
      <dgm:spPr/>
      <dgm:t>
        <a:bodyPr/>
        <a:lstStyle/>
        <a:p>
          <a:endParaRPr lang="zh-CN" altLang="en-US"/>
        </a:p>
      </dgm:t>
    </dgm:pt>
    <dgm:pt modelId="{B298CB68-226C-4D68-8D1F-1302DD875D2C}" type="pres">
      <dgm:prSet presAssocID="{276BB7AE-2A65-4C43-9BF5-2A62032DC333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1AE4C1C6-BEE7-462A-BB76-9349D0E39C7F}" type="pres">
      <dgm:prSet presAssocID="{276BB7AE-2A65-4C43-9BF5-2A62032DC333}" presName="hierChild3" presStyleCnt="0"/>
      <dgm:spPr/>
      <dgm:t>
        <a:bodyPr/>
        <a:lstStyle/>
        <a:p>
          <a:endParaRPr lang="zh-CN" altLang="en-US"/>
        </a:p>
      </dgm:t>
    </dgm:pt>
    <dgm:pt modelId="{26E2B402-BA97-45F5-9305-6253BE97A8A6}" type="pres">
      <dgm:prSet presAssocID="{5559BC1E-2BF6-45C8-98BE-751F7A45B9A7}" presName="bgShapesFlow" presStyleCnt="0"/>
      <dgm:spPr/>
      <dgm:t>
        <a:bodyPr/>
        <a:lstStyle/>
        <a:p>
          <a:endParaRPr lang="zh-CN" altLang="en-US"/>
        </a:p>
      </dgm:t>
    </dgm:pt>
  </dgm:ptLst>
  <dgm:cxnLst>
    <dgm:cxn modelId="{16CF121D-AD63-4E09-8550-F429DFD8EBFA}" type="presOf" srcId="{54FAA93F-7B48-40F5-AF1B-4BE10098E937}" destId="{7876C0EE-E3D7-49AC-8238-080998C08D18}" srcOrd="0" destOrd="0" presId="urn:microsoft.com/office/officeart/2005/8/layout/hierarchy6"/>
    <dgm:cxn modelId="{0D4E9452-14C5-4C3D-904D-959D6D6C272E}" srcId="{4E3EC76F-7608-49F8-A392-6A5288A67397}" destId="{9CDEA586-D5BC-4796-BC49-70624211DA4E}" srcOrd="1" destOrd="0" parTransId="{FDF58249-233E-426D-8BD2-BC4A70657E56}" sibTransId="{D1D886A3-888F-43EB-ACFE-5A72FBE708B5}"/>
    <dgm:cxn modelId="{FFF541E1-D7DB-4383-AB16-F7E9B031916C}" type="presOf" srcId="{FDF58249-233E-426D-8BD2-BC4A70657E56}" destId="{7FCD57DB-ECEF-40E3-8518-8F7A130EDFCB}" srcOrd="0" destOrd="0" presId="urn:microsoft.com/office/officeart/2005/8/layout/hierarchy6"/>
    <dgm:cxn modelId="{3BB6C81C-E974-4C6D-ADB9-E11D3D35C7C8}" type="presOf" srcId="{38479F6B-D92A-4050-B79D-C2E1B88CFFD1}" destId="{CB836E4F-1DF3-44C8-A17C-AB0CFA355E6C}" srcOrd="0" destOrd="0" presId="urn:microsoft.com/office/officeart/2005/8/layout/hierarchy6"/>
    <dgm:cxn modelId="{3862D6F2-3057-4A17-8BBF-B42C1690F718}" srcId="{BB833412-7079-4230-8B66-3565ACEE79D3}" destId="{4E3EC76F-7608-49F8-A392-6A5288A67397}" srcOrd="0" destOrd="0" parTransId="{38479F6B-D92A-4050-B79D-C2E1B88CFFD1}" sibTransId="{EE8F0824-E88B-4546-87EE-DECF162520C1}"/>
    <dgm:cxn modelId="{C6D3059B-E245-4715-8804-82A6B38C8E9F}" type="presOf" srcId="{276BB7AE-2A65-4C43-9BF5-2A62032DC333}" destId="{B298CB68-226C-4D68-8D1F-1302DD875D2C}" srcOrd="0" destOrd="0" presId="urn:microsoft.com/office/officeart/2005/8/layout/hierarchy6"/>
    <dgm:cxn modelId="{3F93B8AE-EB7B-4887-B2B4-70E18C92CA80}" srcId="{5559BC1E-2BF6-45C8-98BE-751F7A45B9A7}" destId="{BB833412-7079-4230-8B66-3565ACEE79D3}" srcOrd="0" destOrd="0" parTransId="{7A33F844-E406-4A25-A3B3-B72039590F32}" sibTransId="{80D91FE6-F42D-4747-88D8-58DFF0627CB6}"/>
    <dgm:cxn modelId="{7342535D-5559-46D5-B347-9FB4928B43AE}" type="presOf" srcId="{385F4E85-2DC5-4F30-BE40-F43E948C8198}" destId="{3BB23309-9059-493A-8466-F79369EE4785}" srcOrd="0" destOrd="0" presId="urn:microsoft.com/office/officeart/2005/8/layout/hierarchy6"/>
    <dgm:cxn modelId="{8A5252E0-1B89-4B3E-880F-1B6985849157}" type="presOf" srcId="{BB833412-7079-4230-8B66-3565ACEE79D3}" destId="{49F688B2-135A-46CA-89C7-B431E34356F0}" srcOrd="0" destOrd="0" presId="urn:microsoft.com/office/officeart/2005/8/layout/hierarchy6"/>
    <dgm:cxn modelId="{83E30EB0-FCCC-40F5-BACB-D47163617CA9}" type="presOf" srcId="{9F09F96D-9AE1-4B6A-8B2C-C9DC327AC6A2}" destId="{8C56C1DD-83B2-401A-8A3E-1940B3112CC9}" srcOrd="0" destOrd="0" presId="urn:microsoft.com/office/officeart/2005/8/layout/hierarchy6"/>
    <dgm:cxn modelId="{E5A7E146-550C-49B8-AD01-A5FE13486095}" type="presOf" srcId="{BC7F5776-839E-48BF-B19C-FB26CB296705}" destId="{2CAB35A7-BF50-4576-9AB4-918FC32CBC90}" srcOrd="0" destOrd="0" presId="urn:microsoft.com/office/officeart/2005/8/layout/hierarchy6"/>
    <dgm:cxn modelId="{46C76387-8915-4B3B-BEE6-E5841EDBDE26}" type="presOf" srcId="{5559BC1E-2BF6-45C8-98BE-751F7A45B9A7}" destId="{066E4636-9A0E-4FED-91BB-60E0896F13CC}" srcOrd="0" destOrd="0" presId="urn:microsoft.com/office/officeart/2005/8/layout/hierarchy6"/>
    <dgm:cxn modelId="{79024180-D184-46B5-A9DC-DA8725A64F52}" type="presOf" srcId="{5C38A943-F6D3-4A6E-A123-068825AB926B}" destId="{2FE6DC2E-8130-4125-861A-20D4560B57E1}" srcOrd="0" destOrd="0" presId="urn:microsoft.com/office/officeart/2005/8/layout/hierarchy6"/>
    <dgm:cxn modelId="{C84BD4D8-5998-4B2F-8AD7-27E7C3D7400F}" type="presOf" srcId="{5453567A-393D-4AC1-9C2F-C0D2D19B83F4}" destId="{ED5E1263-F93E-4769-9AFA-E2A3566B4023}" srcOrd="0" destOrd="0" presId="urn:microsoft.com/office/officeart/2005/8/layout/hierarchy6"/>
    <dgm:cxn modelId="{A9668E2E-5177-4894-8E56-80002B5D0D59}" srcId="{54FAA93F-7B48-40F5-AF1B-4BE10098E937}" destId="{276BB7AE-2A65-4C43-9BF5-2A62032DC333}" srcOrd="1" destOrd="0" parTransId="{5C38A943-F6D3-4A6E-A123-068825AB926B}" sibTransId="{5A4B4B3C-44AE-4792-B469-85163A5B4503}"/>
    <dgm:cxn modelId="{EC4FC88E-6742-4A21-AED8-C9AE62D8D43C}" type="presOf" srcId="{937F4976-D86E-4A3D-9805-8D0F8C016B39}" destId="{B000BC69-4B8F-4CC6-8067-3E9CA4B375A3}" srcOrd="0" destOrd="0" presId="urn:microsoft.com/office/officeart/2005/8/layout/hierarchy6"/>
    <dgm:cxn modelId="{FBF51706-538A-4B73-B02F-3AA6822C2115}" type="presOf" srcId="{9CDEA586-D5BC-4796-BC49-70624211DA4E}" destId="{82315BC6-5AD8-4A73-9E5A-C9A5D781AD2F}" srcOrd="0" destOrd="0" presId="urn:microsoft.com/office/officeart/2005/8/layout/hierarchy6"/>
    <dgm:cxn modelId="{C8F567C0-24C0-4F1E-8BC3-B847903925AA}" srcId="{4E3EC76F-7608-49F8-A392-6A5288A67397}" destId="{5453567A-393D-4AC1-9C2F-C0D2D19B83F4}" srcOrd="0" destOrd="0" parTransId="{9F09F96D-9AE1-4B6A-8B2C-C9DC327AC6A2}" sibTransId="{619FA4B8-C220-4A96-AD59-70A0FFCFD31A}"/>
    <dgm:cxn modelId="{B3E5B740-0E65-45AA-83D6-6B2F16EC04BD}" type="presOf" srcId="{4E3EC76F-7608-49F8-A392-6A5288A67397}" destId="{0ED9121A-2302-4886-88E8-8F9F17DC77DF}" srcOrd="0" destOrd="0" presId="urn:microsoft.com/office/officeart/2005/8/layout/hierarchy6"/>
    <dgm:cxn modelId="{0E5B3351-BD2E-4FB0-AE99-3E1830A37B3D}" srcId="{BB833412-7079-4230-8B66-3565ACEE79D3}" destId="{54FAA93F-7B48-40F5-AF1B-4BE10098E937}" srcOrd="1" destOrd="0" parTransId="{385F4E85-2DC5-4F30-BE40-F43E948C8198}" sibTransId="{357F3674-257A-4464-BAFA-A47DF8C68E35}"/>
    <dgm:cxn modelId="{19FECCE9-05D3-493C-A4E2-ACC21248F40F}" srcId="{54FAA93F-7B48-40F5-AF1B-4BE10098E937}" destId="{BC7F5776-839E-48BF-B19C-FB26CB296705}" srcOrd="0" destOrd="0" parTransId="{937F4976-D86E-4A3D-9805-8D0F8C016B39}" sibTransId="{CB1FF545-60AF-42A1-92E7-5AE1A65779B4}"/>
    <dgm:cxn modelId="{CF130C4D-3354-4AFF-B847-C77E0802C483}" type="presParOf" srcId="{066E4636-9A0E-4FED-91BB-60E0896F13CC}" destId="{6B28F8A7-C7C7-4121-8833-3178AA888423}" srcOrd="0" destOrd="0" presId="urn:microsoft.com/office/officeart/2005/8/layout/hierarchy6"/>
    <dgm:cxn modelId="{65B5A342-0153-4250-A13C-F4D5D83CDF5F}" type="presParOf" srcId="{6B28F8A7-C7C7-4121-8833-3178AA888423}" destId="{288467E2-711F-46A3-862F-A7ECE13BB629}" srcOrd="0" destOrd="0" presId="urn:microsoft.com/office/officeart/2005/8/layout/hierarchy6"/>
    <dgm:cxn modelId="{60440062-F064-42B6-9E78-2FC45AC6ACBC}" type="presParOf" srcId="{288467E2-711F-46A3-862F-A7ECE13BB629}" destId="{313B5EB6-91A3-4DDA-9A9B-7238908B2959}" srcOrd="0" destOrd="0" presId="urn:microsoft.com/office/officeart/2005/8/layout/hierarchy6"/>
    <dgm:cxn modelId="{F77FE9DB-DA06-4D69-B09D-37AA2A32AFEB}" type="presParOf" srcId="{313B5EB6-91A3-4DDA-9A9B-7238908B2959}" destId="{49F688B2-135A-46CA-89C7-B431E34356F0}" srcOrd="0" destOrd="0" presId="urn:microsoft.com/office/officeart/2005/8/layout/hierarchy6"/>
    <dgm:cxn modelId="{106B2D6F-2355-423F-A56C-84F362A56950}" type="presParOf" srcId="{313B5EB6-91A3-4DDA-9A9B-7238908B2959}" destId="{B49CD135-0323-4E65-AA68-274A10FD4A43}" srcOrd="1" destOrd="0" presId="urn:microsoft.com/office/officeart/2005/8/layout/hierarchy6"/>
    <dgm:cxn modelId="{55F74FD5-D3E0-4D92-8244-76C8D62CC517}" type="presParOf" srcId="{B49CD135-0323-4E65-AA68-274A10FD4A43}" destId="{CB836E4F-1DF3-44C8-A17C-AB0CFA355E6C}" srcOrd="0" destOrd="0" presId="urn:microsoft.com/office/officeart/2005/8/layout/hierarchy6"/>
    <dgm:cxn modelId="{2E7755FD-04C1-4E03-9710-1A1C340F000C}" type="presParOf" srcId="{B49CD135-0323-4E65-AA68-274A10FD4A43}" destId="{0E0189E8-B2CE-43F0-9ED0-3AC21FED7132}" srcOrd="1" destOrd="0" presId="urn:microsoft.com/office/officeart/2005/8/layout/hierarchy6"/>
    <dgm:cxn modelId="{3E46A9D1-996F-467D-8FEE-371F62745A21}" type="presParOf" srcId="{0E0189E8-B2CE-43F0-9ED0-3AC21FED7132}" destId="{0ED9121A-2302-4886-88E8-8F9F17DC77DF}" srcOrd="0" destOrd="0" presId="urn:microsoft.com/office/officeart/2005/8/layout/hierarchy6"/>
    <dgm:cxn modelId="{B0B1C893-F2BE-4C3F-A4D8-B39027B0FAF5}" type="presParOf" srcId="{0E0189E8-B2CE-43F0-9ED0-3AC21FED7132}" destId="{9F500036-3392-4B27-A7F4-BFA489FB2C42}" srcOrd="1" destOrd="0" presId="urn:microsoft.com/office/officeart/2005/8/layout/hierarchy6"/>
    <dgm:cxn modelId="{DC3CC365-A1C4-45E2-9B2A-33D8DCC513BE}" type="presParOf" srcId="{9F500036-3392-4B27-A7F4-BFA489FB2C42}" destId="{8C56C1DD-83B2-401A-8A3E-1940B3112CC9}" srcOrd="0" destOrd="0" presId="urn:microsoft.com/office/officeart/2005/8/layout/hierarchy6"/>
    <dgm:cxn modelId="{8E3751EC-F766-409F-9DEC-1E8CFF4A30E1}" type="presParOf" srcId="{9F500036-3392-4B27-A7F4-BFA489FB2C42}" destId="{317476DB-46A7-4C40-962C-80591CB13A03}" srcOrd="1" destOrd="0" presId="urn:microsoft.com/office/officeart/2005/8/layout/hierarchy6"/>
    <dgm:cxn modelId="{4228E159-ED40-4971-88C0-230DD6FA4D42}" type="presParOf" srcId="{317476DB-46A7-4C40-962C-80591CB13A03}" destId="{ED5E1263-F93E-4769-9AFA-E2A3566B4023}" srcOrd="0" destOrd="0" presId="urn:microsoft.com/office/officeart/2005/8/layout/hierarchy6"/>
    <dgm:cxn modelId="{7DEE295C-82C7-4AF1-B21A-BDF7D9871FFA}" type="presParOf" srcId="{317476DB-46A7-4C40-962C-80591CB13A03}" destId="{4AF50209-7795-43E7-BF67-625794F16BB5}" srcOrd="1" destOrd="0" presId="urn:microsoft.com/office/officeart/2005/8/layout/hierarchy6"/>
    <dgm:cxn modelId="{9F72FAB0-084D-4EA4-A085-54F28384FAEE}" type="presParOf" srcId="{9F500036-3392-4B27-A7F4-BFA489FB2C42}" destId="{7FCD57DB-ECEF-40E3-8518-8F7A130EDFCB}" srcOrd="2" destOrd="0" presId="urn:microsoft.com/office/officeart/2005/8/layout/hierarchy6"/>
    <dgm:cxn modelId="{C43CE38B-C7E9-4B96-A372-68157FD5FCA3}" type="presParOf" srcId="{9F500036-3392-4B27-A7F4-BFA489FB2C42}" destId="{C0FEA2A4-F0AF-414D-8682-DF7162937AC9}" srcOrd="3" destOrd="0" presId="urn:microsoft.com/office/officeart/2005/8/layout/hierarchy6"/>
    <dgm:cxn modelId="{55095391-3B9A-4889-B290-D94AB69D82B7}" type="presParOf" srcId="{C0FEA2A4-F0AF-414D-8682-DF7162937AC9}" destId="{82315BC6-5AD8-4A73-9E5A-C9A5D781AD2F}" srcOrd="0" destOrd="0" presId="urn:microsoft.com/office/officeart/2005/8/layout/hierarchy6"/>
    <dgm:cxn modelId="{81C8E3F6-E860-4324-BA97-1C0854049CC4}" type="presParOf" srcId="{C0FEA2A4-F0AF-414D-8682-DF7162937AC9}" destId="{AE51D915-5DA3-4D9D-BF9B-0789143CB3E5}" srcOrd="1" destOrd="0" presId="urn:microsoft.com/office/officeart/2005/8/layout/hierarchy6"/>
    <dgm:cxn modelId="{BE39940C-32BC-4AAD-8879-1CA3850F17D9}" type="presParOf" srcId="{B49CD135-0323-4E65-AA68-274A10FD4A43}" destId="{3BB23309-9059-493A-8466-F79369EE4785}" srcOrd="2" destOrd="0" presId="urn:microsoft.com/office/officeart/2005/8/layout/hierarchy6"/>
    <dgm:cxn modelId="{6A758D07-67F5-4FC5-A7DC-126394363EAA}" type="presParOf" srcId="{B49CD135-0323-4E65-AA68-274A10FD4A43}" destId="{5BCA1CE2-FC2B-44DF-A80F-D8A56D31B935}" srcOrd="3" destOrd="0" presId="urn:microsoft.com/office/officeart/2005/8/layout/hierarchy6"/>
    <dgm:cxn modelId="{288AA520-E11A-4AC3-B224-7CF670E4E85A}" type="presParOf" srcId="{5BCA1CE2-FC2B-44DF-A80F-D8A56D31B935}" destId="{7876C0EE-E3D7-49AC-8238-080998C08D18}" srcOrd="0" destOrd="0" presId="urn:microsoft.com/office/officeart/2005/8/layout/hierarchy6"/>
    <dgm:cxn modelId="{9ECA22E1-B019-46E2-8A84-B58FC99670E8}" type="presParOf" srcId="{5BCA1CE2-FC2B-44DF-A80F-D8A56D31B935}" destId="{CFEE0FED-76C8-4F4A-B877-2F2E4FB9074B}" srcOrd="1" destOrd="0" presId="urn:microsoft.com/office/officeart/2005/8/layout/hierarchy6"/>
    <dgm:cxn modelId="{6070336A-AB71-4BF9-BEDC-88B67B2FDADA}" type="presParOf" srcId="{CFEE0FED-76C8-4F4A-B877-2F2E4FB9074B}" destId="{B000BC69-4B8F-4CC6-8067-3E9CA4B375A3}" srcOrd="0" destOrd="0" presId="urn:microsoft.com/office/officeart/2005/8/layout/hierarchy6"/>
    <dgm:cxn modelId="{29E5B080-121E-497D-A988-7D546B7ED8C8}" type="presParOf" srcId="{CFEE0FED-76C8-4F4A-B877-2F2E4FB9074B}" destId="{93F0D546-61F6-4215-A66D-E4F5A8B23E4E}" srcOrd="1" destOrd="0" presId="urn:microsoft.com/office/officeart/2005/8/layout/hierarchy6"/>
    <dgm:cxn modelId="{4A622679-0B2B-46FB-8FEA-221EB9E5192E}" type="presParOf" srcId="{93F0D546-61F6-4215-A66D-E4F5A8B23E4E}" destId="{2CAB35A7-BF50-4576-9AB4-918FC32CBC90}" srcOrd="0" destOrd="0" presId="urn:microsoft.com/office/officeart/2005/8/layout/hierarchy6"/>
    <dgm:cxn modelId="{7DA1BB2F-1FD3-4ADB-9E2D-312E7118520B}" type="presParOf" srcId="{93F0D546-61F6-4215-A66D-E4F5A8B23E4E}" destId="{26D47361-AB9C-4B4B-A94E-7BEBDB039151}" srcOrd="1" destOrd="0" presId="urn:microsoft.com/office/officeart/2005/8/layout/hierarchy6"/>
    <dgm:cxn modelId="{027E4AB6-5C9F-4605-BFF4-76196413D485}" type="presParOf" srcId="{CFEE0FED-76C8-4F4A-B877-2F2E4FB9074B}" destId="{2FE6DC2E-8130-4125-861A-20D4560B57E1}" srcOrd="2" destOrd="0" presId="urn:microsoft.com/office/officeart/2005/8/layout/hierarchy6"/>
    <dgm:cxn modelId="{538E2CA6-AD8D-4783-A1EC-E21EDC5C0732}" type="presParOf" srcId="{CFEE0FED-76C8-4F4A-B877-2F2E4FB9074B}" destId="{C016FCD6-D398-4218-B10A-083F61B3C4D8}" srcOrd="3" destOrd="0" presId="urn:microsoft.com/office/officeart/2005/8/layout/hierarchy6"/>
    <dgm:cxn modelId="{13F3AD6E-EF22-49ED-B943-436A41C3F668}" type="presParOf" srcId="{C016FCD6-D398-4218-B10A-083F61B3C4D8}" destId="{B298CB68-226C-4D68-8D1F-1302DD875D2C}" srcOrd="0" destOrd="0" presId="urn:microsoft.com/office/officeart/2005/8/layout/hierarchy6"/>
    <dgm:cxn modelId="{8A253196-D15E-44F4-AD4F-A213999DBDD7}" type="presParOf" srcId="{C016FCD6-D398-4218-B10A-083F61B3C4D8}" destId="{1AE4C1C6-BEE7-462A-BB76-9349D0E39C7F}" srcOrd="1" destOrd="0" presId="urn:microsoft.com/office/officeart/2005/8/layout/hierarchy6"/>
    <dgm:cxn modelId="{0C493BD4-876B-4F87-A592-678FDB2D07B5}" type="presParOf" srcId="{066E4636-9A0E-4FED-91BB-60E0896F13CC}" destId="{26E2B402-BA97-45F5-9305-6253BE97A8A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72D38D-97EF-4700-9C75-BC8290701E0B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4E626E0B-BD16-4345-A195-9F7AD406D5AB}">
      <dgm:prSet phldrT="[文本]"/>
      <dgm:spPr/>
      <dgm:t>
        <a:bodyPr/>
        <a:lstStyle/>
        <a:p>
          <a:r>
            <a:rPr lang="zh-CN" altLang="en-US" dirty="0" smtClean="0"/>
            <a:t>配置</a:t>
          </a:r>
          <a:r>
            <a:rPr lang="en-US" altLang="zh-CN" dirty="0" smtClean="0"/>
            <a:t>nodeJS</a:t>
          </a:r>
        </a:p>
      </dgm:t>
    </dgm:pt>
    <dgm:pt modelId="{132D7B54-70E7-40B5-AB47-95987CEF72A8}" type="parTrans" cxnId="{C961C709-C16E-4010-A5F0-978FCE900030}">
      <dgm:prSet/>
      <dgm:spPr/>
      <dgm:t>
        <a:bodyPr/>
        <a:lstStyle/>
        <a:p>
          <a:endParaRPr lang="zh-CN" altLang="en-US"/>
        </a:p>
      </dgm:t>
    </dgm:pt>
    <dgm:pt modelId="{410EC3A9-556C-4EAA-A8D0-BA2E4F7EA5E3}" type="sibTrans" cxnId="{C961C709-C16E-4010-A5F0-978FCE900030}">
      <dgm:prSet/>
      <dgm:spPr/>
      <dgm:t>
        <a:bodyPr/>
        <a:lstStyle/>
        <a:p>
          <a:endParaRPr lang="zh-CN" altLang="en-US"/>
        </a:p>
      </dgm:t>
    </dgm:pt>
    <dgm:pt modelId="{30FE1DF2-6C9E-4509-BA6D-347FE6DCE9D0}">
      <dgm:prSet phldrT="[文本]"/>
      <dgm:spPr/>
      <dgm:t>
        <a:bodyPr/>
        <a:lstStyle/>
        <a:p>
          <a:r>
            <a:rPr lang="zh-CN" altLang="en-US" dirty="0" smtClean="0"/>
            <a:t>创建静态内容</a:t>
          </a:r>
          <a:endParaRPr lang="zh-CN" altLang="en-US" dirty="0"/>
        </a:p>
      </dgm:t>
    </dgm:pt>
    <dgm:pt modelId="{F081635D-8B2A-456E-8F8A-EAF7FF060D45}" type="parTrans" cxnId="{B9B04641-9FC4-4694-A1B6-ECB5BDEC4386}">
      <dgm:prSet/>
      <dgm:spPr/>
      <dgm:t>
        <a:bodyPr/>
        <a:lstStyle/>
        <a:p>
          <a:endParaRPr lang="zh-CN" altLang="en-US"/>
        </a:p>
      </dgm:t>
    </dgm:pt>
    <dgm:pt modelId="{CFE4C79B-ED23-4068-8EEC-970789AE154A}" type="sibTrans" cxnId="{B9B04641-9FC4-4694-A1B6-ECB5BDEC4386}">
      <dgm:prSet/>
      <dgm:spPr/>
      <dgm:t>
        <a:bodyPr/>
        <a:lstStyle/>
        <a:p>
          <a:endParaRPr lang="zh-CN" altLang="en-US"/>
        </a:p>
      </dgm:t>
    </dgm:pt>
    <dgm:pt modelId="{AF55F4EA-3849-4D79-A577-F690D2EF1E5C}">
      <dgm:prSet phldrT="[文本]"/>
      <dgm:spPr/>
      <dgm:t>
        <a:bodyPr/>
        <a:lstStyle/>
        <a:p>
          <a:r>
            <a:rPr lang="zh-CN" altLang="en-US" dirty="0" smtClean="0"/>
            <a:t>页面组件化</a:t>
          </a:r>
          <a:endParaRPr lang="zh-CN" altLang="en-US" dirty="0"/>
        </a:p>
      </dgm:t>
    </dgm:pt>
    <dgm:pt modelId="{80E8B6DB-66F2-4B41-886A-91B50F3E1853}" type="parTrans" cxnId="{55B3582D-87BE-4A3F-A619-91020C60451A}">
      <dgm:prSet/>
      <dgm:spPr/>
      <dgm:t>
        <a:bodyPr/>
        <a:lstStyle/>
        <a:p>
          <a:endParaRPr lang="zh-CN" altLang="en-US"/>
        </a:p>
      </dgm:t>
    </dgm:pt>
    <dgm:pt modelId="{FCA0E3A2-9806-4110-90A4-F477A568C171}" type="sibTrans" cxnId="{55B3582D-87BE-4A3F-A619-91020C60451A}">
      <dgm:prSet/>
      <dgm:spPr/>
      <dgm:t>
        <a:bodyPr/>
        <a:lstStyle/>
        <a:p>
          <a:endParaRPr lang="zh-CN" altLang="en-US"/>
        </a:p>
      </dgm:t>
    </dgm:pt>
    <dgm:pt modelId="{8EA767C3-DF02-4DF2-9FDE-0E4C480D09A9}">
      <dgm:prSet phldrT="[文本]"/>
      <dgm:spPr/>
      <dgm:t>
        <a:bodyPr/>
        <a:lstStyle/>
        <a:p>
          <a:r>
            <a:rPr lang="zh-CN" altLang="en-US" dirty="0" smtClean="0"/>
            <a:t>创建后台和数据库</a:t>
          </a:r>
          <a:endParaRPr lang="zh-CN" altLang="en-US" dirty="0"/>
        </a:p>
      </dgm:t>
    </dgm:pt>
    <dgm:pt modelId="{983AB35B-74BF-4CBF-8A12-21A2BFD7867F}" type="parTrans" cxnId="{12B4F1D2-0A73-4FF0-B09D-EA3CB814698B}">
      <dgm:prSet/>
      <dgm:spPr/>
      <dgm:t>
        <a:bodyPr/>
        <a:lstStyle/>
        <a:p>
          <a:endParaRPr lang="zh-CN" altLang="en-US"/>
        </a:p>
      </dgm:t>
    </dgm:pt>
    <dgm:pt modelId="{0BDFD319-74DD-4D25-A2DF-F38C18C5B33D}" type="sibTrans" cxnId="{12B4F1D2-0A73-4FF0-B09D-EA3CB814698B}">
      <dgm:prSet/>
      <dgm:spPr/>
      <dgm:t>
        <a:bodyPr/>
        <a:lstStyle/>
        <a:p>
          <a:endParaRPr lang="zh-CN" altLang="en-US"/>
        </a:p>
      </dgm:t>
    </dgm:pt>
    <dgm:pt modelId="{4BB29AC3-6A7A-4A62-8B33-8F1C4CF3E4CC}">
      <dgm:prSet phldrT="[文本]"/>
      <dgm:spPr/>
      <dgm:t>
        <a:bodyPr/>
        <a:lstStyle/>
        <a:p>
          <a:r>
            <a:rPr lang="zh-CN" altLang="en-US" dirty="0" smtClean="0"/>
            <a:t>实现前端与后端的交互</a:t>
          </a:r>
          <a:endParaRPr lang="zh-CN" altLang="en-US" dirty="0"/>
        </a:p>
      </dgm:t>
    </dgm:pt>
    <dgm:pt modelId="{77687949-0754-4D62-B6E7-E61F2AC0BC88}" type="parTrans" cxnId="{16C858A3-43D9-4012-B5FC-7BDA610D7DDD}">
      <dgm:prSet/>
      <dgm:spPr/>
      <dgm:t>
        <a:bodyPr/>
        <a:lstStyle/>
        <a:p>
          <a:endParaRPr lang="zh-CN" altLang="en-US"/>
        </a:p>
      </dgm:t>
    </dgm:pt>
    <dgm:pt modelId="{C56DFC77-97C7-4A4B-840A-2C2E51A1C60A}" type="sibTrans" cxnId="{16C858A3-43D9-4012-B5FC-7BDA610D7DDD}">
      <dgm:prSet/>
      <dgm:spPr/>
      <dgm:t>
        <a:bodyPr/>
        <a:lstStyle/>
        <a:p>
          <a:endParaRPr lang="zh-CN" altLang="en-US"/>
        </a:p>
      </dgm:t>
    </dgm:pt>
    <dgm:pt modelId="{F024D77E-1AF1-4847-A108-8187947C9596}" type="pres">
      <dgm:prSet presAssocID="{9972D38D-97EF-4700-9C75-BC8290701E0B}" presName="Name0" presStyleCnt="0">
        <dgm:presLayoutVars>
          <dgm:dir/>
          <dgm:resizeHandles val="exact"/>
        </dgm:presLayoutVars>
      </dgm:prSet>
      <dgm:spPr/>
    </dgm:pt>
    <dgm:pt modelId="{AC9EF76B-E61A-4415-8CAC-7B5619AC215E}" type="pres">
      <dgm:prSet presAssocID="{4E626E0B-BD16-4345-A195-9F7AD406D5A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86060A-0F6E-476A-A90A-025E2A028844}" type="pres">
      <dgm:prSet presAssocID="{410EC3A9-556C-4EAA-A8D0-BA2E4F7EA5E3}" presName="sibTrans" presStyleLbl="sibTrans2D1" presStyleIdx="0" presStyleCnt="4"/>
      <dgm:spPr/>
    </dgm:pt>
    <dgm:pt modelId="{269AEBD8-BF75-48DC-9FC1-628D78D333B4}" type="pres">
      <dgm:prSet presAssocID="{410EC3A9-556C-4EAA-A8D0-BA2E4F7EA5E3}" presName="connectorText" presStyleLbl="sibTrans2D1" presStyleIdx="0" presStyleCnt="4"/>
      <dgm:spPr/>
    </dgm:pt>
    <dgm:pt modelId="{F80F703D-1321-436D-B2C0-3443416296EF}" type="pres">
      <dgm:prSet presAssocID="{30FE1DF2-6C9E-4509-BA6D-347FE6DCE9D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754559-3F34-494C-BFB7-72FD98000150}" type="pres">
      <dgm:prSet presAssocID="{CFE4C79B-ED23-4068-8EEC-970789AE154A}" presName="sibTrans" presStyleLbl="sibTrans2D1" presStyleIdx="1" presStyleCnt="4"/>
      <dgm:spPr/>
    </dgm:pt>
    <dgm:pt modelId="{792657B7-B2D8-4EA7-A256-A3CB01243A6D}" type="pres">
      <dgm:prSet presAssocID="{CFE4C79B-ED23-4068-8EEC-970789AE154A}" presName="connectorText" presStyleLbl="sibTrans2D1" presStyleIdx="1" presStyleCnt="4"/>
      <dgm:spPr/>
    </dgm:pt>
    <dgm:pt modelId="{E432B5B0-24EC-4C25-B852-5CEEE0CA9217}" type="pres">
      <dgm:prSet presAssocID="{AF55F4EA-3849-4D79-A577-F690D2EF1E5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24FA77-915C-4F96-829D-0C0C64D06A08}" type="pres">
      <dgm:prSet presAssocID="{FCA0E3A2-9806-4110-90A4-F477A568C171}" presName="sibTrans" presStyleLbl="sibTrans2D1" presStyleIdx="2" presStyleCnt="4"/>
      <dgm:spPr/>
    </dgm:pt>
    <dgm:pt modelId="{C181E7A0-66B5-40DF-84BD-3A2DDD7AC1D8}" type="pres">
      <dgm:prSet presAssocID="{FCA0E3A2-9806-4110-90A4-F477A568C171}" presName="connectorText" presStyleLbl="sibTrans2D1" presStyleIdx="2" presStyleCnt="4"/>
      <dgm:spPr/>
    </dgm:pt>
    <dgm:pt modelId="{B12F4A70-4481-4C42-B60B-7D38096DC85F}" type="pres">
      <dgm:prSet presAssocID="{8EA767C3-DF02-4DF2-9FDE-0E4C480D09A9}" presName="node" presStyleLbl="node1" presStyleIdx="3" presStyleCnt="5">
        <dgm:presLayoutVars>
          <dgm:bulletEnabled val="1"/>
        </dgm:presLayoutVars>
      </dgm:prSet>
      <dgm:spPr/>
    </dgm:pt>
    <dgm:pt modelId="{EBE5EAA6-F7EE-4E07-8399-323E536D87A7}" type="pres">
      <dgm:prSet presAssocID="{0BDFD319-74DD-4D25-A2DF-F38C18C5B33D}" presName="sibTrans" presStyleLbl="sibTrans2D1" presStyleIdx="3" presStyleCnt="4"/>
      <dgm:spPr/>
    </dgm:pt>
    <dgm:pt modelId="{99C25449-C3F9-4370-8A9B-B8D402BFD3BC}" type="pres">
      <dgm:prSet presAssocID="{0BDFD319-74DD-4D25-A2DF-F38C18C5B33D}" presName="connectorText" presStyleLbl="sibTrans2D1" presStyleIdx="3" presStyleCnt="4"/>
      <dgm:spPr/>
    </dgm:pt>
    <dgm:pt modelId="{4A035CC9-3D88-4F4D-9FC7-8D389B0D6E69}" type="pres">
      <dgm:prSet presAssocID="{4BB29AC3-6A7A-4A62-8B33-8F1C4CF3E4C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C54C79-3C07-403F-8614-19CEC079DE0B}" type="presOf" srcId="{AF55F4EA-3849-4D79-A577-F690D2EF1E5C}" destId="{E432B5B0-24EC-4C25-B852-5CEEE0CA9217}" srcOrd="0" destOrd="0" presId="urn:microsoft.com/office/officeart/2005/8/layout/process1"/>
    <dgm:cxn modelId="{2B31E763-C849-4ED9-BD63-83A809D13042}" type="presOf" srcId="{0BDFD319-74DD-4D25-A2DF-F38C18C5B33D}" destId="{99C25449-C3F9-4370-8A9B-B8D402BFD3BC}" srcOrd="1" destOrd="0" presId="urn:microsoft.com/office/officeart/2005/8/layout/process1"/>
    <dgm:cxn modelId="{B9B04641-9FC4-4694-A1B6-ECB5BDEC4386}" srcId="{9972D38D-97EF-4700-9C75-BC8290701E0B}" destId="{30FE1DF2-6C9E-4509-BA6D-347FE6DCE9D0}" srcOrd="1" destOrd="0" parTransId="{F081635D-8B2A-456E-8F8A-EAF7FF060D45}" sibTransId="{CFE4C79B-ED23-4068-8EEC-970789AE154A}"/>
    <dgm:cxn modelId="{7083AFDD-10A6-430B-9A45-076E92E3B477}" type="presOf" srcId="{0BDFD319-74DD-4D25-A2DF-F38C18C5B33D}" destId="{EBE5EAA6-F7EE-4E07-8399-323E536D87A7}" srcOrd="0" destOrd="0" presId="urn:microsoft.com/office/officeart/2005/8/layout/process1"/>
    <dgm:cxn modelId="{55B3582D-87BE-4A3F-A619-91020C60451A}" srcId="{9972D38D-97EF-4700-9C75-BC8290701E0B}" destId="{AF55F4EA-3849-4D79-A577-F690D2EF1E5C}" srcOrd="2" destOrd="0" parTransId="{80E8B6DB-66F2-4B41-886A-91B50F3E1853}" sibTransId="{FCA0E3A2-9806-4110-90A4-F477A568C171}"/>
    <dgm:cxn modelId="{D64600AB-7570-4B88-833D-44D687974077}" type="presOf" srcId="{CFE4C79B-ED23-4068-8EEC-970789AE154A}" destId="{EC754559-3F34-494C-BFB7-72FD98000150}" srcOrd="0" destOrd="0" presId="urn:microsoft.com/office/officeart/2005/8/layout/process1"/>
    <dgm:cxn modelId="{198EA00F-BD14-4970-ACBC-657658071682}" type="presOf" srcId="{FCA0E3A2-9806-4110-90A4-F477A568C171}" destId="{C181E7A0-66B5-40DF-84BD-3A2DDD7AC1D8}" srcOrd="1" destOrd="0" presId="urn:microsoft.com/office/officeart/2005/8/layout/process1"/>
    <dgm:cxn modelId="{79D66BD7-9237-4069-AFAD-6E61CDA41B13}" type="presOf" srcId="{410EC3A9-556C-4EAA-A8D0-BA2E4F7EA5E3}" destId="{F786060A-0F6E-476A-A90A-025E2A028844}" srcOrd="0" destOrd="0" presId="urn:microsoft.com/office/officeart/2005/8/layout/process1"/>
    <dgm:cxn modelId="{CB294CC5-A95E-4803-8EB0-F78CC0DD294D}" type="presOf" srcId="{FCA0E3A2-9806-4110-90A4-F477A568C171}" destId="{9724FA77-915C-4F96-829D-0C0C64D06A08}" srcOrd="0" destOrd="0" presId="urn:microsoft.com/office/officeart/2005/8/layout/process1"/>
    <dgm:cxn modelId="{C961C709-C16E-4010-A5F0-978FCE900030}" srcId="{9972D38D-97EF-4700-9C75-BC8290701E0B}" destId="{4E626E0B-BD16-4345-A195-9F7AD406D5AB}" srcOrd="0" destOrd="0" parTransId="{132D7B54-70E7-40B5-AB47-95987CEF72A8}" sibTransId="{410EC3A9-556C-4EAA-A8D0-BA2E4F7EA5E3}"/>
    <dgm:cxn modelId="{89300BE5-C9D7-4A78-9A83-D76BAFA28C56}" type="presOf" srcId="{4BB29AC3-6A7A-4A62-8B33-8F1C4CF3E4CC}" destId="{4A035CC9-3D88-4F4D-9FC7-8D389B0D6E69}" srcOrd="0" destOrd="0" presId="urn:microsoft.com/office/officeart/2005/8/layout/process1"/>
    <dgm:cxn modelId="{34AF6F1A-ECB2-40C4-95E9-FA74BD51D371}" type="presOf" srcId="{410EC3A9-556C-4EAA-A8D0-BA2E4F7EA5E3}" destId="{269AEBD8-BF75-48DC-9FC1-628D78D333B4}" srcOrd="1" destOrd="0" presId="urn:microsoft.com/office/officeart/2005/8/layout/process1"/>
    <dgm:cxn modelId="{16C858A3-43D9-4012-B5FC-7BDA610D7DDD}" srcId="{9972D38D-97EF-4700-9C75-BC8290701E0B}" destId="{4BB29AC3-6A7A-4A62-8B33-8F1C4CF3E4CC}" srcOrd="4" destOrd="0" parTransId="{77687949-0754-4D62-B6E7-E61F2AC0BC88}" sibTransId="{C56DFC77-97C7-4A4B-840A-2C2E51A1C60A}"/>
    <dgm:cxn modelId="{D60EEBF0-F502-4180-9767-B0D16BBF9A4B}" type="presOf" srcId="{CFE4C79B-ED23-4068-8EEC-970789AE154A}" destId="{792657B7-B2D8-4EA7-A256-A3CB01243A6D}" srcOrd="1" destOrd="0" presId="urn:microsoft.com/office/officeart/2005/8/layout/process1"/>
    <dgm:cxn modelId="{15AA98CC-D334-4251-B0FE-D58409FB373B}" type="presOf" srcId="{8EA767C3-DF02-4DF2-9FDE-0E4C480D09A9}" destId="{B12F4A70-4481-4C42-B60B-7D38096DC85F}" srcOrd="0" destOrd="0" presId="urn:microsoft.com/office/officeart/2005/8/layout/process1"/>
    <dgm:cxn modelId="{DC018812-F4A7-48A6-AA75-5543687D39C6}" type="presOf" srcId="{9972D38D-97EF-4700-9C75-BC8290701E0B}" destId="{F024D77E-1AF1-4847-A108-8187947C9596}" srcOrd="0" destOrd="0" presId="urn:microsoft.com/office/officeart/2005/8/layout/process1"/>
    <dgm:cxn modelId="{94C05C63-DEFB-43AE-A069-E1D3550426E0}" type="presOf" srcId="{30FE1DF2-6C9E-4509-BA6D-347FE6DCE9D0}" destId="{F80F703D-1321-436D-B2C0-3443416296EF}" srcOrd="0" destOrd="0" presId="urn:microsoft.com/office/officeart/2005/8/layout/process1"/>
    <dgm:cxn modelId="{BEDBCE8B-083A-4107-B630-D7CF9A48DA05}" type="presOf" srcId="{4E626E0B-BD16-4345-A195-9F7AD406D5AB}" destId="{AC9EF76B-E61A-4415-8CAC-7B5619AC215E}" srcOrd="0" destOrd="0" presId="urn:microsoft.com/office/officeart/2005/8/layout/process1"/>
    <dgm:cxn modelId="{12B4F1D2-0A73-4FF0-B09D-EA3CB814698B}" srcId="{9972D38D-97EF-4700-9C75-BC8290701E0B}" destId="{8EA767C3-DF02-4DF2-9FDE-0E4C480D09A9}" srcOrd="3" destOrd="0" parTransId="{983AB35B-74BF-4CBF-8A12-21A2BFD7867F}" sibTransId="{0BDFD319-74DD-4D25-A2DF-F38C18C5B33D}"/>
    <dgm:cxn modelId="{F3A524F6-09DB-455F-85B6-8A5E5B6A0C77}" type="presParOf" srcId="{F024D77E-1AF1-4847-A108-8187947C9596}" destId="{AC9EF76B-E61A-4415-8CAC-7B5619AC215E}" srcOrd="0" destOrd="0" presId="urn:microsoft.com/office/officeart/2005/8/layout/process1"/>
    <dgm:cxn modelId="{493B018E-7358-4754-AAF1-56A8D4C5FFD8}" type="presParOf" srcId="{F024D77E-1AF1-4847-A108-8187947C9596}" destId="{F786060A-0F6E-476A-A90A-025E2A028844}" srcOrd="1" destOrd="0" presId="urn:microsoft.com/office/officeart/2005/8/layout/process1"/>
    <dgm:cxn modelId="{380CCAFE-91AA-4C2B-A1AA-297788C147CB}" type="presParOf" srcId="{F786060A-0F6E-476A-A90A-025E2A028844}" destId="{269AEBD8-BF75-48DC-9FC1-628D78D333B4}" srcOrd="0" destOrd="0" presId="urn:microsoft.com/office/officeart/2005/8/layout/process1"/>
    <dgm:cxn modelId="{23E3F835-4F27-4FFB-98EE-F7250A82C52E}" type="presParOf" srcId="{F024D77E-1AF1-4847-A108-8187947C9596}" destId="{F80F703D-1321-436D-B2C0-3443416296EF}" srcOrd="2" destOrd="0" presId="urn:microsoft.com/office/officeart/2005/8/layout/process1"/>
    <dgm:cxn modelId="{7A33A226-1CB0-4FCB-AB47-99ED68833F74}" type="presParOf" srcId="{F024D77E-1AF1-4847-A108-8187947C9596}" destId="{EC754559-3F34-494C-BFB7-72FD98000150}" srcOrd="3" destOrd="0" presId="urn:microsoft.com/office/officeart/2005/8/layout/process1"/>
    <dgm:cxn modelId="{785E7A1D-8170-4C0E-9283-4DBE35C573F9}" type="presParOf" srcId="{EC754559-3F34-494C-BFB7-72FD98000150}" destId="{792657B7-B2D8-4EA7-A256-A3CB01243A6D}" srcOrd="0" destOrd="0" presId="urn:microsoft.com/office/officeart/2005/8/layout/process1"/>
    <dgm:cxn modelId="{B029DE5D-EE94-4F52-9E70-176E6A9740B9}" type="presParOf" srcId="{F024D77E-1AF1-4847-A108-8187947C9596}" destId="{E432B5B0-24EC-4C25-B852-5CEEE0CA9217}" srcOrd="4" destOrd="0" presId="urn:microsoft.com/office/officeart/2005/8/layout/process1"/>
    <dgm:cxn modelId="{96E8E965-B183-4BE8-B673-6FCD19730D71}" type="presParOf" srcId="{F024D77E-1AF1-4847-A108-8187947C9596}" destId="{9724FA77-915C-4F96-829D-0C0C64D06A08}" srcOrd="5" destOrd="0" presId="urn:microsoft.com/office/officeart/2005/8/layout/process1"/>
    <dgm:cxn modelId="{7B65ADDC-859E-4C91-B0DC-B9C26064017B}" type="presParOf" srcId="{9724FA77-915C-4F96-829D-0C0C64D06A08}" destId="{C181E7A0-66B5-40DF-84BD-3A2DDD7AC1D8}" srcOrd="0" destOrd="0" presId="urn:microsoft.com/office/officeart/2005/8/layout/process1"/>
    <dgm:cxn modelId="{3570C07F-939D-4C30-A284-48633C3E197C}" type="presParOf" srcId="{F024D77E-1AF1-4847-A108-8187947C9596}" destId="{B12F4A70-4481-4C42-B60B-7D38096DC85F}" srcOrd="6" destOrd="0" presId="urn:microsoft.com/office/officeart/2005/8/layout/process1"/>
    <dgm:cxn modelId="{59B45566-FF41-4C00-9A5C-723F38311A6F}" type="presParOf" srcId="{F024D77E-1AF1-4847-A108-8187947C9596}" destId="{EBE5EAA6-F7EE-4E07-8399-323E536D87A7}" srcOrd="7" destOrd="0" presId="urn:microsoft.com/office/officeart/2005/8/layout/process1"/>
    <dgm:cxn modelId="{B50649E1-17E3-4AEF-B3D4-8C9EBE5B2EC5}" type="presParOf" srcId="{EBE5EAA6-F7EE-4E07-8399-323E536D87A7}" destId="{99C25449-C3F9-4370-8A9B-B8D402BFD3BC}" srcOrd="0" destOrd="0" presId="urn:microsoft.com/office/officeart/2005/8/layout/process1"/>
    <dgm:cxn modelId="{308C97A3-ACEB-4BC6-B1FE-38856383E92C}" type="presParOf" srcId="{F024D77E-1AF1-4847-A108-8187947C9596}" destId="{4A035CC9-3D88-4F4D-9FC7-8D389B0D6E6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6334A0-C261-49B1-B50C-70B8F6CB119F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3029AD3F-139F-4FA1-A80D-9272A97552E0}">
      <dgm:prSet phldrT="[文本]"/>
      <dgm:spPr/>
      <dgm:t>
        <a:bodyPr/>
        <a:lstStyle/>
        <a:p>
          <a:r>
            <a:rPr lang="zh-CN" altLang="en-US" dirty="0" smtClean="0"/>
            <a:t>数据库索引</a:t>
          </a:r>
          <a:endParaRPr lang="zh-CN" altLang="en-US" dirty="0"/>
        </a:p>
      </dgm:t>
    </dgm:pt>
    <dgm:pt modelId="{8568F387-F48D-40B9-9F3A-B1F50AD824A7}" type="parTrans" cxnId="{BFE8AB6B-67B7-42FC-9967-C6B7CCB90641}">
      <dgm:prSet/>
      <dgm:spPr/>
      <dgm:t>
        <a:bodyPr/>
        <a:lstStyle/>
        <a:p>
          <a:endParaRPr lang="zh-CN" altLang="en-US"/>
        </a:p>
      </dgm:t>
    </dgm:pt>
    <dgm:pt modelId="{23A68744-8E70-438E-8882-BCA44CC9869F}" type="sibTrans" cxnId="{BFE8AB6B-67B7-42FC-9967-C6B7CCB90641}">
      <dgm:prSet/>
      <dgm:spPr/>
      <dgm:t>
        <a:bodyPr/>
        <a:lstStyle/>
        <a:p>
          <a:endParaRPr lang="zh-CN" altLang="en-US"/>
        </a:p>
      </dgm:t>
    </dgm:pt>
    <dgm:pt modelId="{19905754-B4DB-4BBE-9B4C-322294C8D9CC}">
      <dgm:prSet phldrT="[文本]"/>
      <dgm:spPr/>
      <dgm:t>
        <a:bodyPr/>
        <a:lstStyle/>
        <a:p>
          <a:r>
            <a:rPr lang="zh-CN" altLang="en-US" dirty="0" smtClean="0"/>
            <a:t>组件化以及组件之间数据传输</a:t>
          </a:r>
          <a:endParaRPr lang="zh-CN" altLang="en-US" dirty="0"/>
        </a:p>
      </dgm:t>
    </dgm:pt>
    <dgm:pt modelId="{C3E9FCC0-A929-44B8-A2EE-B8B41B8F8C85}" type="parTrans" cxnId="{B5470A50-2395-4111-A561-61E6D55431FD}">
      <dgm:prSet/>
      <dgm:spPr/>
      <dgm:t>
        <a:bodyPr/>
        <a:lstStyle/>
        <a:p>
          <a:endParaRPr lang="zh-CN" altLang="en-US"/>
        </a:p>
      </dgm:t>
    </dgm:pt>
    <dgm:pt modelId="{5A143C53-6DB6-45E2-9A1E-76EC3A30BA19}" type="sibTrans" cxnId="{B5470A50-2395-4111-A561-61E6D55431FD}">
      <dgm:prSet/>
      <dgm:spPr/>
      <dgm:t>
        <a:bodyPr/>
        <a:lstStyle/>
        <a:p>
          <a:endParaRPr lang="zh-CN" altLang="en-US"/>
        </a:p>
      </dgm:t>
    </dgm:pt>
    <dgm:pt modelId="{2573C023-4E8A-4B2C-90CC-4EDCFBA5CC5D}">
      <dgm:prSet phldrT="[文本]"/>
      <dgm:spPr/>
      <dgm:t>
        <a:bodyPr/>
        <a:lstStyle/>
        <a:p>
          <a:r>
            <a:rPr lang="zh-CN" altLang="en-US" dirty="0" smtClean="0"/>
            <a:t>代码的可扩展性和可维护性</a:t>
          </a:r>
          <a:endParaRPr lang="zh-CN" altLang="en-US" dirty="0"/>
        </a:p>
      </dgm:t>
    </dgm:pt>
    <dgm:pt modelId="{86F127FE-9380-434E-800E-0EE5EF9A41E1}" type="parTrans" cxnId="{0E472209-E1DF-4168-94AA-8C9904494C88}">
      <dgm:prSet/>
      <dgm:spPr/>
      <dgm:t>
        <a:bodyPr/>
        <a:lstStyle/>
        <a:p>
          <a:endParaRPr lang="zh-CN" altLang="en-US"/>
        </a:p>
      </dgm:t>
    </dgm:pt>
    <dgm:pt modelId="{B7218D46-0D68-48DC-95AD-D75571C52119}" type="sibTrans" cxnId="{0E472209-E1DF-4168-94AA-8C9904494C88}">
      <dgm:prSet/>
      <dgm:spPr/>
      <dgm:t>
        <a:bodyPr/>
        <a:lstStyle/>
        <a:p>
          <a:endParaRPr lang="zh-CN" altLang="en-US"/>
        </a:p>
      </dgm:t>
    </dgm:pt>
    <dgm:pt modelId="{0583EBFB-3898-4B59-A06C-34FE53059D9D}" type="pres">
      <dgm:prSet presAssocID="{C46334A0-C261-49B1-B50C-70B8F6CB119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191A653-50AE-4F63-B79C-E70CB15C9BD3}" type="pres">
      <dgm:prSet presAssocID="{3029AD3F-139F-4FA1-A80D-9272A97552E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751FD6-F20C-4F82-8575-A8DF4F036B43}" type="pres">
      <dgm:prSet presAssocID="{23A68744-8E70-438E-8882-BCA44CC9869F}" presName="spacer" presStyleCnt="0"/>
      <dgm:spPr/>
    </dgm:pt>
    <dgm:pt modelId="{FC951808-0C67-4EB3-A994-C1A9A73D3C65}" type="pres">
      <dgm:prSet presAssocID="{19905754-B4DB-4BBE-9B4C-322294C8D9C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B5E809-6CDD-49C7-9A36-F1F3BBF61E81}" type="pres">
      <dgm:prSet presAssocID="{5A143C53-6DB6-45E2-9A1E-76EC3A30BA19}" presName="spacer" presStyleCnt="0"/>
      <dgm:spPr/>
    </dgm:pt>
    <dgm:pt modelId="{2927338A-65C7-44A2-B0D6-C7D35B0DB697}" type="pres">
      <dgm:prSet presAssocID="{2573C023-4E8A-4B2C-90CC-4EDCFBA5CC5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E472209-E1DF-4168-94AA-8C9904494C88}" srcId="{C46334A0-C261-49B1-B50C-70B8F6CB119F}" destId="{2573C023-4E8A-4B2C-90CC-4EDCFBA5CC5D}" srcOrd="2" destOrd="0" parTransId="{86F127FE-9380-434E-800E-0EE5EF9A41E1}" sibTransId="{B7218D46-0D68-48DC-95AD-D75571C52119}"/>
    <dgm:cxn modelId="{B5470A50-2395-4111-A561-61E6D55431FD}" srcId="{C46334A0-C261-49B1-B50C-70B8F6CB119F}" destId="{19905754-B4DB-4BBE-9B4C-322294C8D9CC}" srcOrd="1" destOrd="0" parTransId="{C3E9FCC0-A929-44B8-A2EE-B8B41B8F8C85}" sibTransId="{5A143C53-6DB6-45E2-9A1E-76EC3A30BA19}"/>
    <dgm:cxn modelId="{D74E53D8-2B90-4D25-B0FA-7895088FE81D}" type="presOf" srcId="{3029AD3F-139F-4FA1-A80D-9272A97552E0}" destId="{5191A653-50AE-4F63-B79C-E70CB15C9BD3}" srcOrd="0" destOrd="0" presId="urn:microsoft.com/office/officeart/2005/8/layout/vList2"/>
    <dgm:cxn modelId="{9E923DE8-E4B3-483B-BB0D-04D043B89BE0}" type="presOf" srcId="{C46334A0-C261-49B1-B50C-70B8F6CB119F}" destId="{0583EBFB-3898-4B59-A06C-34FE53059D9D}" srcOrd="0" destOrd="0" presId="urn:microsoft.com/office/officeart/2005/8/layout/vList2"/>
    <dgm:cxn modelId="{9D51E135-10CC-4CDE-A387-D2FA73EBFBB0}" type="presOf" srcId="{19905754-B4DB-4BBE-9B4C-322294C8D9CC}" destId="{FC951808-0C67-4EB3-A994-C1A9A73D3C65}" srcOrd="0" destOrd="0" presId="urn:microsoft.com/office/officeart/2005/8/layout/vList2"/>
    <dgm:cxn modelId="{C673B093-D185-480C-B0D6-08F2B8F6E403}" type="presOf" srcId="{2573C023-4E8A-4B2C-90CC-4EDCFBA5CC5D}" destId="{2927338A-65C7-44A2-B0D6-C7D35B0DB697}" srcOrd="0" destOrd="0" presId="urn:microsoft.com/office/officeart/2005/8/layout/vList2"/>
    <dgm:cxn modelId="{BFE8AB6B-67B7-42FC-9967-C6B7CCB90641}" srcId="{C46334A0-C261-49B1-B50C-70B8F6CB119F}" destId="{3029AD3F-139F-4FA1-A80D-9272A97552E0}" srcOrd="0" destOrd="0" parTransId="{8568F387-F48D-40B9-9F3A-B1F50AD824A7}" sibTransId="{23A68744-8E70-438E-8882-BCA44CC9869F}"/>
    <dgm:cxn modelId="{F6FED70A-E752-4741-835B-BB406CB420DF}" type="presParOf" srcId="{0583EBFB-3898-4B59-A06C-34FE53059D9D}" destId="{5191A653-50AE-4F63-B79C-E70CB15C9BD3}" srcOrd="0" destOrd="0" presId="urn:microsoft.com/office/officeart/2005/8/layout/vList2"/>
    <dgm:cxn modelId="{691CABD2-87A1-420E-ABE8-22B95AA5AFDB}" type="presParOf" srcId="{0583EBFB-3898-4B59-A06C-34FE53059D9D}" destId="{B5751FD6-F20C-4F82-8575-A8DF4F036B43}" srcOrd="1" destOrd="0" presId="urn:microsoft.com/office/officeart/2005/8/layout/vList2"/>
    <dgm:cxn modelId="{060B018D-31AF-475B-99DF-DCE3C6A5AECC}" type="presParOf" srcId="{0583EBFB-3898-4B59-A06C-34FE53059D9D}" destId="{FC951808-0C67-4EB3-A994-C1A9A73D3C65}" srcOrd="2" destOrd="0" presId="urn:microsoft.com/office/officeart/2005/8/layout/vList2"/>
    <dgm:cxn modelId="{3E22DF3C-BDDF-456C-91FD-58C2640A0127}" type="presParOf" srcId="{0583EBFB-3898-4B59-A06C-34FE53059D9D}" destId="{5AB5E809-6CDD-49C7-9A36-F1F3BBF61E81}" srcOrd="3" destOrd="0" presId="urn:microsoft.com/office/officeart/2005/8/layout/vList2"/>
    <dgm:cxn modelId="{F4765906-EFBB-4872-8115-25A766DBC2AD}" type="presParOf" srcId="{0583EBFB-3898-4B59-A06C-34FE53059D9D}" destId="{2927338A-65C7-44A2-B0D6-C7D35B0DB69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4EF3E4D-2346-4917-8DB2-1F3185616B91}">
      <dsp:nvSpPr>
        <dsp:cNvPr id="0" name=""/>
        <dsp:cNvSpPr/>
      </dsp:nvSpPr>
      <dsp:spPr>
        <a:xfrm>
          <a:off x="0" y="666917"/>
          <a:ext cx="2100127" cy="12600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5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首页</a:t>
          </a:r>
          <a:endParaRPr lang="zh-CN" altLang="en-US" sz="3500" kern="1200" dirty="0"/>
        </a:p>
      </dsp:txBody>
      <dsp:txXfrm>
        <a:off x="0" y="666917"/>
        <a:ext cx="2100127" cy="1260076"/>
      </dsp:txXfrm>
    </dsp:sp>
    <dsp:sp modelId="{23EC0D40-1D39-4F38-ADE3-98A377D8091B}">
      <dsp:nvSpPr>
        <dsp:cNvPr id="0" name=""/>
        <dsp:cNvSpPr/>
      </dsp:nvSpPr>
      <dsp:spPr>
        <a:xfrm>
          <a:off x="2310140" y="666917"/>
          <a:ext cx="2100127" cy="1260076"/>
        </a:xfrm>
        <a:prstGeom prst="rect">
          <a:avLst/>
        </a:prstGeom>
        <a:solidFill>
          <a:schemeClr val="accent5">
            <a:hueOff val="2591209"/>
            <a:satOff val="-2992"/>
            <a:lumOff val="-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5">
              <a:hueOff val="2591209"/>
              <a:satOff val="-2992"/>
              <a:lumOff val="-294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注册登录</a:t>
          </a:r>
          <a:endParaRPr lang="zh-CN" altLang="en-US" sz="3500" kern="1200" dirty="0"/>
        </a:p>
      </dsp:txBody>
      <dsp:txXfrm>
        <a:off x="2310140" y="666917"/>
        <a:ext cx="2100127" cy="1260076"/>
      </dsp:txXfrm>
    </dsp:sp>
    <dsp:sp modelId="{E3A75C37-7476-4086-9B98-04C9C2784E18}">
      <dsp:nvSpPr>
        <dsp:cNvPr id="0" name=""/>
        <dsp:cNvSpPr/>
      </dsp:nvSpPr>
      <dsp:spPr>
        <a:xfrm>
          <a:off x="4620280" y="666917"/>
          <a:ext cx="2100127" cy="1260076"/>
        </a:xfrm>
        <a:prstGeom prst="rect">
          <a:avLst/>
        </a:prstGeom>
        <a:solidFill>
          <a:schemeClr val="accent5">
            <a:hueOff val="5182418"/>
            <a:satOff val="-5985"/>
            <a:lumOff val="-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5">
              <a:hueOff val="5182418"/>
              <a:satOff val="-5985"/>
              <a:lumOff val="-588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显示详情</a:t>
          </a:r>
          <a:endParaRPr lang="zh-CN" altLang="en-US" sz="3500" kern="1200" dirty="0"/>
        </a:p>
      </dsp:txBody>
      <dsp:txXfrm>
        <a:off x="4620280" y="666917"/>
        <a:ext cx="2100127" cy="1260076"/>
      </dsp:txXfrm>
    </dsp:sp>
    <dsp:sp modelId="{4A0CF07C-4F23-41C2-9837-5510C018525A}">
      <dsp:nvSpPr>
        <dsp:cNvPr id="0" name=""/>
        <dsp:cNvSpPr/>
      </dsp:nvSpPr>
      <dsp:spPr>
        <a:xfrm>
          <a:off x="1155070" y="2137006"/>
          <a:ext cx="2100127" cy="1260076"/>
        </a:xfrm>
        <a:prstGeom prst="rect">
          <a:avLst/>
        </a:prstGeom>
        <a:solidFill>
          <a:schemeClr val="accent5">
            <a:hueOff val="7773626"/>
            <a:satOff val="-8977"/>
            <a:lumOff val="-8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5">
              <a:hueOff val="7773626"/>
              <a:satOff val="-8977"/>
              <a:lumOff val="-882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搜索</a:t>
          </a:r>
          <a:endParaRPr lang="zh-CN" altLang="en-US" sz="3500" kern="1200" dirty="0"/>
        </a:p>
      </dsp:txBody>
      <dsp:txXfrm>
        <a:off x="1155070" y="2137006"/>
        <a:ext cx="2100127" cy="1260076"/>
      </dsp:txXfrm>
    </dsp:sp>
    <dsp:sp modelId="{7CC093FC-90B9-456D-A415-C00FDA892F7A}">
      <dsp:nvSpPr>
        <dsp:cNvPr id="0" name=""/>
        <dsp:cNvSpPr/>
      </dsp:nvSpPr>
      <dsp:spPr>
        <a:xfrm>
          <a:off x="3465210" y="2137006"/>
          <a:ext cx="2100127" cy="1260076"/>
        </a:xfrm>
        <a:prstGeom prst="rect">
          <a:avLst/>
        </a:prstGeom>
        <a:solidFill>
          <a:schemeClr val="accent5">
            <a:hueOff val="10364835"/>
            <a:satOff val="-11970"/>
            <a:lumOff val="-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5">
              <a:hueOff val="10364835"/>
              <a:satOff val="-11970"/>
              <a:lumOff val="-1176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购物车</a:t>
          </a:r>
          <a:endParaRPr lang="zh-CN" altLang="en-US" sz="3500" kern="1200" dirty="0"/>
        </a:p>
      </dsp:txBody>
      <dsp:txXfrm>
        <a:off x="3465210" y="2137006"/>
        <a:ext cx="2100127" cy="126007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F688B2-135A-46CA-89C7-B431E34356F0}">
      <dsp:nvSpPr>
        <dsp:cNvPr id="0" name=""/>
        <dsp:cNvSpPr/>
      </dsp:nvSpPr>
      <dsp:spPr>
        <a:xfrm>
          <a:off x="3353725" y="763154"/>
          <a:ext cx="1717485" cy="11449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(</a:t>
          </a:r>
          <a:r>
            <a:rPr lang="zh-CN" altLang="en-US" sz="2600" kern="1200" dirty="0" smtClean="0"/>
            <a:t>单页应用</a:t>
          </a:r>
          <a:r>
            <a:rPr lang="en-US" altLang="zh-CN" sz="2600" kern="1200" dirty="0" smtClean="0"/>
            <a:t>)</a:t>
          </a:r>
          <a:endParaRPr lang="zh-CN" altLang="en-US" sz="2600" kern="1200" dirty="0"/>
        </a:p>
      </dsp:txBody>
      <dsp:txXfrm>
        <a:off x="3353725" y="763154"/>
        <a:ext cx="1717485" cy="1144990"/>
      </dsp:txXfrm>
    </dsp:sp>
    <dsp:sp modelId="{CB836E4F-1DF3-44C8-A17C-AB0CFA355E6C}">
      <dsp:nvSpPr>
        <dsp:cNvPr id="0" name=""/>
        <dsp:cNvSpPr/>
      </dsp:nvSpPr>
      <dsp:spPr>
        <a:xfrm>
          <a:off x="1979736" y="1908144"/>
          <a:ext cx="2232731" cy="457996"/>
        </a:xfrm>
        <a:custGeom>
          <a:avLst/>
          <a:gdLst/>
          <a:ahLst/>
          <a:cxnLst/>
          <a:rect l="0" t="0" r="0" b="0"/>
          <a:pathLst>
            <a:path>
              <a:moveTo>
                <a:pt x="2232731" y="0"/>
              </a:moveTo>
              <a:lnTo>
                <a:pt x="2232731" y="228998"/>
              </a:lnTo>
              <a:lnTo>
                <a:pt x="0" y="228998"/>
              </a:lnTo>
              <a:lnTo>
                <a:pt x="0" y="45799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9121A-2302-4886-88E8-8F9F17DC77DF}">
      <dsp:nvSpPr>
        <dsp:cNvPr id="0" name=""/>
        <dsp:cNvSpPr/>
      </dsp:nvSpPr>
      <dsp:spPr>
        <a:xfrm>
          <a:off x="1120993" y="2366140"/>
          <a:ext cx="1717485" cy="11449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前端</a:t>
          </a:r>
          <a:endParaRPr lang="zh-CN" altLang="en-US" sz="2600" kern="1200" dirty="0"/>
        </a:p>
      </dsp:txBody>
      <dsp:txXfrm>
        <a:off x="1120993" y="2366140"/>
        <a:ext cx="1717485" cy="1144990"/>
      </dsp:txXfrm>
    </dsp:sp>
    <dsp:sp modelId="{8C56C1DD-83B2-401A-8A3E-1940B3112CC9}">
      <dsp:nvSpPr>
        <dsp:cNvPr id="0" name=""/>
        <dsp:cNvSpPr/>
      </dsp:nvSpPr>
      <dsp:spPr>
        <a:xfrm>
          <a:off x="863370" y="3511131"/>
          <a:ext cx="1116365" cy="457996"/>
        </a:xfrm>
        <a:custGeom>
          <a:avLst/>
          <a:gdLst/>
          <a:ahLst/>
          <a:cxnLst/>
          <a:rect l="0" t="0" r="0" b="0"/>
          <a:pathLst>
            <a:path>
              <a:moveTo>
                <a:pt x="1116365" y="0"/>
              </a:moveTo>
              <a:lnTo>
                <a:pt x="1116365" y="228998"/>
              </a:lnTo>
              <a:lnTo>
                <a:pt x="0" y="228998"/>
              </a:lnTo>
              <a:lnTo>
                <a:pt x="0" y="457996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E1263-F93E-4769-9AFA-E2A3566B4023}">
      <dsp:nvSpPr>
        <dsp:cNvPr id="0" name=""/>
        <dsp:cNvSpPr/>
      </dsp:nvSpPr>
      <dsp:spPr>
        <a:xfrm>
          <a:off x="4627" y="3969127"/>
          <a:ext cx="1717485" cy="1144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webPcak /SeaJS</a:t>
          </a:r>
          <a:endParaRPr lang="zh-CN" altLang="en-US" sz="2600" kern="1200" dirty="0"/>
        </a:p>
      </dsp:txBody>
      <dsp:txXfrm>
        <a:off x="4627" y="3969127"/>
        <a:ext cx="1717485" cy="1144990"/>
      </dsp:txXfrm>
    </dsp:sp>
    <dsp:sp modelId="{7FCD57DB-ECEF-40E3-8518-8F7A130EDFCB}">
      <dsp:nvSpPr>
        <dsp:cNvPr id="0" name=""/>
        <dsp:cNvSpPr/>
      </dsp:nvSpPr>
      <dsp:spPr>
        <a:xfrm>
          <a:off x="1979736" y="3511131"/>
          <a:ext cx="1116365" cy="457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998"/>
              </a:lnTo>
              <a:lnTo>
                <a:pt x="1116365" y="228998"/>
              </a:lnTo>
              <a:lnTo>
                <a:pt x="1116365" y="457996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15BC6-5AD8-4A73-9E5A-C9A5D781AD2F}">
      <dsp:nvSpPr>
        <dsp:cNvPr id="0" name=""/>
        <dsp:cNvSpPr/>
      </dsp:nvSpPr>
      <dsp:spPr>
        <a:xfrm>
          <a:off x="2237359" y="3969127"/>
          <a:ext cx="1717485" cy="1144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React /Angulaer</a:t>
          </a:r>
          <a:endParaRPr lang="zh-CN" altLang="en-US" sz="2600" kern="1200" dirty="0"/>
        </a:p>
      </dsp:txBody>
      <dsp:txXfrm>
        <a:off x="2237359" y="3969127"/>
        <a:ext cx="1717485" cy="1144990"/>
      </dsp:txXfrm>
    </dsp:sp>
    <dsp:sp modelId="{3BB23309-9059-493A-8466-F79369EE4785}">
      <dsp:nvSpPr>
        <dsp:cNvPr id="0" name=""/>
        <dsp:cNvSpPr/>
      </dsp:nvSpPr>
      <dsp:spPr>
        <a:xfrm>
          <a:off x="4212468" y="1908144"/>
          <a:ext cx="2232731" cy="457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998"/>
              </a:lnTo>
              <a:lnTo>
                <a:pt x="2232731" y="228998"/>
              </a:lnTo>
              <a:lnTo>
                <a:pt x="2232731" y="45799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6C0EE-E3D7-49AC-8238-080998C08D18}">
      <dsp:nvSpPr>
        <dsp:cNvPr id="0" name=""/>
        <dsp:cNvSpPr/>
      </dsp:nvSpPr>
      <dsp:spPr>
        <a:xfrm>
          <a:off x="5586456" y="2366140"/>
          <a:ext cx="1717485" cy="11449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后端</a:t>
          </a:r>
          <a:endParaRPr lang="zh-CN" altLang="en-US" sz="2600" kern="1200" dirty="0"/>
        </a:p>
      </dsp:txBody>
      <dsp:txXfrm>
        <a:off x="5586456" y="2366140"/>
        <a:ext cx="1717485" cy="1144990"/>
      </dsp:txXfrm>
    </dsp:sp>
    <dsp:sp modelId="{B000BC69-4B8F-4CC6-8067-3E9CA4B375A3}">
      <dsp:nvSpPr>
        <dsp:cNvPr id="0" name=""/>
        <dsp:cNvSpPr/>
      </dsp:nvSpPr>
      <dsp:spPr>
        <a:xfrm>
          <a:off x="5328833" y="3511131"/>
          <a:ext cx="1116365" cy="457996"/>
        </a:xfrm>
        <a:custGeom>
          <a:avLst/>
          <a:gdLst/>
          <a:ahLst/>
          <a:cxnLst/>
          <a:rect l="0" t="0" r="0" b="0"/>
          <a:pathLst>
            <a:path>
              <a:moveTo>
                <a:pt x="1116365" y="0"/>
              </a:moveTo>
              <a:lnTo>
                <a:pt x="1116365" y="228998"/>
              </a:lnTo>
              <a:lnTo>
                <a:pt x="0" y="228998"/>
              </a:lnTo>
              <a:lnTo>
                <a:pt x="0" y="457996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B35A7-BF50-4576-9AB4-918FC32CBC90}">
      <dsp:nvSpPr>
        <dsp:cNvPr id="0" name=""/>
        <dsp:cNvSpPr/>
      </dsp:nvSpPr>
      <dsp:spPr>
        <a:xfrm>
          <a:off x="4470090" y="3969127"/>
          <a:ext cx="1717485" cy="1144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Nodejs</a:t>
          </a:r>
          <a:endParaRPr lang="zh-CN" altLang="en-US" sz="2600" kern="1200" dirty="0"/>
        </a:p>
      </dsp:txBody>
      <dsp:txXfrm>
        <a:off x="4470090" y="3969127"/>
        <a:ext cx="1717485" cy="1144990"/>
      </dsp:txXfrm>
    </dsp:sp>
    <dsp:sp modelId="{2FE6DC2E-8130-4125-861A-20D4560B57E1}">
      <dsp:nvSpPr>
        <dsp:cNvPr id="0" name=""/>
        <dsp:cNvSpPr/>
      </dsp:nvSpPr>
      <dsp:spPr>
        <a:xfrm>
          <a:off x="6445199" y="3511131"/>
          <a:ext cx="1116365" cy="457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998"/>
              </a:lnTo>
              <a:lnTo>
                <a:pt x="1116365" y="228998"/>
              </a:lnTo>
              <a:lnTo>
                <a:pt x="1116365" y="457996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8CB68-226C-4D68-8D1F-1302DD875D2C}">
      <dsp:nvSpPr>
        <dsp:cNvPr id="0" name=""/>
        <dsp:cNvSpPr/>
      </dsp:nvSpPr>
      <dsp:spPr>
        <a:xfrm>
          <a:off x="6702822" y="3969127"/>
          <a:ext cx="1717485" cy="1144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Mongodb</a:t>
          </a:r>
          <a:endParaRPr lang="zh-CN" altLang="en-US" sz="2600" kern="1200" dirty="0"/>
        </a:p>
      </dsp:txBody>
      <dsp:txXfrm>
        <a:off x="6702822" y="3969127"/>
        <a:ext cx="1717485" cy="114499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9EF76B-E61A-4415-8CAC-7B5619AC215E}">
      <dsp:nvSpPr>
        <dsp:cNvPr id="0" name=""/>
        <dsp:cNvSpPr/>
      </dsp:nvSpPr>
      <dsp:spPr>
        <a:xfrm>
          <a:off x="4148" y="2462186"/>
          <a:ext cx="1286158" cy="10249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配置</a:t>
          </a:r>
          <a:r>
            <a:rPr lang="en-US" altLang="zh-CN" sz="1800" kern="1200" dirty="0" smtClean="0"/>
            <a:t>nodeJS</a:t>
          </a:r>
        </a:p>
      </dsp:txBody>
      <dsp:txXfrm>
        <a:off x="4148" y="2462186"/>
        <a:ext cx="1286158" cy="1024907"/>
      </dsp:txXfrm>
    </dsp:sp>
    <dsp:sp modelId="{F786060A-0F6E-476A-A90A-025E2A028844}">
      <dsp:nvSpPr>
        <dsp:cNvPr id="0" name=""/>
        <dsp:cNvSpPr/>
      </dsp:nvSpPr>
      <dsp:spPr>
        <a:xfrm>
          <a:off x="1418923" y="2815156"/>
          <a:ext cx="272665" cy="318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418923" y="2815156"/>
        <a:ext cx="272665" cy="318967"/>
      </dsp:txXfrm>
    </dsp:sp>
    <dsp:sp modelId="{F80F703D-1321-436D-B2C0-3443416296EF}">
      <dsp:nvSpPr>
        <dsp:cNvPr id="0" name=""/>
        <dsp:cNvSpPr/>
      </dsp:nvSpPr>
      <dsp:spPr>
        <a:xfrm>
          <a:off x="1804770" y="2462186"/>
          <a:ext cx="1286158" cy="1024907"/>
        </a:xfrm>
        <a:prstGeom prst="roundRect">
          <a:avLst>
            <a:gd name="adj" fmla="val 10000"/>
          </a:avLst>
        </a:prstGeom>
        <a:solidFill>
          <a:schemeClr val="accent3">
            <a:hueOff val="-2419866"/>
            <a:satOff val="809"/>
            <a:lumOff val="-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创建静态内容</a:t>
          </a:r>
          <a:endParaRPr lang="zh-CN" altLang="en-US" sz="1800" kern="1200" dirty="0"/>
        </a:p>
      </dsp:txBody>
      <dsp:txXfrm>
        <a:off x="1804770" y="2462186"/>
        <a:ext cx="1286158" cy="1024907"/>
      </dsp:txXfrm>
    </dsp:sp>
    <dsp:sp modelId="{EC754559-3F34-494C-BFB7-72FD98000150}">
      <dsp:nvSpPr>
        <dsp:cNvPr id="0" name=""/>
        <dsp:cNvSpPr/>
      </dsp:nvSpPr>
      <dsp:spPr>
        <a:xfrm>
          <a:off x="3219545" y="2815156"/>
          <a:ext cx="272665" cy="318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3226488"/>
            <a:satOff val="1079"/>
            <a:lumOff val="-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219545" y="2815156"/>
        <a:ext cx="272665" cy="318967"/>
      </dsp:txXfrm>
    </dsp:sp>
    <dsp:sp modelId="{E432B5B0-24EC-4C25-B852-5CEEE0CA9217}">
      <dsp:nvSpPr>
        <dsp:cNvPr id="0" name=""/>
        <dsp:cNvSpPr/>
      </dsp:nvSpPr>
      <dsp:spPr>
        <a:xfrm>
          <a:off x="3605392" y="2462186"/>
          <a:ext cx="1286158" cy="1024907"/>
        </a:xfrm>
        <a:prstGeom prst="roundRect">
          <a:avLst>
            <a:gd name="adj" fmla="val 10000"/>
          </a:avLst>
        </a:prstGeom>
        <a:solidFill>
          <a:schemeClr val="accent3">
            <a:hueOff val="-4839731"/>
            <a:satOff val="1619"/>
            <a:lumOff val="-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页面组件化</a:t>
          </a:r>
          <a:endParaRPr lang="zh-CN" altLang="en-US" sz="1800" kern="1200" dirty="0"/>
        </a:p>
      </dsp:txBody>
      <dsp:txXfrm>
        <a:off x="3605392" y="2462186"/>
        <a:ext cx="1286158" cy="1024907"/>
      </dsp:txXfrm>
    </dsp:sp>
    <dsp:sp modelId="{9724FA77-915C-4F96-829D-0C0C64D06A08}">
      <dsp:nvSpPr>
        <dsp:cNvPr id="0" name=""/>
        <dsp:cNvSpPr/>
      </dsp:nvSpPr>
      <dsp:spPr>
        <a:xfrm>
          <a:off x="5020167" y="2815156"/>
          <a:ext cx="272665" cy="318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6452975"/>
            <a:satOff val="2159"/>
            <a:lumOff val="-9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020167" y="2815156"/>
        <a:ext cx="272665" cy="318967"/>
      </dsp:txXfrm>
    </dsp:sp>
    <dsp:sp modelId="{B12F4A70-4481-4C42-B60B-7D38096DC85F}">
      <dsp:nvSpPr>
        <dsp:cNvPr id="0" name=""/>
        <dsp:cNvSpPr/>
      </dsp:nvSpPr>
      <dsp:spPr>
        <a:xfrm>
          <a:off x="5406014" y="2462186"/>
          <a:ext cx="1286158" cy="1024907"/>
        </a:xfrm>
        <a:prstGeom prst="roundRect">
          <a:avLst>
            <a:gd name="adj" fmla="val 10000"/>
          </a:avLst>
        </a:prstGeom>
        <a:solidFill>
          <a:schemeClr val="accent3">
            <a:hueOff val="-7259597"/>
            <a:satOff val="2428"/>
            <a:lumOff val="-10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创建后台和数据库</a:t>
          </a:r>
          <a:endParaRPr lang="zh-CN" altLang="en-US" sz="1800" kern="1200" dirty="0"/>
        </a:p>
      </dsp:txBody>
      <dsp:txXfrm>
        <a:off x="5406014" y="2462186"/>
        <a:ext cx="1286158" cy="1024907"/>
      </dsp:txXfrm>
    </dsp:sp>
    <dsp:sp modelId="{EBE5EAA6-F7EE-4E07-8399-323E536D87A7}">
      <dsp:nvSpPr>
        <dsp:cNvPr id="0" name=""/>
        <dsp:cNvSpPr/>
      </dsp:nvSpPr>
      <dsp:spPr>
        <a:xfrm>
          <a:off x="6820789" y="2815156"/>
          <a:ext cx="272665" cy="318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9679462"/>
            <a:satOff val="3238"/>
            <a:lumOff val="-14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6820789" y="2815156"/>
        <a:ext cx="272665" cy="318967"/>
      </dsp:txXfrm>
    </dsp:sp>
    <dsp:sp modelId="{4A035CC9-3D88-4F4D-9FC7-8D389B0D6E69}">
      <dsp:nvSpPr>
        <dsp:cNvPr id="0" name=""/>
        <dsp:cNvSpPr/>
      </dsp:nvSpPr>
      <dsp:spPr>
        <a:xfrm>
          <a:off x="7206636" y="2462186"/>
          <a:ext cx="1286158" cy="1024907"/>
        </a:xfrm>
        <a:prstGeom prst="roundRect">
          <a:avLst>
            <a:gd name="adj" fmla="val 10000"/>
          </a:avLst>
        </a:prstGeom>
        <a:solidFill>
          <a:schemeClr val="accent3">
            <a:hueOff val="-9679462"/>
            <a:satOff val="3238"/>
            <a:lumOff val="-141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实现前端与后端的交互</a:t>
          </a:r>
          <a:endParaRPr lang="zh-CN" altLang="en-US" sz="1800" kern="1200" dirty="0"/>
        </a:p>
      </dsp:txBody>
      <dsp:txXfrm>
        <a:off x="7206636" y="2462186"/>
        <a:ext cx="1286158" cy="102490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191A653-50AE-4F63-B79C-E70CB15C9BD3}">
      <dsp:nvSpPr>
        <dsp:cNvPr id="0" name=""/>
        <dsp:cNvSpPr/>
      </dsp:nvSpPr>
      <dsp:spPr>
        <a:xfrm>
          <a:off x="0" y="651174"/>
          <a:ext cx="6096000" cy="8552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数据库索引</a:t>
          </a:r>
          <a:endParaRPr lang="zh-CN" altLang="en-US" sz="3400" kern="1200" dirty="0"/>
        </a:p>
      </dsp:txBody>
      <dsp:txXfrm>
        <a:off x="0" y="651174"/>
        <a:ext cx="6096000" cy="855270"/>
      </dsp:txXfrm>
    </dsp:sp>
    <dsp:sp modelId="{FC951808-0C67-4EB3-A994-C1A9A73D3C65}">
      <dsp:nvSpPr>
        <dsp:cNvPr id="0" name=""/>
        <dsp:cNvSpPr/>
      </dsp:nvSpPr>
      <dsp:spPr>
        <a:xfrm>
          <a:off x="0" y="1604364"/>
          <a:ext cx="6096000" cy="855270"/>
        </a:xfrm>
        <a:prstGeom prst="roundRect">
          <a:avLst/>
        </a:prstGeom>
        <a:solidFill>
          <a:schemeClr val="accent4">
            <a:hueOff val="-1329280"/>
            <a:satOff val="993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组件化以及组件之间数据传输</a:t>
          </a:r>
          <a:endParaRPr lang="zh-CN" altLang="en-US" sz="3400" kern="1200" dirty="0"/>
        </a:p>
      </dsp:txBody>
      <dsp:txXfrm>
        <a:off x="0" y="1604364"/>
        <a:ext cx="6096000" cy="855270"/>
      </dsp:txXfrm>
    </dsp:sp>
    <dsp:sp modelId="{2927338A-65C7-44A2-B0D6-C7D35B0DB697}">
      <dsp:nvSpPr>
        <dsp:cNvPr id="0" name=""/>
        <dsp:cNvSpPr/>
      </dsp:nvSpPr>
      <dsp:spPr>
        <a:xfrm>
          <a:off x="0" y="2557554"/>
          <a:ext cx="6096000" cy="855270"/>
        </a:xfrm>
        <a:prstGeom prst="roundRect">
          <a:avLst/>
        </a:prstGeom>
        <a:solidFill>
          <a:schemeClr val="accent4">
            <a:hueOff val="-2658560"/>
            <a:satOff val="1986"/>
            <a:lumOff val="86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代码的可扩展性和可维护性</a:t>
          </a:r>
          <a:endParaRPr lang="zh-CN" altLang="en-US" sz="3400" kern="1200" dirty="0"/>
        </a:p>
      </dsp:txBody>
      <dsp:txXfrm>
        <a:off x="0" y="2557554"/>
        <a:ext cx="6096000" cy="855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08113" y="260648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电商项</a:t>
            </a:r>
            <a:r>
              <a:rPr lang="zh-CN" alt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目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2852936"/>
            <a:ext cx="91450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代鹏</a:t>
            </a:r>
            <a:endParaRPr lang="en-US" altLang="zh-CN" sz="2800" dirty="0" smtClean="0"/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吕</a:t>
            </a:r>
            <a:r>
              <a:rPr lang="zh-CN" altLang="en-US" sz="2800" dirty="0" smtClean="0"/>
              <a:t>灿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公</a:t>
            </a:r>
            <a:r>
              <a:rPr lang="zh-CN" altLang="en-US" sz="2800" dirty="0" smtClean="0"/>
              <a:t>子</a:t>
            </a:r>
            <a:r>
              <a:rPr lang="zh-CN" altLang="en-US" sz="2800" dirty="0" smtClean="0"/>
              <a:t>成</a:t>
            </a:r>
            <a:endParaRPr lang="en-US" altLang="zh-CN" sz="2800" dirty="0" smtClean="0"/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肖</a:t>
            </a:r>
            <a:r>
              <a:rPr lang="zh-CN" altLang="en-US" sz="2800" dirty="0" smtClean="0"/>
              <a:t>伟</a:t>
            </a:r>
            <a:r>
              <a:rPr lang="zh-CN" altLang="en-US" sz="2800" dirty="0" smtClean="0"/>
              <a:t>强</a:t>
            </a:r>
            <a:endParaRPr lang="en-US" altLang="zh-CN" sz="2800" dirty="0" smtClean="0"/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冯</a:t>
            </a:r>
            <a:r>
              <a:rPr lang="zh-CN" altLang="en-US" sz="2800" dirty="0" smtClean="0"/>
              <a:t>建</a:t>
            </a:r>
            <a:r>
              <a:rPr lang="zh-CN" altLang="en-US" sz="2800" dirty="0" smtClean="0"/>
              <a:t>凯</a:t>
            </a:r>
            <a:endParaRPr lang="en-US" altLang="zh-CN" sz="2800" dirty="0" smtClean="0"/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缪</a:t>
            </a:r>
            <a:r>
              <a:rPr lang="zh-CN" altLang="en-US" sz="2800" dirty="0" smtClean="0"/>
              <a:t>宇</a:t>
            </a:r>
            <a:endParaRPr lang="en-US" altLang="zh-CN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27584" y="1916832"/>
            <a:ext cx="2401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     团队成员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89" y="188640"/>
            <a:ext cx="34163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需要实现的功能</a:t>
            </a:r>
            <a:endParaRPr lang="zh-CN" alt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187624" y="1340768"/>
          <a:ext cx="672040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4EF3E4D-2346-4917-8DB2-1F3185616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04EF3E4D-2346-4917-8DB2-1F3185616B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3EC0D40-1D39-4F38-ADE3-98A377D809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23EC0D40-1D39-4F38-ADE3-98A377D809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75C37-7476-4086-9B98-04C9C2784E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E3A75C37-7476-4086-9B98-04C9C2784E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0CF07C-4F23-41C2-9837-5510C01852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dgm id="{4A0CF07C-4F23-41C2-9837-5510C01852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CC093FC-90B9-456D-A415-C00FDA892F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7CC093FC-90B9-456D-A415-C00FDA892F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188640"/>
            <a:ext cx="43396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需要用到的所学知识</a:t>
            </a:r>
            <a:endParaRPr lang="zh-CN" alt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395536" y="980728"/>
          <a:ext cx="8424936" cy="5877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F688B2-135A-46CA-89C7-B431E34356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9F688B2-135A-46CA-89C7-B431E34356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836E4F-1DF3-44C8-A17C-AB0CFA355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CB836E4F-1DF3-44C8-A17C-AB0CFA355E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ED9121A-2302-4886-88E8-8F9F17DC7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0ED9121A-2302-4886-88E8-8F9F17DC77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56C1DD-83B2-401A-8A3E-1940B3112C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8C56C1DD-83B2-401A-8A3E-1940B3112C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5E1263-F93E-4769-9AFA-E2A3566B40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ED5E1263-F93E-4769-9AFA-E2A3566B40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CD57DB-ECEF-40E3-8518-8F7A130EDF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7FCD57DB-ECEF-40E3-8518-8F7A130EDF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315BC6-5AD8-4A73-9E5A-C9A5D781A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82315BC6-5AD8-4A73-9E5A-C9A5D781AD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B23309-9059-493A-8466-F79369EE47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3BB23309-9059-493A-8466-F79369EE47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76C0EE-E3D7-49AC-8238-080998C08D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7876C0EE-E3D7-49AC-8238-080998C08D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00BC69-4B8F-4CC6-8067-3E9CA4B375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B000BC69-4B8F-4CC6-8067-3E9CA4B375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AB35A7-BF50-4576-9AB4-918FC32CBC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2CAB35A7-BF50-4576-9AB4-918FC32CBC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E6DC2E-8130-4125-861A-20D4560B57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2FE6DC2E-8130-4125-861A-20D4560B57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98CB68-226C-4D68-8D1F-1302DD875D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B298CB68-226C-4D68-8D1F-1302DD875D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88640"/>
            <a:ext cx="83792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项</a:t>
            </a: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目基本流程（以</a:t>
            </a:r>
            <a: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react+webpack</a:t>
            </a: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为例）</a:t>
            </a:r>
            <a:endParaRPr lang="zh-CN" alt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395536" y="908720"/>
          <a:ext cx="8496944" cy="594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C9EF76B-E61A-4415-8CAC-7B5619AC21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graphicEl>
                                              <a:dgm id="{AC9EF76B-E61A-4415-8CAC-7B5619AC21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786060A-0F6E-476A-A90A-025E2A028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graphicEl>
                                              <a:dgm id="{F786060A-0F6E-476A-A90A-025E2A0288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80F703D-1321-436D-B2C0-344341629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graphicEl>
                                              <a:dgm id="{F80F703D-1321-436D-B2C0-3443416296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C754559-3F34-494C-BFB7-72FD980001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>
                                            <p:graphicEl>
                                              <a:dgm id="{EC754559-3F34-494C-BFB7-72FD980001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432B5B0-24EC-4C25-B852-5CEEE0CA92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graphicEl>
                                              <a:dgm id="{E432B5B0-24EC-4C25-B852-5CEEE0CA92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724FA77-915C-4F96-829D-0C0C64D06A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>
                                            <p:graphicEl>
                                              <a:dgm id="{9724FA77-915C-4F96-829D-0C0C64D06A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12F4A70-4481-4C42-B60B-7D38096DC8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>
                                            <p:graphicEl>
                                              <a:dgm id="{B12F4A70-4481-4C42-B60B-7D38096DC8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BE5EAA6-F7EE-4E07-8399-323E536D87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>
                                            <p:graphicEl>
                                              <a:dgm id="{EBE5EAA6-F7EE-4E07-8399-323E536D87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A035CC9-3D88-4F4D-9FC7-8D389B0D6E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>
                                            <p:graphicEl>
                                              <a:dgm id="{4A035CC9-3D88-4F4D-9FC7-8D389B0D6E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332656"/>
            <a:ext cx="11079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难点</a:t>
            </a:r>
            <a:endParaRPr lang="zh-CN" alt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91A653-50AE-4F63-B79C-E70CB15C9B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graphicEl>
                                              <a:dgm id="{5191A653-50AE-4F63-B79C-E70CB15C9B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951808-0C67-4EB3-A994-C1A9A73D3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graphicEl>
                                              <a:dgm id="{FC951808-0C67-4EB3-A994-C1A9A73D3C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27338A-65C7-44A2-B0D6-C7D35B0DB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graphicEl>
                                              <a:dgm id="{2927338A-65C7-44A2-B0D6-C7D35B0DB6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11761" y="2492896"/>
            <a:ext cx="203132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谢谢！</a:t>
            </a:r>
            <a:endParaRPr lang="zh-CN" alt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1121</TotalTime>
  <Words>137</Words>
  <Application>Microsoft Office PowerPoint</Application>
  <PresentationFormat>全屏显示(4:3)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技巧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123</cp:revision>
  <dcterms:modified xsi:type="dcterms:W3CDTF">2016-05-20T09:56:18Z</dcterms:modified>
</cp:coreProperties>
</file>