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임베디드 </a:t>
            </a:r>
            <a:r>
              <a:rPr lang="en-US" altLang="ko-KR"/>
              <a:t>SW </a:t>
            </a:r>
            <a:r>
              <a:rPr lang="ko-KR" altLang="en-US"/>
              <a:t>프로젝트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2018125029</a:t>
            </a:r>
            <a:r>
              <a:rPr lang="ko-KR" altLang="en-US"/>
              <a:t> 신진우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47428"/>
            <a:ext cx="10972798" cy="52105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700"/>
              <a:t>위에서 떨어지는 </a:t>
            </a:r>
            <a:r>
              <a:rPr lang="en-US" altLang="ko-KR" sz="2700"/>
              <a:t>F</a:t>
            </a:r>
            <a:r>
              <a:rPr lang="ko-KR" altLang="en-US" sz="2700"/>
              <a:t>학점을 피하세요</a:t>
            </a:r>
            <a:r>
              <a:rPr lang="en-US" altLang="ko-KR" sz="2700"/>
              <a:t>!</a:t>
            </a:r>
            <a:r>
              <a:rPr lang="ko-KR" altLang="en-US" sz="2700"/>
              <a:t> 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8</a:t>
            </a:r>
            <a:r>
              <a:rPr lang="ko-KR" altLang="en-US" sz="2700"/>
              <a:t>개의 구역중 </a:t>
            </a:r>
            <a:r>
              <a:rPr lang="en-US" altLang="ko-KR" sz="2700"/>
              <a:t>2</a:t>
            </a:r>
            <a:r>
              <a:rPr lang="ko-KR" altLang="en-US" sz="2700"/>
              <a:t>개의 구역에서 랜덤으로 구멍이 뚫리고</a:t>
            </a:r>
            <a:r>
              <a:rPr lang="en-US" altLang="ko-KR" sz="2700"/>
              <a:t>,</a:t>
            </a:r>
            <a:r>
              <a:rPr lang="ko-KR" altLang="en-US" sz="2700"/>
              <a:t> 그 안으로 들어가서 통과 하면</a:t>
            </a:r>
            <a:r>
              <a:rPr lang="en-US" altLang="ko-KR" sz="2700"/>
              <a:t>,</a:t>
            </a:r>
            <a:r>
              <a:rPr lang="ko-KR" altLang="en-US" sz="2700"/>
              <a:t> </a:t>
            </a:r>
            <a:r>
              <a:rPr lang="en-US" altLang="ko-KR" sz="2700"/>
              <a:t>F</a:t>
            </a:r>
            <a:r>
              <a:rPr lang="ko-KR" altLang="en-US" sz="2700"/>
              <a:t>학점 종이가 바닥에 닿으면 점수가 추가됩니다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r>
              <a:rPr lang="ko-KR" altLang="en-US" sz="2700"/>
              <a:t>총 단계는 </a:t>
            </a:r>
            <a:r>
              <a:rPr lang="en-US" altLang="ko-KR" sz="2700"/>
              <a:t>20</a:t>
            </a:r>
            <a:r>
              <a:rPr lang="ko-KR" altLang="en-US" sz="2700"/>
              <a:t>단계로</a:t>
            </a:r>
            <a:r>
              <a:rPr lang="en-US" altLang="ko-KR" sz="2700"/>
              <a:t>,</a:t>
            </a:r>
            <a:r>
              <a:rPr lang="ko-KR" altLang="en-US" sz="2700"/>
              <a:t> </a:t>
            </a:r>
            <a:r>
              <a:rPr lang="en-US" altLang="ko-KR" sz="2700"/>
              <a:t>5</a:t>
            </a:r>
            <a:r>
              <a:rPr lang="ko-KR" altLang="en-US" sz="2700"/>
              <a:t>단계씩 늘어날 때마다 적의 속도가 증가합니다</a:t>
            </a:r>
            <a:r>
              <a:rPr lang="en-US" altLang="ko-KR" sz="2700"/>
              <a:t>.</a:t>
            </a:r>
            <a:r>
              <a:rPr lang="ko-KR" altLang="en-US" sz="2700"/>
              <a:t> 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아이템은 두가지를 구현했는데</a:t>
            </a:r>
            <a:r>
              <a:rPr lang="en-US" altLang="ko-KR" sz="2700"/>
              <a:t>,</a:t>
            </a:r>
            <a:r>
              <a:rPr lang="ko-KR" altLang="en-US" sz="2700"/>
              <a:t> 하나는 나의 속도를 증가시키는 것이고 하나는 적의 속도를 감소시키는 것 입니다</a:t>
            </a:r>
            <a:r>
              <a:rPr lang="en-US" altLang="ko-KR" sz="2700"/>
              <a:t>.</a:t>
            </a:r>
            <a:r>
              <a:rPr lang="ko-KR" altLang="en-US" sz="2700"/>
              <a:t> 각각의 아이템은 한번씩만 사용 가능합니다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r>
              <a:rPr lang="ko-KR" altLang="en-US" sz="2700"/>
              <a:t>생명은 </a:t>
            </a:r>
            <a:r>
              <a:rPr lang="en-US" altLang="ko-KR" sz="2700"/>
              <a:t>3</a:t>
            </a:r>
            <a:r>
              <a:rPr lang="ko-KR" altLang="en-US" sz="2700"/>
              <a:t>개로 구현했으며</a:t>
            </a:r>
            <a:r>
              <a:rPr lang="en-US" altLang="ko-KR" sz="2700"/>
              <a:t>,</a:t>
            </a:r>
            <a:r>
              <a:rPr lang="ko-KR" altLang="en-US" sz="2700"/>
              <a:t> 부딪힐때마다 </a:t>
            </a:r>
            <a:r>
              <a:rPr lang="en-US" altLang="ko-KR" sz="2700"/>
              <a:t>life</a:t>
            </a:r>
            <a:r>
              <a:rPr lang="ko-KR" altLang="en-US" sz="2700"/>
              <a:t>가 </a:t>
            </a:r>
            <a:r>
              <a:rPr lang="en-US" altLang="ko-KR" sz="2700"/>
              <a:t>1</a:t>
            </a:r>
            <a:r>
              <a:rPr lang="ko-KR" altLang="en-US" sz="2700"/>
              <a:t>씩 줄어듭니다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최종 </a:t>
            </a:r>
            <a:r>
              <a:rPr lang="en-US" altLang="ko-KR" sz="2700"/>
              <a:t>20</a:t>
            </a:r>
            <a:r>
              <a:rPr lang="ko-KR" altLang="en-US" sz="2700"/>
              <a:t>단계는 보스 스테이지로</a:t>
            </a:r>
            <a:r>
              <a:rPr lang="en-US" altLang="ko-KR" sz="2700"/>
              <a:t>,</a:t>
            </a:r>
            <a:r>
              <a:rPr lang="ko-KR" altLang="en-US" sz="2700"/>
              <a:t> 일반 단계보다 속도가 훨씬 빠르게 구현되어있습니다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r>
              <a:rPr lang="ko-KR" altLang="en-US" sz="2700"/>
              <a:t>게임 클리어시 소정의 문구가 반겨줍니다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endParaRPr lang="en-US" altLang="ko-KR" sz="27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harpenSoften amount="-95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981992" y="0"/>
            <a:ext cx="3210008" cy="2186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</ep:Words>
  <ep:PresentationFormat>화면 슬라이드 쇼(4:3)</ep:PresentationFormat>
  <ep:Paragraphs>10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임베디드 SW 프로젝트 발표</vt:lpstr>
      <vt:lpstr>프로젝트 설명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2021-06-27T23:57:59.165</dcterms:created>
  <dc:creator>user</dc:creator>
  <cp:lastModifiedBy>user</cp:lastModifiedBy>
  <dcterms:modified xsi:type="dcterms:W3CDTF">2021-06-28T11:56:37.986</dcterms:modified>
  <cp:revision>11</cp:revision>
  <dc:title>임베디드 SW 프로젝트 분석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