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chemeClr val="accent1"/>
            </a:gs>
            <a:gs pos="100000">
              <a:schemeClr val="bg1"/>
            </a:gs>
          </a:gsLst>
          <a:path path="rect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임베디드 </a:t>
            </a:r>
            <a:r>
              <a:rPr lang="en-US" altLang="ko-KR"/>
              <a:t>SW </a:t>
            </a:r>
            <a:r>
              <a:rPr lang="ko-KR" altLang="en-US"/>
              <a:t>프로젝트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2018125029</a:t>
            </a:r>
            <a:r>
              <a:rPr lang="ko-KR" altLang="en-US"/>
              <a:t> 신진우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xy" rotWithShape="1">
          <a:gsLst>
            <a:gs pos="0">
              <a:schemeClr val="accent1"/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2700"/>
              <a:t>총</a:t>
            </a:r>
            <a:r>
              <a:rPr lang="en-US" altLang="ko-KR" sz="2700"/>
              <a:t>8</a:t>
            </a:r>
            <a:r>
              <a:rPr lang="ko-KR" altLang="en-US" sz="2700"/>
              <a:t>개의 섹터로 나뉩니다</a:t>
            </a:r>
            <a:r>
              <a:rPr lang="en-US" altLang="ko-KR" sz="2700"/>
              <a:t>.</a:t>
            </a:r>
            <a:r>
              <a:rPr lang="ko-KR" altLang="en-US" sz="2700"/>
              <a:t>  </a:t>
            </a:r>
            <a:r>
              <a:rPr lang="en-US" altLang="ko-KR" sz="2700"/>
              <a:t>8</a:t>
            </a:r>
            <a:r>
              <a:rPr lang="ko-KR" altLang="en-US" sz="2700"/>
              <a:t>개의 크기는 각각 </a:t>
            </a:r>
            <a:r>
              <a:rPr lang="en-US" altLang="ko-KR" sz="2700"/>
              <a:t>30x30</a:t>
            </a:r>
            <a:r>
              <a:rPr lang="ko-KR" altLang="en-US" sz="2700"/>
              <a:t>으로 </a:t>
            </a:r>
            <a:r>
              <a:rPr lang="en-US" altLang="ko-KR" sz="2700"/>
              <a:t>8</a:t>
            </a:r>
            <a:r>
              <a:rPr lang="ko-KR" altLang="en-US" sz="2700"/>
              <a:t>개가 모두 모이면 가득 차는 사이즈로 만들어놨습니다</a:t>
            </a:r>
            <a:r>
              <a:rPr lang="en-US" altLang="ko-KR" sz="2700"/>
              <a:t>.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8</a:t>
            </a:r>
            <a:r>
              <a:rPr lang="ko-KR" altLang="en-US" sz="2700"/>
              <a:t>개의 섹터중 </a:t>
            </a:r>
            <a:r>
              <a:rPr lang="en-US" altLang="ko-KR" sz="2700"/>
              <a:t>2</a:t>
            </a:r>
            <a:r>
              <a:rPr lang="ko-KR" altLang="en-US" sz="2700"/>
              <a:t>개의 섹터가 랜덤으로 구멍이 뚫리고</a:t>
            </a:r>
            <a:r>
              <a:rPr lang="en-US" altLang="ko-KR" sz="2700"/>
              <a:t>,</a:t>
            </a:r>
            <a:r>
              <a:rPr lang="ko-KR" altLang="en-US" sz="2700"/>
              <a:t> 그 안으로 들어가서 통과 후 그 줄이 바닥에 닿으면 </a:t>
            </a:r>
            <a:r>
              <a:rPr lang="en-US" altLang="ko-KR" sz="2700"/>
              <a:t>score</a:t>
            </a:r>
            <a:r>
              <a:rPr lang="ko-KR" altLang="en-US" sz="2700"/>
              <a:t>가 증가합니다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총 단계는 </a:t>
            </a:r>
            <a:r>
              <a:rPr lang="en-US" altLang="ko-KR" sz="2700"/>
              <a:t>20</a:t>
            </a:r>
            <a:r>
              <a:rPr lang="ko-KR" altLang="en-US" sz="2700"/>
              <a:t>단계로</a:t>
            </a:r>
            <a:r>
              <a:rPr lang="en-US" altLang="ko-KR" sz="2700"/>
              <a:t>,</a:t>
            </a:r>
            <a:r>
              <a:rPr lang="ko-KR" altLang="en-US" sz="2700"/>
              <a:t> </a:t>
            </a:r>
            <a:r>
              <a:rPr lang="en-US" altLang="ko-KR" sz="2700"/>
              <a:t>5</a:t>
            </a:r>
            <a:r>
              <a:rPr lang="ko-KR" altLang="en-US" sz="2700"/>
              <a:t>단계씩 늘어날 때마다 적의 속도가 증가합니다</a:t>
            </a:r>
            <a:r>
              <a:rPr lang="en-US" altLang="ko-KR" sz="2700"/>
              <a:t>.</a:t>
            </a:r>
            <a:r>
              <a:rPr lang="ko-KR" altLang="en-US" sz="2700"/>
              <a:t> 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아이템은 두가지를 구현했는데</a:t>
            </a:r>
            <a:r>
              <a:rPr lang="en-US" altLang="ko-KR" sz="2700"/>
              <a:t>,</a:t>
            </a:r>
            <a:r>
              <a:rPr lang="ko-KR" altLang="en-US" sz="2700"/>
              <a:t> 하나는 나의 속도를 증가시키는 것이고 하나는 적의 속도를 감소시키는 것 입니다</a:t>
            </a:r>
            <a:r>
              <a:rPr lang="en-US" altLang="ko-KR" sz="2700"/>
              <a:t>.</a:t>
            </a:r>
            <a:r>
              <a:rPr lang="ko-KR" altLang="en-US" sz="2700"/>
              <a:t> 각각의 아이템은 한번씩만 사용 가능합니다</a:t>
            </a:r>
            <a:r>
              <a:rPr lang="en-US" altLang="ko-KR" sz="2700"/>
              <a:t>.</a:t>
            </a:r>
            <a:endParaRPr lang="en-US" altLang="ko-KR" sz="2700"/>
          </a:p>
          <a:p>
            <a:pPr>
              <a:defRPr/>
            </a:pPr>
            <a:r>
              <a:rPr lang="ko-KR" altLang="en-US" sz="2700"/>
              <a:t>생명은 </a:t>
            </a:r>
            <a:r>
              <a:rPr lang="en-US" altLang="ko-KR" sz="2700"/>
              <a:t>2</a:t>
            </a:r>
            <a:r>
              <a:rPr lang="ko-KR" altLang="en-US" sz="2700"/>
              <a:t>개로 구현했으며</a:t>
            </a:r>
            <a:r>
              <a:rPr lang="en-US" altLang="ko-KR" sz="2700"/>
              <a:t>,</a:t>
            </a:r>
            <a:r>
              <a:rPr lang="ko-KR" altLang="en-US" sz="2700"/>
              <a:t> 부딪힐때마다 </a:t>
            </a:r>
            <a:r>
              <a:rPr lang="en-US" altLang="ko-KR" sz="2700"/>
              <a:t>life</a:t>
            </a:r>
            <a:r>
              <a:rPr lang="ko-KR" altLang="en-US" sz="2700"/>
              <a:t>가 </a:t>
            </a:r>
            <a:r>
              <a:rPr lang="en-US" altLang="ko-KR" sz="2700"/>
              <a:t>1</a:t>
            </a:r>
            <a:r>
              <a:rPr lang="ko-KR" altLang="en-US" sz="2700"/>
              <a:t>씩 줄어듭니다</a:t>
            </a:r>
            <a:endParaRPr lang="ko-KR" altLang="en-US" sz="2700"/>
          </a:p>
          <a:p>
            <a:pPr>
              <a:defRPr/>
            </a:pPr>
            <a:endParaRPr lang="en-US" altLang="ko-KR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</ep:Words>
  <ep:PresentationFormat>화면 슬라이드 쇼(4:3)</ep:PresentationFormat>
  <ep:Paragraphs>8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임베디드 SW 프로젝트 발표</vt:lpstr>
      <vt:lpstr>프로젝트 설명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2021-06-27T23:57:59.165</dcterms:created>
  <dc:creator>user</dc:creator>
  <cp:lastModifiedBy>user</cp:lastModifiedBy>
  <dcterms:modified xsi:type="dcterms:W3CDTF">2021-06-28T05:47:21.330</dcterms:modified>
  <cp:revision>4</cp:revision>
  <dc:title>임베디드 SW 프로젝트 분석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