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57757-3B5A-4009-BB8B-D54ABF656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A4A26D-FFF1-4485-B35A-49FBD5D94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11B5B3-7F57-404F-B6EC-E4A67715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6F79-4917-48D9-83F0-F5ABED54B719}" type="datetimeFigureOut">
              <a:rPr lang="LID4096" smtClean="0"/>
              <a:t>09/05/2019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F949F6-3A10-4142-9D81-A2EED468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336676-A08D-452C-B051-DD2CA55B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EE1D-C92A-4C70-B8E1-4FDA60DFCC5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08A52-A8E5-4165-B121-4A2D5466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85D146-A6FB-4ED1-AFF9-43783522E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4BB424-82AB-47B2-AD07-3221D34A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6F79-4917-48D9-83F0-F5ABED54B719}" type="datetimeFigureOut">
              <a:rPr lang="LID4096" smtClean="0"/>
              <a:t>09/05/2019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E24BB4-3094-4F27-83EB-D3A0844F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61D7B-D8B9-4E6C-B037-B8DAC7F1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EE1D-C92A-4C70-B8E1-4FDA60DFCC5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704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C2F5B1-8686-442E-8341-879F3421F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93FE4D-DB93-40F0-9054-348EC2FE2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9B90D5-CEDC-4B1A-A3A8-FA5DD96E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6F79-4917-48D9-83F0-F5ABED54B719}" type="datetimeFigureOut">
              <a:rPr lang="LID4096" smtClean="0"/>
              <a:t>09/05/2019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4A2C6-6F8A-4276-B6EE-C3F94728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8D7C9-8A14-439B-8F73-7BC4FF27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EE1D-C92A-4C70-B8E1-4FDA60DFCC5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040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D1BB6-58AD-4A5D-BBA0-F4175E86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CE6365-4D6A-4E4D-8A0E-EE20026FD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A80C1-0321-4CA2-9A92-1343EC84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6F79-4917-48D9-83F0-F5ABED54B719}" type="datetimeFigureOut">
              <a:rPr lang="LID4096" smtClean="0"/>
              <a:t>09/05/2019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EC2390-2077-4ADF-A963-4E7911FE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EC9B08-E50B-4501-B052-3B9492AD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EE1D-C92A-4C70-B8E1-4FDA60DFCC5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63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21C7D-2EE1-4F69-90F2-2F6350FF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9C12D1-AD83-47E7-922D-40A083DAB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44E530-67B8-4AD9-B09B-BCB992EA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6F79-4917-48D9-83F0-F5ABED54B719}" type="datetimeFigureOut">
              <a:rPr lang="LID4096" smtClean="0"/>
              <a:t>09/05/2019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592FA-A5EE-433E-B1F8-2F7BD3F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004DF-191E-4B24-9A55-F0544D25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EE1D-C92A-4C70-B8E1-4FDA60DFCC5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797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7B62F-E9C3-4564-AC99-C2665DB3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0D441A-31DC-4AFF-BFC7-D5AC7F7BE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D15F1D-298D-412C-9FEE-AAEC728CA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87E3E2-1FB9-49A7-AE3F-6BE5DFA5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6F79-4917-48D9-83F0-F5ABED54B719}" type="datetimeFigureOut">
              <a:rPr lang="LID4096" smtClean="0"/>
              <a:t>09/05/2019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BD42FE-F8C6-4CF7-80E7-AB43BE50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FD70E9-FB67-4057-AA16-0510C89A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EE1D-C92A-4C70-B8E1-4FDA60DFCC5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741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60FB-9AB6-406E-91C8-74E47FB4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828E7-2BFD-4727-99E0-9F9AE33ED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995FAC-48E0-431F-B871-5001E3B44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0C5E8C-2B64-4D23-9EA3-B53DD2B36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B6F84F-DC04-4441-AD6B-93AED0740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93190A-7493-41F5-8BD7-672CDD48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6F79-4917-48D9-83F0-F5ABED54B719}" type="datetimeFigureOut">
              <a:rPr lang="LID4096" smtClean="0"/>
              <a:t>09/05/2019</a:t>
            </a:fld>
            <a:endParaRPr lang="LID4096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6D43FC-816C-4178-8B81-48E67BE7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149AC7-018A-48FD-A396-5A58A468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EE1D-C92A-4C70-B8E1-4FDA60DFCC5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310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17629-7A4D-45E7-B7F5-9DBD76DE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9F0C3A-F057-4CDE-8FA5-CDA08791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6F79-4917-48D9-83F0-F5ABED54B719}" type="datetimeFigureOut">
              <a:rPr lang="LID4096" smtClean="0"/>
              <a:t>09/05/2019</a:t>
            </a:fld>
            <a:endParaRPr lang="LID4096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742BF4-9BC1-4493-8C19-C19242BD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48F6E5-9885-49F6-9413-9372241B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EE1D-C92A-4C70-B8E1-4FDA60DFCC5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80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0672C7-19D0-4C06-8E2F-E53E7C2E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6F79-4917-48D9-83F0-F5ABED54B719}" type="datetimeFigureOut">
              <a:rPr lang="LID4096" smtClean="0"/>
              <a:t>09/05/2019</a:t>
            </a:fld>
            <a:endParaRPr lang="LID4096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52B3BD-C305-467C-9233-24F81708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85979-DE6E-4604-9F9B-2C241E70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EE1D-C92A-4C70-B8E1-4FDA60DFCC5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310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5CC53-2340-43DE-A5F1-5879FA0F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9F3CB1-44DB-4F78-AC3A-FD3390A0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076933-8CCD-416A-999A-43DAC3AAF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492DE6-4C9F-4955-853C-6BC7E86C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6F79-4917-48D9-83F0-F5ABED54B719}" type="datetimeFigureOut">
              <a:rPr lang="LID4096" smtClean="0"/>
              <a:t>09/05/2019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B78057-E22B-445C-8923-9035750D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B45191-6DE7-4D94-B912-9F8F0EE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EE1D-C92A-4C70-B8E1-4FDA60DFCC5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957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70A24-B76E-41DB-BA92-A5A28419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476DCE-74EF-49D8-91CC-185E88823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CC8251-5B35-46E1-99D8-3BD796450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1E0D5A-711F-4396-B124-2839A85E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6F79-4917-48D9-83F0-F5ABED54B719}" type="datetimeFigureOut">
              <a:rPr lang="LID4096" smtClean="0"/>
              <a:t>09/05/2019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CC04D7-EA60-4058-B6EF-94213389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0CE963-E093-4409-A732-0148D8D3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EE1D-C92A-4C70-B8E1-4FDA60DFCC5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416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2C6A57-2BCA-4CF4-828F-154D0A35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1E89C9-FC28-4886-ACF4-76C93BDB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5AB82-ED9F-469F-A977-08C391555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6F79-4917-48D9-83F0-F5ABED54B719}" type="datetimeFigureOut">
              <a:rPr lang="LID4096" smtClean="0"/>
              <a:t>09/05/2019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5938A3-8B2D-467B-AB4B-40B65BA17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0CF30-299E-42E7-A8E8-CE1DDCAD7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E1D-C92A-4C70-B8E1-4FDA60DFCC5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660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0E7554C-2DD7-4833-ACBA-B6D2F4665906}"/>
              </a:ext>
            </a:extLst>
          </p:cNvPr>
          <p:cNvGrpSpPr/>
          <p:nvPr/>
        </p:nvGrpSpPr>
        <p:grpSpPr>
          <a:xfrm>
            <a:off x="4782000" y="2115000"/>
            <a:ext cx="2628000" cy="2628000"/>
            <a:chOff x="4782000" y="2115000"/>
            <a:chExt cx="2628000" cy="262800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0FE6C0DB-2016-4566-AC53-380D3A037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2000" y="2115000"/>
              <a:ext cx="2628000" cy="2628000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BA24BEE4-92EE-42E7-BFD6-279BE9561C57}"/>
                </a:ext>
              </a:extLst>
            </p:cNvPr>
            <p:cNvGrpSpPr/>
            <p:nvPr/>
          </p:nvGrpSpPr>
          <p:grpSpPr>
            <a:xfrm>
              <a:off x="5064797" y="2776570"/>
              <a:ext cx="2062406" cy="533956"/>
              <a:chOff x="5064797" y="2516269"/>
              <a:chExt cx="2062406" cy="533956"/>
            </a:xfrm>
          </p:grpSpPr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97D31CA0-74D6-4D74-8670-8B4BA33CDED5}"/>
                  </a:ext>
                </a:extLst>
              </p:cNvPr>
              <p:cNvGrpSpPr/>
              <p:nvPr/>
            </p:nvGrpSpPr>
            <p:grpSpPr>
              <a:xfrm>
                <a:off x="5064797" y="2516269"/>
                <a:ext cx="2062406" cy="533956"/>
                <a:chOff x="5064797" y="2416152"/>
                <a:chExt cx="2062406" cy="533956"/>
              </a:xfrm>
            </p:grpSpPr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C802B5D3-0BE7-450E-89DC-97F9576FFB91}"/>
                    </a:ext>
                  </a:extLst>
                </p:cNvPr>
                <p:cNvSpPr/>
                <p:nvPr/>
              </p:nvSpPr>
              <p:spPr>
                <a:xfrm>
                  <a:off x="5064797" y="2416152"/>
                  <a:ext cx="2062406" cy="420491"/>
                </a:xfrm>
                <a:prstGeom prst="round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dirty="0"/>
                </a:p>
              </p:txBody>
            </p:sp>
            <p:sp>
              <p:nvSpPr>
                <p:cNvPr id="6" name="Gleichschenkliges Dreieck 5">
                  <a:extLst>
                    <a:ext uri="{FF2B5EF4-FFF2-40B4-BE49-F238E27FC236}">
                      <a16:creationId xmlns:a16="http://schemas.microsoft.com/office/drawing/2014/main" id="{EDB5E966-1480-4CE1-A98D-E8E917F5F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5897346" y="2836643"/>
                  <a:ext cx="397307" cy="113465"/>
                </a:xfrm>
                <a:custGeom>
                  <a:avLst/>
                  <a:gdLst>
                    <a:gd name="connsiteX0" fmla="*/ 0 w 2023472"/>
                    <a:gd name="connsiteY0" fmla="*/ 763391 h 763391"/>
                    <a:gd name="connsiteX1" fmla="*/ 1011736 w 2023472"/>
                    <a:gd name="connsiteY1" fmla="*/ 0 h 763391"/>
                    <a:gd name="connsiteX2" fmla="*/ 2023472 w 2023472"/>
                    <a:gd name="connsiteY2" fmla="*/ 763391 h 763391"/>
                    <a:gd name="connsiteX3" fmla="*/ 0 w 2023472"/>
                    <a:gd name="connsiteY3" fmla="*/ 763391 h 763391"/>
                    <a:gd name="connsiteX0" fmla="*/ 0 w 2023472"/>
                    <a:gd name="connsiteY0" fmla="*/ 576507 h 576507"/>
                    <a:gd name="connsiteX1" fmla="*/ 1018410 w 2023472"/>
                    <a:gd name="connsiteY1" fmla="*/ 0 h 576507"/>
                    <a:gd name="connsiteX2" fmla="*/ 2023472 w 2023472"/>
                    <a:gd name="connsiteY2" fmla="*/ 576507 h 576507"/>
                    <a:gd name="connsiteX3" fmla="*/ 0 w 2023472"/>
                    <a:gd name="connsiteY3" fmla="*/ 576507 h 576507"/>
                    <a:gd name="connsiteX0" fmla="*/ 0 w 2023472"/>
                    <a:gd name="connsiteY0" fmla="*/ 576507 h 576507"/>
                    <a:gd name="connsiteX1" fmla="*/ 1018410 w 2023472"/>
                    <a:gd name="connsiteY1" fmla="*/ 0 h 576507"/>
                    <a:gd name="connsiteX2" fmla="*/ 2023472 w 2023472"/>
                    <a:gd name="connsiteY2" fmla="*/ 576507 h 576507"/>
                    <a:gd name="connsiteX3" fmla="*/ 0 w 2023472"/>
                    <a:gd name="connsiteY3" fmla="*/ 576507 h 576507"/>
                    <a:gd name="connsiteX0" fmla="*/ 0 w 2023472"/>
                    <a:gd name="connsiteY0" fmla="*/ 583431 h 583431"/>
                    <a:gd name="connsiteX1" fmla="*/ 1018410 w 2023472"/>
                    <a:gd name="connsiteY1" fmla="*/ 6924 h 583431"/>
                    <a:gd name="connsiteX2" fmla="*/ 2023472 w 2023472"/>
                    <a:gd name="connsiteY2" fmla="*/ 583431 h 583431"/>
                    <a:gd name="connsiteX3" fmla="*/ 0 w 2023472"/>
                    <a:gd name="connsiteY3" fmla="*/ 583431 h 583431"/>
                    <a:gd name="connsiteX0" fmla="*/ 0 w 2023472"/>
                    <a:gd name="connsiteY0" fmla="*/ 584667 h 584667"/>
                    <a:gd name="connsiteX1" fmla="*/ 1018410 w 2023472"/>
                    <a:gd name="connsiteY1" fmla="*/ 8160 h 584667"/>
                    <a:gd name="connsiteX2" fmla="*/ 2023472 w 2023472"/>
                    <a:gd name="connsiteY2" fmla="*/ 584667 h 584667"/>
                    <a:gd name="connsiteX3" fmla="*/ 0 w 2023472"/>
                    <a:gd name="connsiteY3" fmla="*/ 584667 h 584667"/>
                    <a:gd name="connsiteX0" fmla="*/ 0 w 2023472"/>
                    <a:gd name="connsiteY0" fmla="*/ 584667 h 584667"/>
                    <a:gd name="connsiteX1" fmla="*/ 1018410 w 2023472"/>
                    <a:gd name="connsiteY1" fmla="*/ 8160 h 584667"/>
                    <a:gd name="connsiteX2" fmla="*/ 2023472 w 2023472"/>
                    <a:gd name="connsiteY2" fmla="*/ 584667 h 584667"/>
                    <a:gd name="connsiteX3" fmla="*/ 0 w 2023472"/>
                    <a:gd name="connsiteY3" fmla="*/ 584667 h 584667"/>
                    <a:gd name="connsiteX0" fmla="*/ 0 w 2023472"/>
                    <a:gd name="connsiteY0" fmla="*/ 580216 h 580216"/>
                    <a:gd name="connsiteX1" fmla="*/ 1018410 w 2023472"/>
                    <a:gd name="connsiteY1" fmla="*/ 3709 h 580216"/>
                    <a:gd name="connsiteX2" fmla="*/ 2023472 w 2023472"/>
                    <a:gd name="connsiteY2" fmla="*/ 580216 h 580216"/>
                    <a:gd name="connsiteX3" fmla="*/ 0 w 2023472"/>
                    <a:gd name="connsiteY3" fmla="*/ 580216 h 580216"/>
                    <a:gd name="connsiteX0" fmla="*/ 0 w 2023472"/>
                    <a:gd name="connsiteY0" fmla="*/ 577873 h 577873"/>
                    <a:gd name="connsiteX1" fmla="*/ 1018410 w 2023472"/>
                    <a:gd name="connsiteY1" fmla="*/ 1366 h 577873"/>
                    <a:gd name="connsiteX2" fmla="*/ 2023472 w 2023472"/>
                    <a:gd name="connsiteY2" fmla="*/ 577873 h 577873"/>
                    <a:gd name="connsiteX3" fmla="*/ 0 w 2023472"/>
                    <a:gd name="connsiteY3" fmla="*/ 577873 h 577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23472" h="577873">
                      <a:moveTo>
                        <a:pt x="0" y="577873"/>
                      </a:moveTo>
                      <a:cubicBezTo>
                        <a:pt x="339470" y="385704"/>
                        <a:pt x="845803" y="-26722"/>
                        <a:pt x="1018410" y="1366"/>
                      </a:cubicBezTo>
                      <a:cubicBezTo>
                        <a:pt x="1206594" y="-13373"/>
                        <a:pt x="1688451" y="385704"/>
                        <a:pt x="2023472" y="577873"/>
                      </a:cubicBezTo>
                      <a:lnTo>
                        <a:pt x="0" y="577873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F138169B-9D10-4ED3-A593-6FAA17E7CB74}"/>
                  </a:ext>
                </a:extLst>
              </p:cNvPr>
              <p:cNvSpPr txBox="1"/>
              <p:nvPr/>
            </p:nvSpPr>
            <p:spPr>
              <a:xfrm>
                <a:off x="5261692" y="2541848"/>
                <a:ext cx="1668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Tooltips4Vaadin</a:t>
                </a:r>
                <a:endParaRPr lang="LID4096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229F8CB8-7C78-43D5-BC37-FE97AF3187CD}"/>
                </a:ext>
              </a:extLst>
            </p:cNvPr>
            <p:cNvSpPr/>
            <p:nvPr/>
          </p:nvSpPr>
          <p:spPr>
            <a:xfrm>
              <a:off x="5064795" y="3438140"/>
              <a:ext cx="2062406" cy="42049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166749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Nicht Du</dc:creator>
  <cp:lastModifiedBy>Nicht Du</cp:lastModifiedBy>
  <cp:revision>2</cp:revision>
  <dcterms:created xsi:type="dcterms:W3CDTF">2019-09-05T21:34:19Z</dcterms:created>
  <dcterms:modified xsi:type="dcterms:W3CDTF">2019-09-05T21:34:58Z</dcterms:modified>
</cp:coreProperties>
</file>