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1AAD6-1A66-401F-954E-97B18D55BEE4}" v="5" dt="2022-01-11T01:40:3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2.svg"/><Relationship Id="rId5" Type="http://schemas.openxmlformats.org/officeDocument/2006/relationships/image" Target="../media/image10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14286" y="-3846169"/>
            <a:ext cx="20314286" cy="15238095"/>
            <a:chOff x="-1014286" y="-3846169"/>
            <a:chExt cx="20314286" cy="152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14286" y="-3846169"/>
              <a:ext cx="20314286" cy="152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1777" y="3387044"/>
            <a:ext cx="9020764" cy="20923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7730" y="1498834"/>
            <a:ext cx="2575799" cy="6950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2741" y="2264381"/>
            <a:ext cx="21047619" cy="380952"/>
            <a:chOff x="292741" y="2264381"/>
            <a:chExt cx="21047619" cy="3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741" y="2264381"/>
              <a:ext cx="21047619" cy="38095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2258" y="6445224"/>
            <a:ext cx="3902185" cy="2953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228" y="657143"/>
            <a:ext cx="3391014" cy="8971429"/>
            <a:chOff x="511228" y="657143"/>
            <a:chExt cx="3391014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28" y="657143"/>
              <a:ext cx="3391014" cy="8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22" y="3155878"/>
            <a:ext cx="2272220" cy="13211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8346" y="1271391"/>
            <a:ext cx="6837844" cy="14082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944" y="932964"/>
            <a:ext cx="3470199" cy="19973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78477" y="606985"/>
            <a:ext cx="1129121" cy="4585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68186" y="2689338"/>
            <a:ext cx="14074193" cy="6577329"/>
            <a:chOff x="4068186" y="2689338"/>
            <a:chExt cx="14074193" cy="65773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8186" y="2689338"/>
              <a:ext cx="14074193" cy="6577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228" y="657143"/>
            <a:ext cx="3391014" cy="8971429"/>
            <a:chOff x="511228" y="657143"/>
            <a:chExt cx="3391014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28" y="657143"/>
              <a:ext cx="3391014" cy="8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22" y="3155878"/>
            <a:ext cx="2272220" cy="13211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9728" y="907731"/>
            <a:ext cx="3130053" cy="14073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944" y="932964"/>
            <a:ext cx="3470199" cy="19973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78477" y="606985"/>
            <a:ext cx="1129121" cy="4585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30813" y="2265131"/>
            <a:ext cx="13944204" cy="7096774"/>
            <a:chOff x="4130813" y="2265131"/>
            <a:chExt cx="13944204" cy="70967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0813" y="2265131"/>
              <a:ext cx="13944204" cy="7096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228" y="657143"/>
            <a:ext cx="3391014" cy="8971429"/>
            <a:chOff x="511228" y="657143"/>
            <a:chExt cx="3391014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28" y="657143"/>
              <a:ext cx="3391014" cy="8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322" y="3155878"/>
            <a:ext cx="2272220" cy="13211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8098" y="907731"/>
            <a:ext cx="6034923" cy="14073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944" y="932964"/>
            <a:ext cx="3470199" cy="19973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78477" y="606985"/>
            <a:ext cx="1129121" cy="458560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EE924D2-D032-449A-94AD-2837FB9D8066}"/>
              </a:ext>
            </a:extLst>
          </p:cNvPr>
          <p:cNvSpPr/>
          <p:nvPr/>
        </p:nvSpPr>
        <p:spPr>
          <a:xfrm>
            <a:off x="12344400" y="8352062"/>
            <a:ext cx="5565320" cy="12872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하이라이트 추출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서브 시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공격 성공 시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득점 스코어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F2F4F0-61DA-4F0B-8B31-37FF382F784B}"/>
              </a:ext>
            </a:extLst>
          </p:cNvPr>
          <p:cNvSpPr/>
          <p:nvPr/>
        </p:nvSpPr>
        <p:spPr>
          <a:xfrm>
            <a:off x="4038600" y="3009900"/>
            <a:ext cx="4495800" cy="617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E3A22-02D2-4C9A-9069-F795DC48DBBD}"/>
              </a:ext>
            </a:extLst>
          </p:cNvPr>
          <p:cNvSpPr/>
          <p:nvPr/>
        </p:nvSpPr>
        <p:spPr>
          <a:xfrm>
            <a:off x="4038600" y="3695700"/>
            <a:ext cx="4495800" cy="1988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r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뒷면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Top View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영상 업로드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28600" indent="-228600" algn="r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영상은 세트 별로 업로드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7CE8930-82EC-4CD7-B45B-EE983DC4AE00}"/>
              </a:ext>
            </a:extLst>
          </p:cNvPr>
          <p:cNvSpPr/>
          <p:nvPr/>
        </p:nvSpPr>
        <p:spPr>
          <a:xfrm>
            <a:off x="4038600" y="6134100"/>
            <a:ext cx="4495800" cy="1988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r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회원가입 시 선수 프로필 입력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28600" indent="-228600" algn="r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경기장 사이즈 입력</a:t>
            </a:r>
            <a:endParaRPr lang="ko-KR" altLang="en-US" b="1" dirty="0"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13885C5-4052-45B3-A426-9194F84616D3}"/>
              </a:ext>
            </a:extLst>
          </p:cNvPr>
          <p:cNvSpPr/>
          <p:nvPr/>
        </p:nvSpPr>
        <p:spPr>
          <a:xfrm>
            <a:off x="12268200" y="2713262"/>
            <a:ext cx="5565320" cy="27984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1.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공 발자취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 데이터 추출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 바운드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공 바운드 여부 확인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게임당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렐리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횟수 분석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한 세트당 최고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최저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평균 공 속도 분석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세트별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공격 및 서브 성공률 분석</a:t>
            </a:r>
            <a:endParaRPr lang="ko-KR" altLang="en-US" b="1" dirty="0">
              <a:latin typeface="+mn-ea"/>
            </a:endParaRPr>
          </a:p>
        </p:txBody>
      </p:sp>
      <p:pic>
        <p:nvPicPr>
          <p:cNvPr id="59" name="그래픽 58" descr="프레젠테이션 미디어 단색으로 채워진">
            <a:extLst>
              <a:ext uri="{FF2B5EF4-FFF2-40B4-BE49-F238E27FC236}">
                <a16:creationId xmlns:a16="http://schemas.microsoft.com/office/drawing/2014/main" id="{809EBD7A-3FBD-4769-80DE-9DC59708C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9090" y="3974397"/>
            <a:ext cx="1080110" cy="1245303"/>
          </a:xfrm>
          <a:prstGeom prst="rect">
            <a:avLst/>
          </a:prstGeom>
        </p:spPr>
      </p:pic>
      <p:pic>
        <p:nvPicPr>
          <p:cNvPr id="60" name="그래픽 59" descr="사용자 단색으로 채워진">
            <a:extLst>
              <a:ext uri="{FF2B5EF4-FFF2-40B4-BE49-F238E27FC236}">
                <a16:creationId xmlns:a16="http://schemas.microsoft.com/office/drawing/2014/main" id="{A184B4F8-F3BB-467F-A21C-00822CFF8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3890" y="1866900"/>
            <a:ext cx="1339175" cy="1543990"/>
          </a:xfrm>
          <a:prstGeom prst="rect">
            <a:avLst/>
          </a:prstGeom>
        </p:spPr>
      </p:pic>
      <p:pic>
        <p:nvPicPr>
          <p:cNvPr id="61" name="그래픽 60" descr="문서 단색으로 채워진">
            <a:extLst>
              <a:ext uri="{FF2B5EF4-FFF2-40B4-BE49-F238E27FC236}">
                <a16:creationId xmlns:a16="http://schemas.microsoft.com/office/drawing/2014/main" id="{1828BC42-D824-4394-B4AC-25C4A8565B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8600" y="6286500"/>
            <a:ext cx="996409" cy="11488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6537148-599D-4CA7-A043-ADA4F6E67D4E}"/>
              </a:ext>
            </a:extLst>
          </p:cNvPr>
          <p:cNvSpPr txBox="1"/>
          <p:nvPr/>
        </p:nvSpPr>
        <p:spPr>
          <a:xfrm>
            <a:off x="4191000" y="5067300"/>
            <a:ext cx="1088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+mn-ea"/>
              </a:rPr>
              <a:t>경기영상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11C549-D306-4C95-9D73-39D19EBF33AA}"/>
              </a:ext>
            </a:extLst>
          </p:cNvPr>
          <p:cNvSpPr txBox="1"/>
          <p:nvPr/>
        </p:nvSpPr>
        <p:spPr>
          <a:xfrm>
            <a:off x="4191000" y="7505700"/>
            <a:ext cx="1088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+mn-ea"/>
              </a:rPr>
              <a:t>프로필</a:t>
            </a: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290F6F73-36CC-45E7-8278-0FD4E83BC7D4}"/>
              </a:ext>
            </a:extLst>
          </p:cNvPr>
          <p:cNvSpPr/>
          <p:nvPr/>
        </p:nvSpPr>
        <p:spPr>
          <a:xfrm>
            <a:off x="9081110" y="4974771"/>
            <a:ext cx="2449286" cy="310243"/>
          </a:xfrm>
          <a:prstGeom prst="rightArrow">
            <a:avLst>
              <a:gd name="adj1" fmla="val 50000"/>
              <a:gd name="adj2" fmla="val 521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5208D0-9281-43F1-BD45-C48D25FE647C}"/>
              </a:ext>
            </a:extLst>
          </p:cNvPr>
          <p:cNvSpPr txBox="1"/>
          <p:nvPr/>
        </p:nvSpPr>
        <p:spPr>
          <a:xfrm>
            <a:off x="9081109" y="46101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&lt;</a:t>
            </a:r>
            <a:r>
              <a:rPr lang="ko-KR" altLang="en-US" b="1" dirty="0">
                <a:latin typeface="+mn-ea"/>
              </a:rPr>
              <a:t>공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선수 위치 분석</a:t>
            </a:r>
            <a:r>
              <a:rPr lang="en-US" altLang="ko-KR" b="1" dirty="0">
                <a:latin typeface="+mn-ea"/>
              </a:rPr>
              <a:t>&gt;</a:t>
            </a:r>
            <a:endParaRPr lang="ko-KR" altLang="en-US" b="1" dirty="0"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2B737-455F-46D2-B1CA-F9CA29B94F70}"/>
              </a:ext>
            </a:extLst>
          </p:cNvPr>
          <p:cNvSpPr/>
          <p:nvPr/>
        </p:nvSpPr>
        <p:spPr>
          <a:xfrm>
            <a:off x="12344400" y="5532662"/>
            <a:ext cx="5565320" cy="27984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총 이동거리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이동 패턴 분석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이동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히트맵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구현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평균속도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체력 변화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선수 소모 칼로리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세트당 선수 최고 속력</a:t>
            </a:r>
            <a:endParaRPr lang="ko-KR" altLang="en-US" b="1" dirty="0">
              <a:latin typeface="+mn-ea"/>
            </a:endParaRPr>
          </a:p>
        </p:txBody>
      </p:sp>
      <p:pic>
        <p:nvPicPr>
          <p:cNvPr id="67" name="그래픽 66" descr="스포츠 경기장 단색으로 채워진">
            <a:extLst>
              <a:ext uri="{FF2B5EF4-FFF2-40B4-BE49-F238E27FC236}">
                <a16:creationId xmlns:a16="http://schemas.microsoft.com/office/drawing/2014/main" id="{624F7382-1D3E-4F9C-A229-BACEF91A12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427164" y="8245926"/>
            <a:ext cx="902737" cy="902737"/>
          </a:xfrm>
          <a:prstGeom prst="rect">
            <a:avLst/>
          </a:prstGeom>
        </p:spPr>
      </p:pic>
      <p:pic>
        <p:nvPicPr>
          <p:cNvPr id="68" name="그래픽 67" descr="테니스 단색으로 채워진">
            <a:extLst>
              <a:ext uri="{FF2B5EF4-FFF2-40B4-BE49-F238E27FC236}">
                <a16:creationId xmlns:a16="http://schemas.microsoft.com/office/drawing/2014/main" id="{56349C7A-6E37-4499-9DE8-B02DF2288D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83896" y="5579246"/>
            <a:ext cx="698390" cy="698390"/>
          </a:xfrm>
          <a:prstGeom prst="rect">
            <a:avLst/>
          </a:prstGeom>
        </p:spPr>
      </p:pic>
      <p:pic>
        <p:nvPicPr>
          <p:cNvPr id="69" name="그래픽 68" descr="농구 단색으로 채워진">
            <a:extLst>
              <a:ext uri="{FF2B5EF4-FFF2-40B4-BE49-F238E27FC236}">
                <a16:creationId xmlns:a16="http://schemas.microsoft.com/office/drawing/2014/main" id="{804AB12A-B02A-46C3-B8CC-692C8F94D8F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13460" y="2825480"/>
            <a:ext cx="754835" cy="754835"/>
          </a:xfrm>
          <a:prstGeom prst="rect">
            <a:avLst/>
          </a:prstGeom>
        </p:spPr>
      </p:pic>
      <p:sp>
        <p:nvSpPr>
          <p:cNvPr id="70" name="말풍선: 모서리가 둥근 사각형 69">
            <a:extLst>
              <a:ext uri="{FF2B5EF4-FFF2-40B4-BE49-F238E27FC236}">
                <a16:creationId xmlns:a16="http://schemas.microsoft.com/office/drawing/2014/main" id="{818FBE75-21E9-4460-91B7-A88E571DC8D6}"/>
              </a:ext>
            </a:extLst>
          </p:cNvPr>
          <p:cNvSpPr/>
          <p:nvPr/>
        </p:nvSpPr>
        <p:spPr>
          <a:xfrm>
            <a:off x="8700110" y="5905500"/>
            <a:ext cx="3472768" cy="2334985"/>
          </a:xfrm>
          <a:prstGeom prst="wedgeRoundRectCallout">
            <a:avLst>
              <a:gd name="adj1" fmla="val -20070"/>
              <a:gd name="adj2" fmla="val -7314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700" b="1" dirty="0" err="1">
                <a:solidFill>
                  <a:schemeClr val="tx1"/>
                </a:solidFill>
                <a:latin typeface="+mn-ea"/>
              </a:rPr>
              <a:t>Opencv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를 이용해 공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선수 위치를 </a:t>
            </a:r>
            <a:r>
              <a:rPr lang="ko-KR" altLang="en-US" sz="1700" b="1" dirty="0" err="1">
                <a:solidFill>
                  <a:schemeClr val="tx1"/>
                </a:solidFill>
                <a:latin typeface="+mn-ea"/>
              </a:rPr>
              <a:t>트래킹하여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데이터 얻음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분석을 하기위한 </a:t>
            </a:r>
            <a:r>
              <a:rPr lang="en-US" altLang="ko-KR" sz="1700" b="1" dirty="0" err="1">
                <a:solidFill>
                  <a:schemeClr val="tx1"/>
                </a:solidFill>
                <a:latin typeface="+mn-ea"/>
              </a:rPr>
              <a:t>gui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생성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700" b="1" dirty="0" err="1">
                <a:solidFill>
                  <a:schemeClr val="tx1"/>
                </a:solidFill>
                <a:latin typeface="+mn-ea"/>
              </a:rPr>
              <a:t>트래킹하여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 얻은 좌표데이터와 선수 프로필을 이용해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700" b="1" dirty="0">
                <a:solidFill>
                  <a:schemeClr val="tx1"/>
                </a:solidFill>
                <a:latin typeface="+mn-ea"/>
              </a:rPr>
              <a:t>데이터를 가공</a:t>
            </a:r>
            <a:r>
              <a:rPr lang="en-US" altLang="ko-KR" sz="17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228" y="657143"/>
            <a:ext cx="3391014" cy="8971429"/>
            <a:chOff x="511228" y="657143"/>
            <a:chExt cx="3391014" cy="89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228" y="657143"/>
              <a:ext cx="3391014" cy="89714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7302" y="1166626"/>
            <a:ext cx="2745130" cy="1474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0"/>
            <a:ext cx="585481" cy="10285714"/>
            <a:chOff x="0" y="0"/>
            <a:chExt cx="585481" cy="10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85481" cy="10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12198" y="608413"/>
            <a:ext cx="395419" cy="458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945" y="821249"/>
            <a:ext cx="3254133" cy="21090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287" y="2316151"/>
            <a:ext cx="13704422" cy="7777260"/>
            <a:chOff x="4093287" y="2316151"/>
            <a:chExt cx="13704422" cy="77772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3287" y="2316151"/>
              <a:ext cx="13704422" cy="7777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151</Words>
  <Application>Microsoft Office PowerPoint</Application>
  <PresentationFormat>사용자 지정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일권</cp:lastModifiedBy>
  <cp:revision>3</cp:revision>
  <dcterms:created xsi:type="dcterms:W3CDTF">2022-01-11T10:37:03Z</dcterms:created>
  <dcterms:modified xsi:type="dcterms:W3CDTF">2022-05-11T11:45:52Z</dcterms:modified>
</cp:coreProperties>
</file>