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8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8" Type="http://schemas.openxmlformats.org/officeDocument/2006/relationships/notesMaster" Target="notesMasters/notesMaster1.xml"/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3198E-511D-449C-A91A-92DC0834B4A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9D8C8-45F8-412F-8A48-79EADEF08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Goal: </a:t>
            </a:r>
            <a:r>
              <a:rPr lang="en-US" dirty="0"/>
              <a:t>Understand the problems Node covers and the opportunities it brings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Time:</a:t>
            </a:r>
            <a:r>
              <a:rPr lang="en-US" dirty="0"/>
              <a:t> 30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Prepare: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Slack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Push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Coverall.io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Requirements drive </a:t>
            </a:r>
            <a:r>
              <a:rPr lang="en-US" b="0" dirty="0" err="1"/>
              <a:t>docment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Topics: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History </a:t>
            </a:r>
            <a:r>
              <a:rPr lang="en-US" b="0" dirty="0"/>
              <a:t>– How it began, Ryan Dahl announcement, how it grew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Now - </a:t>
            </a:r>
            <a:r>
              <a:rPr lang="en-US" b="0" dirty="0"/>
              <a:t> where is it now (companies, popularity)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Usage –</a:t>
            </a:r>
            <a:r>
              <a:rPr lang="en-US" b="0" dirty="0"/>
              <a:t> what people are doing with Node.JS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Philosophy – </a:t>
            </a:r>
            <a:r>
              <a:rPr lang="en-US" b="0" dirty="0"/>
              <a:t>the 3 principles: naked, directed,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22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Goal: </a:t>
            </a:r>
            <a:r>
              <a:rPr lang="en-US" dirty="0"/>
              <a:t>Understand the problems Node covers and the opportunities it brings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Time:</a:t>
            </a:r>
            <a:r>
              <a:rPr lang="en-US" dirty="0"/>
              <a:t> 30 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Topics: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Beyond the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Production anatomy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Nginx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Used by cloud vendors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Static files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16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  <a:latin typeface="Roboto"/>
              </a:rPr>
              <a:t>#Anecdote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 #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</a:rPr>
              <a:t>Example #</a:t>
            </a:r>
            <a:r>
              <a:rPr lang="en-US" sz="1200" b="1" dirty="0">
                <a:solidFill>
                  <a:srgbClr val="FF0000"/>
                </a:solidFill>
                <a:latin typeface="Roboto"/>
              </a:rPr>
              <a:t>Demo #</a:t>
            </a:r>
            <a:r>
              <a:rPr lang="en-US" sz="1200" b="1" dirty="0">
                <a:solidFill>
                  <a:srgbClr val="FFFF00"/>
                </a:solidFill>
                <a:latin typeface="Roboto"/>
              </a:rPr>
              <a:t>Punch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1200" b="1" dirty="0">
              <a:solidFill>
                <a:srgbClr val="FFFF00"/>
              </a:solidFill>
              <a:latin typeface="Roboto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FFFF00"/>
                </a:solidFill>
                <a:latin typeface="Roboto"/>
              </a:rPr>
              <a:t>Title: </a:t>
            </a:r>
            <a:r>
              <a:rPr lang="en-US" sz="1200" b="0" dirty="0">
                <a:solidFill>
                  <a:srgbClr val="FFFF00"/>
                </a:solidFill>
                <a:latin typeface="Roboto"/>
              </a:rPr>
              <a:t>Installing Node.JS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FFFF00"/>
                </a:solidFill>
                <a:latin typeface="Roboto"/>
              </a:rPr>
              <a:t>Goal: </a:t>
            </a:r>
            <a:r>
              <a:rPr lang="en-US" sz="1200" dirty="0">
                <a:solidFill>
                  <a:srgbClr val="FFFF00"/>
                </a:solidFill>
                <a:latin typeface="Roboto"/>
              </a:rPr>
              <a:t>Understand the puzzle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Time:</a:t>
            </a:r>
            <a:r>
              <a:rPr lang="en-US" sz="1200" dirty="0">
                <a:latin typeface="Roboto"/>
              </a:rPr>
              <a:t> 3</a:t>
            </a:r>
            <a:endParaRPr lang="en-US" sz="1200" b="0" dirty="0">
              <a:latin typeface="Roboto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Punch: Before delving into the details, lets get the picture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Content: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b="0" dirty="0">
                <a:latin typeface="Roboto"/>
              </a:rPr>
              <a:t>Our requirements – let’s first understand the big picture, don’t get intimidated you’ll only need to deal with few parts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b="0" dirty="0">
                <a:latin typeface="Roboto"/>
              </a:rPr>
              <a:t>The request flow – let’s flow with a user the asks for DB data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#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</a:rPr>
              <a:t>Example</a:t>
            </a:r>
            <a:endParaRPr lang="en-US" sz="1200" b="0" dirty="0">
              <a:latin typeface="Robot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b="0" dirty="0">
                <a:latin typeface="Roboto"/>
              </a:rPr>
              <a:t>I would expect Node to solve most layers – and let me handle only on my services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200" b="1" dirty="0">
              <a:latin typeface="Roboto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Gist: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Context – why 3 syntax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By nature – that is thing, 3 syntax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Challenging- bad news &amp; good news (now easy)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Master – 99% of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6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  <a:latin typeface="Roboto"/>
              </a:rPr>
              <a:t>#Anecdote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 #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</a:rPr>
              <a:t>Example #</a:t>
            </a:r>
            <a:r>
              <a:rPr lang="en-US" sz="1200" b="1" dirty="0">
                <a:solidFill>
                  <a:srgbClr val="FF0000"/>
                </a:solidFill>
                <a:latin typeface="Roboto"/>
              </a:rPr>
              <a:t>Demo #</a:t>
            </a:r>
            <a:r>
              <a:rPr lang="en-US" sz="1200" b="1" dirty="0">
                <a:solidFill>
                  <a:srgbClr val="FFFF00"/>
                </a:solidFill>
                <a:latin typeface="Roboto"/>
              </a:rPr>
              <a:t>Punch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1200" b="1" dirty="0">
              <a:solidFill>
                <a:srgbClr val="FFFF00"/>
              </a:solidFill>
              <a:latin typeface="Roboto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FFFF00"/>
                </a:solidFill>
                <a:latin typeface="Roboto"/>
              </a:rPr>
              <a:t>Title: </a:t>
            </a:r>
            <a:r>
              <a:rPr lang="en-US" sz="1200" b="0" dirty="0">
                <a:solidFill>
                  <a:srgbClr val="FFFF00"/>
                </a:solidFill>
                <a:latin typeface="Roboto"/>
              </a:rPr>
              <a:t>Installing Node.JS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FFFF00"/>
                </a:solidFill>
                <a:latin typeface="Roboto"/>
              </a:rPr>
              <a:t>Goal: </a:t>
            </a:r>
            <a:r>
              <a:rPr lang="en-US" sz="1200" dirty="0">
                <a:solidFill>
                  <a:srgbClr val="FFFF00"/>
                </a:solidFill>
                <a:latin typeface="Roboto"/>
              </a:rPr>
              <a:t>Understand the puzzle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Time:</a:t>
            </a:r>
            <a:r>
              <a:rPr lang="en-US" sz="1200" dirty="0">
                <a:latin typeface="Roboto"/>
              </a:rPr>
              <a:t> 3</a:t>
            </a:r>
            <a:endParaRPr lang="en-US" sz="1200" b="0" dirty="0">
              <a:latin typeface="Roboto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Punch: Before delving into the details, lets get the picture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Content: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b="0" dirty="0">
                <a:latin typeface="Roboto"/>
              </a:rPr>
              <a:t>Our requirements – let’s first understand the big picture, don’t get intimidated you’ll only need to deal with few parts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b="0" dirty="0">
                <a:latin typeface="Roboto"/>
              </a:rPr>
              <a:t>The request flow – let’s flow with a user the asks for DB data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#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</a:rPr>
              <a:t>Example</a:t>
            </a:r>
            <a:endParaRPr lang="en-US" sz="1200" b="0" dirty="0">
              <a:latin typeface="Robot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b="0" dirty="0">
                <a:latin typeface="Roboto"/>
              </a:rPr>
              <a:t>I would expect Node to solve most layers – and let me handle only on my services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200" b="1" dirty="0">
              <a:latin typeface="Roboto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Gist: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Context – why 3 syntax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By nature – that is thing, 3 syntax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Challenging- bad news &amp; good news (now easy)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Master – 99% of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91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accent1"/>
                </a:solidFill>
                <a:latin typeface="Roboto"/>
              </a:rPr>
              <a:t>#Anecdote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 #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</a:rPr>
              <a:t>Example #</a:t>
            </a:r>
            <a:r>
              <a:rPr lang="en-US" sz="1200" b="1" dirty="0">
                <a:solidFill>
                  <a:srgbClr val="FF0000"/>
                </a:solidFill>
                <a:latin typeface="Roboto"/>
              </a:rPr>
              <a:t>Demo #</a:t>
            </a:r>
            <a:r>
              <a:rPr lang="en-US" sz="1200" b="1" dirty="0">
                <a:solidFill>
                  <a:srgbClr val="FFFF00"/>
                </a:solidFill>
                <a:latin typeface="Roboto"/>
              </a:rPr>
              <a:t>Punch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sz="1200" b="1" dirty="0">
              <a:solidFill>
                <a:srgbClr val="FFFF00"/>
              </a:solidFill>
              <a:latin typeface="Roboto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FFFF00"/>
                </a:solidFill>
                <a:latin typeface="Roboto"/>
              </a:rPr>
              <a:t>Title: </a:t>
            </a:r>
            <a:r>
              <a:rPr lang="en-US" sz="1200" b="0" dirty="0">
                <a:solidFill>
                  <a:srgbClr val="FFFF00"/>
                </a:solidFill>
                <a:latin typeface="Roboto"/>
              </a:rPr>
              <a:t>Installing Node.JS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FFFF00"/>
                </a:solidFill>
                <a:latin typeface="Roboto"/>
              </a:rPr>
              <a:t>Goal: </a:t>
            </a:r>
            <a:r>
              <a:rPr lang="en-US" sz="1200" dirty="0">
                <a:solidFill>
                  <a:srgbClr val="FFFF00"/>
                </a:solidFill>
                <a:latin typeface="Roboto"/>
              </a:rPr>
              <a:t>Understand the puzzle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Time:</a:t>
            </a:r>
            <a:r>
              <a:rPr lang="en-US" sz="1200" dirty="0">
                <a:latin typeface="Roboto"/>
              </a:rPr>
              <a:t> 3</a:t>
            </a:r>
            <a:endParaRPr lang="en-US" sz="1200" b="0" dirty="0">
              <a:latin typeface="Roboto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Punch: Before delving into the details, lets get the picture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Content: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b="0" dirty="0">
                <a:latin typeface="Roboto"/>
              </a:rPr>
              <a:t>Our requirements – let’s first understand the big picture, don’t get intimidated you’ll only need to deal with few parts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b="0" dirty="0">
                <a:latin typeface="Roboto"/>
              </a:rPr>
              <a:t>The request flow – let’s flow with a user the asks for DB data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</a:rPr>
              <a:t>#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oboto"/>
              </a:rPr>
              <a:t>Example</a:t>
            </a:r>
            <a:endParaRPr lang="en-US" sz="1200" b="0" dirty="0">
              <a:latin typeface="Roboto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200" b="0" dirty="0">
                <a:latin typeface="Roboto"/>
              </a:rPr>
              <a:t>I would expect Node to solve most layers – and let me handle only on my services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200" b="1" dirty="0">
              <a:latin typeface="Roboto"/>
            </a:endParaRP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1200" b="1" dirty="0">
                <a:latin typeface="Roboto"/>
              </a:rPr>
              <a:t>Gist: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Context – why 3 syntax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By nature – that is thing, 3 syntax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Challenging- bad news &amp; good news (now easy)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sz="4000" b="1" dirty="0">
                <a:latin typeface="Roboto"/>
              </a:rPr>
              <a:t>Master – 99% of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79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73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3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601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603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584200" y="6054272"/>
            <a:ext cx="7239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>
                <a:solidFill>
                  <a:schemeClr val="accent2"/>
                </a:solidFill>
              </a:rPr>
              <a:t>your logo</a:t>
            </a:r>
            <a:endParaRPr lang="uk-UA" sz="1333" b="1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763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584200" y="6054272"/>
            <a:ext cx="7239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>
                <a:solidFill>
                  <a:schemeClr val="accent2"/>
                </a:solidFill>
              </a:rPr>
              <a:t>your logo</a:t>
            </a:r>
            <a:endParaRPr lang="uk-UA" sz="1333" b="1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1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584200" y="6054272"/>
            <a:ext cx="7239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>
                <a:solidFill>
                  <a:schemeClr val="accent2"/>
                </a:solidFill>
              </a:rPr>
              <a:t>your logo</a:t>
            </a:r>
            <a:endParaRPr lang="uk-UA" sz="1333" b="1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27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BOT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584200" y="6054272"/>
            <a:ext cx="7239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>
                <a:solidFill>
                  <a:schemeClr val="bg1"/>
                </a:solidFill>
              </a:rPr>
              <a:t>your logo</a:t>
            </a:r>
            <a:endParaRPr lang="uk-UA" sz="1333" b="1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99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163300" y="6124657"/>
            <a:ext cx="0" cy="4953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tx1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1277600" y="6048457"/>
            <a:ext cx="11557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1867" b="1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page</a:t>
            </a:r>
          </a:p>
          <a:p>
            <a:r>
              <a:rPr lang="en-US"/>
              <a:t>0</a:t>
            </a:r>
            <a:fld id="{37D409AB-2201-4E18-8A34-C31753AD9B06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8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600200"/>
            <a:ext cx="12192000" cy="36576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5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G-SLIDE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565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ODU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68892" y="2171700"/>
            <a:ext cx="3810000" cy="2555875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97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55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38D160D-145D-4E16-A604-3C8B25CA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341"/>
            <a:ext cx="10511482" cy="50783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2.1 Use Async-Await or promises for async error handling2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716A2-D6F0-4778-803C-F6E2FFAEFC6A}"/>
              </a:ext>
            </a:extLst>
          </p:cNvPr>
          <p:cNvSpPr txBox="1"/>
          <p:nvPr/>
        </p:nvSpPr>
        <p:spPr>
          <a:xfrm>
            <a:off x="609600" y="1461651"/>
            <a:ext cx="11154033" cy="312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6">
              <a:defRPr/>
            </a:pPr>
            <a:r>
              <a:rPr lang="en-US" sz="3200" b="1" dirty="0">
                <a:solidFill>
                  <a:srgbClr val="0A091B"/>
                </a:solidFill>
                <a:latin typeface="Roboto"/>
              </a:rPr>
              <a:t>TL;DR</a:t>
            </a:r>
            <a:r>
              <a:rPr lang="en-US" sz="3200" b="1">
                <a:solidFill>
                  <a:srgbClr val="0A091B"/>
                </a:solidFill>
                <a:latin typeface="Roboto"/>
              </a:rPr>
              <a:t>: </a:t>
            </a:r>
            <a:r>
              <a:rPr lang="en-US" sz="2667">
                <a:solidFill>
                  <a:srgbClr val="0A091B"/>
                </a:solidFill>
                <a:latin typeface="Roboto"/>
              </a:rPr>
              <a:t>Handling async errors in callback style is probably the fastest way to hell (a.k.a the pyramid of doom). The best gift you can give to your code is using a reputable promise library or async-await instead which enables a much more compact and familiar code syntax like try-catch</a:t>
            </a:r>
            <a:endParaRPr lang="en-US" sz="2667" dirty="0">
              <a:solidFill>
                <a:srgbClr val="0A091B"/>
              </a:solidFill>
              <a:latin typeface="Roboto"/>
            </a:endParaRPr>
          </a:p>
          <a:p>
            <a:pPr defTabSz="914446">
              <a:defRPr/>
            </a:pPr>
            <a:endParaRPr lang="en-US" sz="2667" b="1" dirty="0">
              <a:solidFill>
                <a:srgbClr val="0A091B"/>
              </a:solidFill>
              <a:latin typeface="Roboto"/>
            </a:endParaRPr>
          </a:p>
          <a:p>
            <a:pPr defTabSz="914446">
              <a:defRPr/>
            </a:pPr>
            <a:r>
              <a:rPr lang="en-US" sz="3200" b="1" dirty="0">
                <a:solidFill>
                  <a:srgbClr val="0A091B"/>
                </a:solidFill>
                <a:latin typeface="Roboto"/>
              </a:rPr>
              <a:t>Otherwise:</a:t>
            </a:r>
            <a:r>
              <a:rPr lang="en-US" sz="3200" dirty="0">
                <a:solidFill>
                  <a:srgbClr val="0A091B"/>
                </a:solidFill>
                <a:latin typeface="Roboto"/>
              </a:rPr>
              <a:t> </a:t>
            </a:r>
            <a:r>
              <a:rPr lang="en-US" sz="2667" dirty="0">
                <a:solidFill>
                  <a:srgbClr val="0A091B"/>
                </a:solidFill>
                <a:latin typeface="Roboto"/>
              </a:rPr>
              <a:t>Node.js callback style, function(err, response), is a promising way to un-maintainable code due to the mix of error handling with casual code, excessive nesting and awkward coding patterns</a:t>
            </a:r>
          </a:p>
          <a:p>
            <a:pPr defTabSz="914446">
              <a:defRPr/>
            </a:pPr>
            <a:endParaRPr lang="en-US" sz="2667" dirty="0">
              <a:solidFill>
                <a:srgbClr val="0A091B"/>
              </a:solidFill>
              <a:latin typeface="Roboto"/>
            </a:endParaRPr>
          </a:p>
          <a:p>
            <a:pPr defTabSz="914446">
              <a:defRPr/>
            </a:pPr>
            <a:endParaRPr lang="en-US" sz="2667" b="1" dirty="0">
              <a:solidFill>
                <a:srgbClr val="0A091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35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GENARAL LAYOUTS">
  <a:themeElements>
    <a:clrScheme name="SIMPLICITY - Bright Blue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00B0F0"/>
      </a:accent1>
      <a:accent2>
        <a:srgbClr val="C0C0C8"/>
      </a:accent2>
      <a:accent3>
        <a:srgbClr val="00B0F0"/>
      </a:accent3>
      <a:accent4>
        <a:srgbClr val="00B0F0"/>
      </a:accent4>
      <a:accent5>
        <a:srgbClr val="00B0F0"/>
      </a:accent5>
      <a:accent6>
        <a:srgbClr val="00B0F0"/>
      </a:accent6>
      <a:hlink>
        <a:srgbClr val="0084B4"/>
      </a:hlink>
      <a:folHlink>
        <a:srgbClr val="5CD3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776</Words>
  <Application>Microsoft Office PowerPoint</Application>
  <PresentationFormat>Widescreen</PresentationFormat>
  <Paragraphs>96</Paragraphs>
  <Slides>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Lato Semibold</vt:lpstr>
      <vt:lpstr>Roboto</vt:lpstr>
      <vt:lpstr>Roboto Condensed</vt:lpstr>
      <vt:lpstr>SFMono-Regular</vt:lpstr>
      <vt:lpstr>GENARAL LAYOUTS</vt:lpstr>
      <vt:lpstr>PowerPoint Presentation</vt:lpstr>
      <vt:lpstr>PowerPoint Presentation</vt:lpstr>
      <vt:lpstr>2.1 [Title]</vt:lpstr>
      <vt:lpstr>2.1 Use Async-Await or promises for async error handling</vt:lpstr>
      <vt:lpstr>2.1 Use Async-Await or promises for async error handling</vt:lpstr>
      <vt:lpstr> Code Example – using promises to catch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Yonii Goold</dc:creator>
  <cp:lastModifiedBy>Yonii Goold</cp:lastModifiedBy>
  <cp:revision>2</cp:revision>
  <dcterms:created xsi:type="dcterms:W3CDTF">2018-06-10T09:04:25Z</dcterms:created>
  <dcterms:modified xsi:type="dcterms:W3CDTF">2018-06-10T09:05:46Z</dcterms:modified>
</cp:coreProperties>
</file>