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20.xml" ContentType="application/vnd.openxmlformats-officedocument.presentationml.notesSlide+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722" r:id="rId2"/>
  </p:sldMasterIdLst>
  <p:notesMasterIdLst>
    <p:notesMasterId r:id="rId43"/>
  </p:notesMasterIdLst>
  <p:handoutMasterIdLst>
    <p:handoutMasterId r:id="rId44"/>
  </p:handoutMasterIdLst>
  <p:sldIdLst>
    <p:sldId id="393" r:id="rId3"/>
    <p:sldId id="394" r:id="rId4"/>
    <p:sldId id="401" r:id="rId5"/>
    <p:sldId id="405" r:id="rId6"/>
    <p:sldId id="441" r:id="rId7"/>
    <p:sldId id="406" r:id="rId8"/>
    <p:sldId id="400" r:id="rId9"/>
    <p:sldId id="399" r:id="rId10"/>
    <p:sldId id="407" r:id="rId11"/>
    <p:sldId id="432" r:id="rId12"/>
    <p:sldId id="398" r:id="rId13"/>
    <p:sldId id="397" r:id="rId14"/>
    <p:sldId id="408" r:id="rId15"/>
    <p:sldId id="412" r:id="rId16"/>
    <p:sldId id="409" r:id="rId17"/>
    <p:sldId id="411" r:id="rId18"/>
    <p:sldId id="410" r:id="rId19"/>
    <p:sldId id="413" r:id="rId20"/>
    <p:sldId id="423" r:id="rId21"/>
    <p:sldId id="430" r:id="rId22"/>
    <p:sldId id="431" r:id="rId23"/>
    <p:sldId id="414" r:id="rId24"/>
    <p:sldId id="415" r:id="rId25"/>
    <p:sldId id="416" r:id="rId26"/>
    <p:sldId id="417" r:id="rId27"/>
    <p:sldId id="418" r:id="rId28"/>
    <p:sldId id="422" r:id="rId29"/>
    <p:sldId id="419" r:id="rId30"/>
    <p:sldId id="435" r:id="rId31"/>
    <p:sldId id="424" r:id="rId32"/>
    <p:sldId id="436" r:id="rId33"/>
    <p:sldId id="425" r:id="rId34"/>
    <p:sldId id="437" r:id="rId35"/>
    <p:sldId id="438" r:id="rId36"/>
    <p:sldId id="439" r:id="rId37"/>
    <p:sldId id="426" r:id="rId38"/>
    <p:sldId id="440" r:id="rId39"/>
    <p:sldId id="428" r:id="rId40"/>
    <p:sldId id="429" r:id="rId41"/>
    <p:sldId id="396" r:id="rId42"/>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l"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l"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l"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l"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2337"/>
    <a:srgbClr val="7D5443"/>
    <a:srgbClr val="C02500"/>
    <a:srgbClr val="006600"/>
    <a:srgbClr val="CC9900"/>
    <a:srgbClr val="AE8052"/>
    <a:srgbClr val="94756C"/>
    <a:srgbClr val="6F9170"/>
    <a:srgbClr val="A95776"/>
  </p:clrMru>
</p:presentationPr>
</file>

<file path=ppt/tableStyles.xml><?xml version="1.0" encoding="utf-8"?>
<a:tblStyleLst xmlns:a="http://schemas.openxmlformats.org/drawingml/2006/main" def="{5C22544A-7EE6-4342-B048-85BDC9FD1C3A}">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852" autoAdjust="0"/>
    <p:restoredTop sz="94526" autoAdjust="0"/>
  </p:normalViewPr>
  <p:slideViewPr>
    <p:cSldViewPr>
      <p:cViewPr>
        <p:scale>
          <a:sx n="90" d="100"/>
          <a:sy n="90" d="100"/>
        </p:scale>
        <p:origin x="-738" y="-78"/>
      </p:cViewPr>
      <p:guideLst>
        <p:guide orient="horz" pos="2614"/>
        <p:guide orient="horz" pos="1317"/>
        <p:guide orient="horz" pos="3961"/>
        <p:guide orient="horz" pos="210"/>
        <p:guide pos="5465"/>
        <p:guide pos="2880"/>
        <p:guide pos="2049"/>
        <p:guide pos="295"/>
      </p:guideLst>
    </p:cSldViewPr>
  </p:slideViewPr>
  <p:outlineViewPr>
    <p:cViewPr>
      <p:scale>
        <a:sx n="33" d="100"/>
        <a:sy n="33" d="100"/>
      </p:scale>
      <p:origin x="0" y="18474"/>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4568EE-3A26-4C80-A6D1-0A52B87A0B24}" type="doc">
      <dgm:prSet loTypeId="urn:microsoft.com/office/officeart/2005/8/layout/chevron2" loCatId="process" qsTypeId="urn:microsoft.com/office/officeart/2005/8/quickstyle/3d1" qsCatId="3D" csTypeId="urn:microsoft.com/office/officeart/2005/8/colors/accent0_1" csCatId="mainScheme" phldr="1"/>
      <dgm:spPr/>
      <dgm:t>
        <a:bodyPr/>
        <a:lstStyle/>
        <a:p>
          <a:endParaRPr lang="zh-CN" altLang="en-US"/>
        </a:p>
      </dgm:t>
    </dgm:pt>
    <dgm:pt modelId="{24395A8F-F0FF-4B73-8163-D46F37A5DA90}">
      <dgm:prSet phldrT="[文本]" custT="1"/>
      <dgm:spPr/>
      <dgm:t>
        <a:bodyPr/>
        <a:lstStyle/>
        <a:p>
          <a:r>
            <a:rPr lang="en-US" altLang="zh-CN" sz="2400" b="1" dirty="0" smtClean="0">
              <a:latin typeface="仿宋_GB2312" pitchFamily="49" charset="-122"/>
              <a:ea typeface="仿宋_GB2312" pitchFamily="49" charset="-122"/>
            </a:rPr>
            <a:t>600</a:t>
          </a:r>
          <a:r>
            <a:rPr lang="zh-CN" altLang="en-US" sz="2400" b="1" dirty="0" smtClean="0">
              <a:latin typeface="仿宋_GB2312" pitchFamily="49" charset="-122"/>
              <a:ea typeface="仿宋_GB2312" pitchFamily="49" charset="-122"/>
            </a:rPr>
            <a:t>元</a:t>
          </a:r>
          <a:endParaRPr lang="zh-CN" altLang="en-US" sz="2400" b="1" dirty="0">
            <a:latin typeface="仿宋_GB2312" pitchFamily="49" charset="-122"/>
            <a:ea typeface="仿宋_GB2312" pitchFamily="49" charset="-122"/>
          </a:endParaRPr>
        </a:p>
      </dgm:t>
    </dgm:pt>
    <dgm:pt modelId="{019F218F-94C8-420F-B8BB-0DCC0333D48A}" type="parTrans" cxnId="{75A95B79-658D-4842-BE74-5C83C183C2AA}">
      <dgm:prSet/>
      <dgm:spPr/>
      <dgm:t>
        <a:bodyPr/>
        <a:lstStyle/>
        <a:p>
          <a:endParaRPr lang="zh-CN" altLang="en-US"/>
        </a:p>
      </dgm:t>
    </dgm:pt>
    <dgm:pt modelId="{CA47F892-04E1-4B4A-B2F3-22261784B19A}" type="sibTrans" cxnId="{75A95B79-658D-4842-BE74-5C83C183C2AA}">
      <dgm:prSet/>
      <dgm:spPr/>
      <dgm:t>
        <a:bodyPr/>
        <a:lstStyle/>
        <a:p>
          <a:endParaRPr lang="zh-CN" altLang="en-US"/>
        </a:p>
      </dgm:t>
    </dgm:pt>
    <dgm:pt modelId="{36CD80B9-80B4-4FB4-A167-932A2DC5EC23}">
      <dgm:prSet phldrT="[文本]" custT="1"/>
      <dgm:spPr/>
      <dgm:t>
        <a:bodyPr/>
        <a:lstStyle/>
        <a:p>
          <a:r>
            <a:rPr lang="en-US" altLang="zh-CN" sz="2400" b="1" dirty="0" smtClean="0">
              <a:latin typeface="仿宋_GB2312" pitchFamily="49" charset="-122"/>
              <a:ea typeface="仿宋_GB2312" pitchFamily="49" charset="-122"/>
            </a:rPr>
            <a:t>1000</a:t>
          </a:r>
          <a:r>
            <a:rPr lang="zh-CN" altLang="en-US" sz="2400" b="1" dirty="0" smtClean="0">
              <a:latin typeface="仿宋_GB2312" pitchFamily="49" charset="-122"/>
              <a:ea typeface="仿宋_GB2312" pitchFamily="49" charset="-122"/>
            </a:rPr>
            <a:t>元</a:t>
          </a:r>
          <a:endParaRPr lang="zh-CN" altLang="en-US" sz="2400" b="1" dirty="0">
            <a:latin typeface="仿宋_GB2312" pitchFamily="49" charset="-122"/>
            <a:ea typeface="仿宋_GB2312" pitchFamily="49" charset="-122"/>
          </a:endParaRPr>
        </a:p>
      </dgm:t>
    </dgm:pt>
    <dgm:pt modelId="{C4F45EA0-9707-4454-987D-11E56831021F}" type="parTrans" cxnId="{CA0730A9-4BB1-4624-9BC2-5202DF6714A6}">
      <dgm:prSet/>
      <dgm:spPr/>
      <dgm:t>
        <a:bodyPr/>
        <a:lstStyle/>
        <a:p>
          <a:endParaRPr lang="zh-CN" altLang="en-US"/>
        </a:p>
      </dgm:t>
    </dgm:pt>
    <dgm:pt modelId="{24F6FA62-C73E-4290-9822-5A183F7372D3}" type="sibTrans" cxnId="{CA0730A9-4BB1-4624-9BC2-5202DF6714A6}">
      <dgm:prSet/>
      <dgm:spPr/>
      <dgm:t>
        <a:bodyPr/>
        <a:lstStyle/>
        <a:p>
          <a:endParaRPr lang="zh-CN" altLang="en-US"/>
        </a:p>
      </dgm:t>
    </dgm:pt>
    <dgm:pt modelId="{3B58DFDF-C3C4-4E19-9A15-04257635A8AB}">
      <dgm:prSet phldrT="[文本]" custT="1"/>
      <dgm:spPr/>
      <dgm:t>
        <a:bodyPr/>
        <a:lstStyle/>
        <a:p>
          <a:r>
            <a:rPr lang="zh-CN" altLang="en-US" sz="1800" b="1" dirty="0" smtClean="0">
              <a:latin typeface="仿宋_GB2312" pitchFamily="49" charset="-122"/>
              <a:ea typeface="仿宋_GB2312" pitchFamily="49" charset="-122"/>
            </a:rPr>
            <a:t>员工</a:t>
          </a:r>
          <a:r>
            <a:rPr lang="zh-CN" altLang="en-US" sz="1800" b="1" dirty="0" smtClean="0">
              <a:latin typeface="宋体"/>
              <a:ea typeface="宋体"/>
            </a:rPr>
            <a:t>→</a:t>
          </a:r>
          <a:r>
            <a:rPr lang="en-US" altLang="zh-CN" sz="1800" b="1" dirty="0" smtClean="0">
              <a:latin typeface="宋体"/>
              <a:ea typeface="宋体"/>
            </a:rPr>
            <a:t>33</a:t>
          </a:r>
          <a:r>
            <a:rPr lang="zh-CN" altLang="en-US" sz="1800" b="1" dirty="0" smtClean="0">
              <a:latin typeface="宋体"/>
              <a:ea typeface="宋体"/>
            </a:rPr>
            <a:t>万</a:t>
          </a:r>
          <a:endParaRPr lang="zh-CN" altLang="en-US" sz="1800" b="1" dirty="0">
            <a:latin typeface="仿宋_GB2312" pitchFamily="49" charset="-122"/>
            <a:ea typeface="仿宋_GB2312" pitchFamily="49" charset="-122"/>
          </a:endParaRPr>
        </a:p>
      </dgm:t>
    </dgm:pt>
    <dgm:pt modelId="{AA55C1E4-EFF8-40F3-BE38-0002A5B678A6}" type="parTrans" cxnId="{C2CC788C-8B22-4F4B-B842-D92A429AC0A3}">
      <dgm:prSet/>
      <dgm:spPr/>
      <dgm:t>
        <a:bodyPr/>
        <a:lstStyle/>
        <a:p>
          <a:endParaRPr lang="zh-CN" altLang="en-US"/>
        </a:p>
      </dgm:t>
    </dgm:pt>
    <dgm:pt modelId="{8B16D3BB-DA98-4928-8CB4-D84D9DFB72B0}" type="sibTrans" cxnId="{C2CC788C-8B22-4F4B-B842-D92A429AC0A3}">
      <dgm:prSet/>
      <dgm:spPr/>
      <dgm:t>
        <a:bodyPr/>
        <a:lstStyle/>
        <a:p>
          <a:endParaRPr lang="zh-CN" altLang="en-US"/>
        </a:p>
      </dgm:t>
    </dgm:pt>
    <dgm:pt modelId="{A2B9A8E1-0337-4CC5-BCBC-82D520200D6E}">
      <dgm:prSet phldrT="[文本]" custT="1"/>
      <dgm:spPr/>
      <dgm:t>
        <a:bodyPr/>
        <a:lstStyle/>
        <a:p>
          <a:r>
            <a:rPr lang="zh-CN" altLang="en-US" sz="1800" b="1" dirty="0" smtClean="0">
              <a:latin typeface="仿宋_GB2312" pitchFamily="49" charset="-122"/>
              <a:ea typeface="仿宋_GB2312" pitchFamily="49" charset="-122"/>
            </a:rPr>
            <a:t>财产</a:t>
          </a:r>
          <a:r>
            <a:rPr lang="zh-CN" altLang="en-US" sz="1800" b="1" dirty="0" smtClean="0">
              <a:latin typeface="宋体"/>
              <a:ea typeface="宋体"/>
            </a:rPr>
            <a:t>→</a:t>
          </a:r>
          <a:r>
            <a:rPr lang="en-US" altLang="zh-CN" sz="1800" b="1" dirty="0" smtClean="0">
              <a:latin typeface="宋体"/>
              <a:ea typeface="宋体"/>
            </a:rPr>
            <a:t>30</a:t>
          </a:r>
          <a:r>
            <a:rPr lang="zh-CN" altLang="en-US" sz="1800" b="1" dirty="0" smtClean="0">
              <a:latin typeface="宋体"/>
              <a:ea typeface="宋体"/>
            </a:rPr>
            <a:t>万</a:t>
          </a:r>
          <a:endParaRPr lang="zh-CN" altLang="en-US" sz="1800" b="1" dirty="0">
            <a:latin typeface="仿宋_GB2312" pitchFamily="49" charset="-122"/>
            <a:ea typeface="仿宋_GB2312" pitchFamily="49" charset="-122"/>
          </a:endParaRPr>
        </a:p>
      </dgm:t>
    </dgm:pt>
    <dgm:pt modelId="{D5080AD6-E907-49B3-8F91-338CC8A6AE54}" type="parTrans" cxnId="{65BEB150-5856-4839-AF40-CB36D2FBB78A}">
      <dgm:prSet/>
      <dgm:spPr/>
      <dgm:t>
        <a:bodyPr/>
        <a:lstStyle/>
        <a:p>
          <a:endParaRPr lang="zh-CN" altLang="en-US"/>
        </a:p>
      </dgm:t>
    </dgm:pt>
    <dgm:pt modelId="{15990032-A3F0-49AD-AA3F-41BF1D8CC609}" type="sibTrans" cxnId="{65BEB150-5856-4839-AF40-CB36D2FBB78A}">
      <dgm:prSet/>
      <dgm:spPr/>
      <dgm:t>
        <a:bodyPr/>
        <a:lstStyle/>
        <a:p>
          <a:endParaRPr lang="zh-CN" altLang="en-US"/>
        </a:p>
      </dgm:t>
    </dgm:pt>
    <dgm:pt modelId="{26FB5780-15F4-4FB8-8E31-C002DBD4A1FA}">
      <dgm:prSet phldrT="[文本]" custT="1"/>
      <dgm:spPr/>
      <dgm:t>
        <a:bodyPr/>
        <a:lstStyle/>
        <a:p>
          <a:r>
            <a:rPr lang="en-US" altLang="zh-CN" sz="2400" b="1" dirty="0" smtClean="0">
              <a:latin typeface="仿宋_GB2312" pitchFamily="49" charset="-122"/>
              <a:ea typeface="仿宋_GB2312" pitchFamily="49" charset="-122"/>
            </a:rPr>
            <a:t>2000</a:t>
          </a:r>
          <a:r>
            <a:rPr lang="zh-CN" altLang="en-US" sz="2400" b="1" dirty="0" smtClean="0">
              <a:latin typeface="仿宋_GB2312" pitchFamily="49" charset="-122"/>
              <a:ea typeface="仿宋_GB2312" pitchFamily="49" charset="-122"/>
            </a:rPr>
            <a:t>元</a:t>
          </a:r>
          <a:endParaRPr lang="zh-CN" altLang="en-US" sz="2400" b="1" dirty="0">
            <a:latin typeface="仿宋_GB2312" pitchFamily="49" charset="-122"/>
            <a:ea typeface="仿宋_GB2312" pitchFamily="49" charset="-122"/>
          </a:endParaRPr>
        </a:p>
      </dgm:t>
    </dgm:pt>
    <dgm:pt modelId="{E8AA27D3-B8DC-4684-8932-BBD82F4C6119}" type="parTrans" cxnId="{B5742E7C-75BE-43EA-9288-AC3471A9DA25}">
      <dgm:prSet/>
      <dgm:spPr/>
      <dgm:t>
        <a:bodyPr/>
        <a:lstStyle/>
        <a:p>
          <a:endParaRPr lang="zh-CN" altLang="en-US"/>
        </a:p>
      </dgm:t>
    </dgm:pt>
    <dgm:pt modelId="{FC58DFB0-0EB3-4E40-9F98-6EEBC85AE95E}" type="sibTrans" cxnId="{B5742E7C-75BE-43EA-9288-AC3471A9DA25}">
      <dgm:prSet/>
      <dgm:spPr/>
      <dgm:t>
        <a:bodyPr/>
        <a:lstStyle/>
        <a:p>
          <a:endParaRPr lang="zh-CN" altLang="en-US"/>
        </a:p>
      </dgm:t>
    </dgm:pt>
    <dgm:pt modelId="{EEEB7B64-B89A-4392-B24A-E22951EF2D49}">
      <dgm:prSet phldrT="[文本]" custT="1"/>
      <dgm:spPr/>
      <dgm:t>
        <a:bodyPr/>
        <a:lstStyle/>
        <a:p>
          <a:r>
            <a:rPr lang="zh-CN" altLang="en-US" sz="1800" b="1" dirty="0" smtClean="0">
              <a:latin typeface="仿宋_GB2312" pitchFamily="49" charset="-122"/>
              <a:ea typeface="仿宋_GB2312" pitchFamily="49" charset="-122"/>
            </a:rPr>
            <a:t>员工</a:t>
          </a:r>
          <a:r>
            <a:rPr lang="zh-CN" altLang="en-US" sz="1800" b="1" dirty="0" smtClean="0">
              <a:latin typeface="宋体"/>
              <a:ea typeface="宋体"/>
            </a:rPr>
            <a:t>→</a:t>
          </a:r>
          <a:r>
            <a:rPr lang="en-US" altLang="zh-CN" sz="1800" b="1" dirty="0" smtClean="0">
              <a:latin typeface="宋体"/>
              <a:ea typeface="宋体"/>
            </a:rPr>
            <a:t>49.5</a:t>
          </a:r>
          <a:r>
            <a:rPr lang="zh-CN" altLang="en-US" sz="1800" b="1" dirty="0" smtClean="0">
              <a:latin typeface="宋体"/>
              <a:ea typeface="宋体"/>
            </a:rPr>
            <a:t>万</a:t>
          </a:r>
          <a:endParaRPr lang="zh-CN" altLang="en-US" sz="1800" b="1" dirty="0">
            <a:latin typeface="仿宋_GB2312" pitchFamily="49" charset="-122"/>
            <a:ea typeface="仿宋_GB2312" pitchFamily="49" charset="-122"/>
          </a:endParaRPr>
        </a:p>
      </dgm:t>
    </dgm:pt>
    <dgm:pt modelId="{2BCEE4BA-3B90-490F-9AAF-C379353D72CA}" type="parTrans" cxnId="{10ADBEB3-7594-401A-B4C5-BFC447D378CD}">
      <dgm:prSet/>
      <dgm:spPr/>
      <dgm:t>
        <a:bodyPr/>
        <a:lstStyle/>
        <a:p>
          <a:endParaRPr lang="zh-CN" altLang="en-US"/>
        </a:p>
      </dgm:t>
    </dgm:pt>
    <dgm:pt modelId="{D2C788B3-0895-432D-B04C-ECB9D94687C2}" type="sibTrans" cxnId="{10ADBEB3-7594-401A-B4C5-BFC447D378CD}">
      <dgm:prSet/>
      <dgm:spPr/>
      <dgm:t>
        <a:bodyPr/>
        <a:lstStyle/>
        <a:p>
          <a:endParaRPr lang="zh-CN" altLang="en-US"/>
        </a:p>
      </dgm:t>
    </dgm:pt>
    <dgm:pt modelId="{7D28F602-8E1D-478F-A110-9193CF425A9B}">
      <dgm:prSet phldrT="[文本]" custT="1"/>
      <dgm:spPr/>
      <dgm:t>
        <a:bodyPr/>
        <a:lstStyle/>
        <a:p>
          <a:r>
            <a:rPr lang="zh-CN" altLang="en-US" sz="1800" b="1" dirty="0" smtClean="0">
              <a:latin typeface="仿宋_GB2312" pitchFamily="49" charset="-122"/>
              <a:ea typeface="仿宋_GB2312" pitchFamily="49" charset="-122"/>
            </a:rPr>
            <a:t>财产 →</a:t>
          </a:r>
          <a:r>
            <a:rPr lang="en-US" altLang="zh-CN" sz="1800" b="1" dirty="0" smtClean="0">
              <a:latin typeface="仿宋_GB2312" pitchFamily="49" charset="-122"/>
              <a:ea typeface="仿宋_GB2312" pitchFamily="49" charset="-122"/>
            </a:rPr>
            <a:t>20</a:t>
          </a:r>
          <a:r>
            <a:rPr lang="zh-CN" altLang="en-US" sz="1800" b="1" dirty="0" smtClean="0">
              <a:latin typeface="仿宋_GB2312" pitchFamily="49" charset="-122"/>
              <a:ea typeface="仿宋_GB2312" pitchFamily="49" charset="-122"/>
            </a:rPr>
            <a:t>万</a:t>
          </a:r>
          <a:endParaRPr lang="zh-CN" altLang="en-US" sz="1800" b="1" dirty="0">
            <a:latin typeface="仿宋_GB2312" pitchFamily="49" charset="-122"/>
            <a:ea typeface="仿宋_GB2312" pitchFamily="49" charset="-122"/>
          </a:endParaRPr>
        </a:p>
      </dgm:t>
    </dgm:pt>
    <dgm:pt modelId="{0F62F5B8-416C-4BB0-B333-2B0E2EB68A8B}" type="sibTrans" cxnId="{D08DBDE1-190D-423B-9438-27C1C887D689}">
      <dgm:prSet/>
      <dgm:spPr/>
      <dgm:t>
        <a:bodyPr/>
        <a:lstStyle/>
        <a:p>
          <a:endParaRPr lang="zh-CN" altLang="en-US"/>
        </a:p>
      </dgm:t>
    </dgm:pt>
    <dgm:pt modelId="{766D4756-0A2D-454C-9DBC-A2C554CD01C2}" type="parTrans" cxnId="{D08DBDE1-190D-423B-9438-27C1C887D689}">
      <dgm:prSet/>
      <dgm:spPr/>
      <dgm:t>
        <a:bodyPr/>
        <a:lstStyle/>
        <a:p>
          <a:endParaRPr lang="zh-CN" altLang="en-US"/>
        </a:p>
      </dgm:t>
    </dgm:pt>
    <dgm:pt modelId="{DBC7B5CE-DD4F-480D-A329-9F02CF0F43F0}">
      <dgm:prSet phldrT="[文本]" custT="1"/>
      <dgm:spPr/>
      <dgm:t>
        <a:bodyPr/>
        <a:lstStyle/>
        <a:p>
          <a:r>
            <a:rPr lang="zh-CN" altLang="en-US" sz="1800" b="1" dirty="0" smtClean="0">
              <a:latin typeface="仿宋_GB2312" pitchFamily="49" charset="-122"/>
              <a:ea typeface="仿宋_GB2312" pitchFamily="49" charset="-122"/>
            </a:rPr>
            <a:t>员工→ </a:t>
          </a:r>
          <a:r>
            <a:rPr lang="en-US" altLang="zh-CN" sz="1800" b="1" dirty="0" smtClean="0">
              <a:latin typeface="仿宋_GB2312" pitchFamily="49" charset="-122"/>
              <a:ea typeface="仿宋_GB2312" pitchFamily="49" charset="-122"/>
            </a:rPr>
            <a:t>26.4</a:t>
          </a:r>
          <a:r>
            <a:rPr lang="zh-CN" altLang="en-US" sz="1800" b="1" dirty="0" smtClean="0">
              <a:latin typeface="仿宋_GB2312" pitchFamily="49" charset="-122"/>
              <a:ea typeface="仿宋_GB2312" pitchFamily="49" charset="-122"/>
            </a:rPr>
            <a:t>万</a:t>
          </a:r>
          <a:endParaRPr lang="zh-CN" altLang="en-US" sz="1800" b="1" dirty="0">
            <a:latin typeface="仿宋_GB2312" pitchFamily="49" charset="-122"/>
            <a:ea typeface="仿宋_GB2312" pitchFamily="49" charset="-122"/>
          </a:endParaRPr>
        </a:p>
      </dgm:t>
    </dgm:pt>
    <dgm:pt modelId="{037D3392-11F0-4919-A588-00DE3543EEB2}" type="sibTrans" cxnId="{9C1FE9DE-E681-461A-AA12-54609BFBE88D}">
      <dgm:prSet/>
      <dgm:spPr/>
      <dgm:t>
        <a:bodyPr/>
        <a:lstStyle/>
        <a:p>
          <a:endParaRPr lang="zh-CN" altLang="en-US"/>
        </a:p>
      </dgm:t>
    </dgm:pt>
    <dgm:pt modelId="{7BC9DADC-6578-4B33-B77F-76005D5C00B8}" type="parTrans" cxnId="{9C1FE9DE-E681-461A-AA12-54609BFBE88D}">
      <dgm:prSet/>
      <dgm:spPr/>
      <dgm:t>
        <a:bodyPr/>
        <a:lstStyle/>
        <a:p>
          <a:endParaRPr lang="zh-CN" altLang="en-US"/>
        </a:p>
      </dgm:t>
    </dgm:pt>
    <dgm:pt modelId="{ED5014C8-21CF-4A3A-ACD6-58330C806630}">
      <dgm:prSet phldrT="[文本]" custT="1"/>
      <dgm:spPr/>
      <dgm:t>
        <a:bodyPr/>
        <a:lstStyle/>
        <a:p>
          <a:r>
            <a:rPr lang="zh-CN" altLang="en-US" sz="1800" b="1" dirty="0" smtClean="0">
              <a:latin typeface="仿宋_GB2312" pitchFamily="49" charset="-122"/>
              <a:ea typeface="仿宋_GB2312" pitchFamily="49" charset="-122"/>
            </a:rPr>
            <a:t>三者→</a:t>
          </a:r>
          <a:r>
            <a:rPr lang="en-US" altLang="zh-CN" sz="1800" b="1" dirty="0" smtClean="0">
              <a:latin typeface="仿宋_GB2312" pitchFamily="49" charset="-122"/>
              <a:ea typeface="仿宋_GB2312" pitchFamily="49" charset="-122"/>
            </a:rPr>
            <a:t>10</a:t>
          </a:r>
          <a:r>
            <a:rPr lang="zh-CN" altLang="en-US" sz="1800" b="1" dirty="0" smtClean="0">
              <a:latin typeface="仿宋_GB2312" pitchFamily="49" charset="-122"/>
              <a:ea typeface="仿宋_GB2312" pitchFamily="49" charset="-122"/>
            </a:rPr>
            <a:t>万</a:t>
          </a:r>
          <a:r>
            <a:rPr lang="en-US" altLang="zh-CN" sz="1800" b="1" dirty="0" smtClean="0">
              <a:latin typeface="仿宋_GB2312" pitchFamily="49" charset="-122"/>
              <a:ea typeface="仿宋_GB2312" pitchFamily="49" charset="-122"/>
            </a:rPr>
            <a:t>/</a:t>
          </a:r>
          <a:r>
            <a:rPr lang="zh-CN" altLang="en-US" sz="1800" b="1" dirty="0" smtClean="0">
              <a:latin typeface="仿宋_GB2312" pitchFamily="49" charset="-122"/>
              <a:ea typeface="仿宋_GB2312" pitchFamily="49" charset="-122"/>
            </a:rPr>
            <a:t>次，累积</a:t>
          </a:r>
          <a:r>
            <a:rPr lang="en-US" altLang="zh-CN" sz="1800" b="1" dirty="0" smtClean="0">
              <a:latin typeface="仿宋_GB2312" pitchFamily="49" charset="-122"/>
              <a:ea typeface="仿宋_GB2312" pitchFamily="49" charset="-122"/>
            </a:rPr>
            <a:t>20</a:t>
          </a:r>
          <a:r>
            <a:rPr lang="zh-CN" altLang="en-US" sz="1800" b="1" dirty="0" smtClean="0">
              <a:latin typeface="仿宋_GB2312" pitchFamily="49" charset="-122"/>
              <a:ea typeface="仿宋_GB2312" pitchFamily="49" charset="-122"/>
            </a:rPr>
            <a:t>万</a:t>
          </a:r>
          <a:endParaRPr lang="zh-CN" altLang="en-US" sz="1800" b="1" dirty="0">
            <a:latin typeface="仿宋_GB2312" pitchFamily="49" charset="-122"/>
            <a:ea typeface="仿宋_GB2312" pitchFamily="49" charset="-122"/>
          </a:endParaRPr>
        </a:p>
      </dgm:t>
    </dgm:pt>
    <dgm:pt modelId="{3A241048-97CB-4ACD-A1FC-91BC967B0EF2}" type="parTrans" cxnId="{2096B8C5-5C40-4365-B968-3A8EE8083245}">
      <dgm:prSet/>
      <dgm:spPr/>
    </dgm:pt>
    <dgm:pt modelId="{A2990B89-DAA1-44A3-B6E7-F688E83EDBB1}" type="sibTrans" cxnId="{2096B8C5-5C40-4365-B968-3A8EE8083245}">
      <dgm:prSet/>
      <dgm:spPr/>
    </dgm:pt>
    <dgm:pt modelId="{B931B5E6-FBFE-4797-894B-5F4D3D04D517}">
      <dgm:prSet phldrT="[文本]" custT="1"/>
      <dgm:spPr/>
      <dgm:t>
        <a:bodyPr/>
        <a:lstStyle/>
        <a:p>
          <a:r>
            <a:rPr lang="zh-CN" altLang="en-US" sz="1800" b="1" dirty="0" smtClean="0">
              <a:latin typeface="仿宋_GB2312" pitchFamily="49" charset="-122"/>
              <a:ea typeface="仿宋_GB2312" pitchFamily="49" charset="-122"/>
            </a:rPr>
            <a:t>三者</a:t>
          </a:r>
          <a:r>
            <a:rPr lang="zh-CN" altLang="en-US" sz="1800" b="1" dirty="0" smtClean="0">
              <a:latin typeface="宋体"/>
              <a:ea typeface="宋体"/>
            </a:rPr>
            <a:t>→</a:t>
          </a:r>
          <a:r>
            <a:rPr lang="en-US" altLang="zh-CN" sz="1800" b="1" dirty="0" smtClean="0">
              <a:latin typeface="仿宋_GB2312" pitchFamily="49" charset="-122"/>
              <a:ea typeface="仿宋_GB2312" pitchFamily="49" charset="-122"/>
            </a:rPr>
            <a:t>15</a:t>
          </a:r>
          <a:r>
            <a:rPr lang="zh-CN" altLang="en-US" sz="1800" b="1" dirty="0" smtClean="0">
              <a:latin typeface="仿宋_GB2312" pitchFamily="49" charset="-122"/>
              <a:ea typeface="仿宋_GB2312" pitchFamily="49" charset="-122"/>
            </a:rPr>
            <a:t>万</a:t>
          </a:r>
          <a:r>
            <a:rPr lang="en-US" altLang="zh-CN" sz="1800" b="1" dirty="0" smtClean="0">
              <a:latin typeface="仿宋_GB2312" pitchFamily="49" charset="-122"/>
              <a:ea typeface="仿宋_GB2312" pitchFamily="49" charset="-122"/>
            </a:rPr>
            <a:t>/</a:t>
          </a:r>
          <a:r>
            <a:rPr lang="zh-CN" altLang="en-US" sz="1800" b="1" dirty="0" smtClean="0">
              <a:latin typeface="仿宋_GB2312" pitchFamily="49" charset="-122"/>
              <a:ea typeface="仿宋_GB2312" pitchFamily="49" charset="-122"/>
            </a:rPr>
            <a:t>次，累积</a:t>
          </a:r>
          <a:r>
            <a:rPr lang="en-US" altLang="zh-CN" sz="1800" b="1" dirty="0" smtClean="0">
              <a:latin typeface="仿宋_GB2312" pitchFamily="49" charset="-122"/>
              <a:ea typeface="仿宋_GB2312" pitchFamily="49" charset="-122"/>
            </a:rPr>
            <a:t>30</a:t>
          </a:r>
          <a:r>
            <a:rPr lang="zh-CN" altLang="en-US" sz="1800" b="1" dirty="0" smtClean="0">
              <a:latin typeface="仿宋_GB2312" pitchFamily="49" charset="-122"/>
              <a:ea typeface="仿宋_GB2312" pitchFamily="49" charset="-122"/>
            </a:rPr>
            <a:t>万</a:t>
          </a:r>
          <a:endParaRPr lang="zh-CN" altLang="en-US" sz="1800" b="1" dirty="0">
            <a:latin typeface="仿宋_GB2312" pitchFamily="49" charset="-122"/>
            <a:ea typeface="仿宋_GB2312" pitchFamily="49" charset="-122"/>
          </a:endParaRPr>
        </a:p>
      </dgm:t>
    </dgm:pt>
    <dgm:pt modelId="{83DA6516-E403-43D2-92AD-A77529BBB07C}" type="parTrans" cxnId="{D4683ACE-583B-4FBB-B16F-22B2C3124796}">
      <dgm:prSet/>
      <dgm:spPr/>
    </dgm:pt>
    <dgm:pt modelId="{502BC365-CD91-43DD-8AE5-171D58794AD0}" type="sibTrans" cxnId="{D4683ACE-583B-4FBB-B16F-22B2C3124796}">
      <dgm:prSet/>
      <dgm:spPr/>
    </dgm:pt>
    <dgm:pt modelId="{05768168-F5C9-4A51-B896-6D94EBF8B912}">
      <dgm:prSet phldrT="[文本]" custT="1"/>
      <dgm:spPr/>
      <dgm:t>
        <a:bodyPr/>
        <a:lstStyle/>
        <a:p>
          <a:r>
            <a:rPr lang="zh-CN" altLang="en-US" sz="1800" b="1" dirty="0" smtClean="0">
              <a:latin typeface="仿宋_GB2312" pitchFamily="49" charset="-122"/>
              <a:ea typeface="仿宋_GB2312" pitchFamily="49" charset="-122"/>
            </a:rPr>
            <a:t>财产</a:t>
          </a:r>
          <a:r>
            <a:rPr lang="zh-CN" altLang="en-US" sz="1800" b="1" dirty="0" smtClean="0">
              <a:latin typeface="宋体"/>
              <a:ea typeface="宋体"/>
            </a:rPr>
            <a:t>→</a:t>
          </a:r>
          <a:r>
            <a:rPr lang="en-US" altLang="zh-CN" sz="1800" b="1" dirty="0" smtClean="0">
              <a:latin typeface="宋体"/>
              <a:ea typeface="宋体"/>
            </a:rPr>
            <a:t>40</a:t>
          </a:r>
          <a:r>
            <a:rPr lang="zh-CN" altLang="en-US" sz="1800" b="1" dirty="0" smtClean="0">
              <a:latin typeface="宋体"/>
              <a:ea typeface="宋体"/>
            </a:rPr>
            <a:t>万</a:t>
          </a:r>
          <a:endParaRPr lang="zh-CN" altLang="en-US" sz="1800" b="1" dirty="0">
            <a:latin typeface="仿宋_GB2312" pitchFamily="49" charset="-122"/>
            <a:ea typeface="仿宋_GB2312" pitchFamily="49" charset="-122"/>
          </a:endParaRPr>
        </a:p>
      </dgm:t>
    </dgm:pt>
    <dgm:pt modelId="{B99B326B-C51A-4831-8772-7BC436E66C31}" type="parTrans" cxnId="{EEB20B87-0134-4834-BD2E-98FAC416A9DC}">
      <dgm:prSet/>
      <dgm:spPr/>
      <dgm:t>
        <a:bodyPr/>
        <a:lstStyle/>
        <a:p>
          <a:endParaRPr lang="zh-CN" altLang="en-US"/>
        </a:p>
      </dgm:t>
    </dgm:pt>
    <dgm:pt modelId="{F3466941-CA71-4486-990B-46B7D0768DC0}" type="sibTrans" cxnId="{EEB20B87-0134-4834-BD2E-98FAC416A9DC}">
      <dgm:prSet/>
      <dgm:spPr/>
      <dgm:t>
        <a:bodyPr/>
        <a:lstStyle/>
        <a:p>
          <a:endParaRPr lang="zh-CN" altLang="en-US"/>
        </a:p>
      </dgm:t>
    </dgm:pt>
    <dgm:pt modelId="{41EDCEE2-7EA9-4940-8035-FE80DD932831}">
      <dgm:prSet phldrT="[文本]" custT="1"/>
      <dgm:spPr/>
      <dgm:t>
        <a:bodyPr/>
        <a:lstStyle/>
        <a:p>
          <a:r>
            <a:rPr lang="zh-CN" altLang="en-US" sz="1800" b="1" dirty="0" smtClean="0">
              <a:latin typeface="仿宋_GB2312" pitchFamily="49" charset="-122"/>
              <a:ea typeface="仿宋_GB2312" pitchFamily="49" charset="-122"/>
            </a:rPr>
            <a:t>三者</a:t>
          </a:r>
          <a:r>
            <a:rPr lang="zh-CN" altLang="en-US" sz="1800" b="1" dirty="0" smtClean="0">
              <a:latin typeface="宋体"/>
              <a:ea typeface="宋体"/>
            </a:rPr>
            <a:t>→</a:t>
          </a:r>
          <a:r>
            <a:rPr lang="en-US" altLang="zh-CN" sz="1800" b="1" dirty="0" smtClean="0">
              <a:latin typeface="仿宋_GB2312" pitchFamily="49" charset="-122"/>
              <a:ea typeface="仿宋_GB2312" pitchFamily="49" charset="-122"/>
            </a:rPr>
            <a:t>20</a:t>
          </a:r>
          <a:r>
            <a:rPr lang="zh-CN" altLang="en-US" sz="1800" b="1" dirty="0" smtClean="0">
              <a:latin typeface="仿宋_GB2312" pitchFamily="49" charset="-122"/>
              <a:ea typeface="仿宋_GB2312" pitchFamily="49" charset="-122"/>
            </a:rPr>
            <a:t>万</a:t>
          </a:r>
          <a:r>
            <a:rPr lang="en-US" altLang="zh-CN" sz="1800" b="1" dirty="0" smtClean="0">
              <a:latin typeface="仿宋_GB2312" pitchFamily="49" charset="-122"/>
              <a:ea typeface="仿宋_GB2312" pitchFamily="49" charset="-122"/>
            </a:rPr>
            <a:t>/</a:t>
          </a:r>
          <a:r>
            <a:rPr lang="zh-CN" altLang="en-US" sz="1800" b="1" dirty="0" smtClean="0">
              <a:latin typeface="仿宋_GB2312" pitchFamily="49" charset="-122"/>
              <a:ea typeface="仿宋_GB2312" pitchFamily="49" charset="-122"/>
            </a:rPr>
            <a:t>次，累积</a:t>
          </a:r>
          <a:r>
            <a:rPr lang="en-US" altLang="zh-CN" sz="1800" b="1" dirty="0" smtClean="0">
              <a:latin typeface="仿宋_GB2312" pitchFamily="49" charset="-122"/>
              <a:ea typeface="仿宋_GB2312" pitchFamily="49" charset="-122"/>
            </a:rPr>
            <a:t>40</a:t>
          </a:r>
          <a:r>
            <a:rPr lang="zh-CN" altLang="en-US" sz="1800" b="1" dirty="0" smtClean="0">
              <a:latin typeface="仿宋_GB2312" pitchFamily="49" charset="-122"/>
              <a:ea typeface="仿宋_GB2312" pitchFamily="49" charset="-122"/>
            </a:rPr>
            <a:t>万</a:t>
          </a:r>
          <a:endParaRPr lang="zh-CN" altLang="en-US" sz="1800" b="1" dirty="0">
            <a:latin typeface="仿宋_GB2312" pitchFamily="49" charset="-122"/>
            <a:ea typeface="仿宋_GB2312" pitchFamily="49" charset="-122"/>
          </a:endParaRPr>
        </a:p>
      </dgm:t>
    </dgm:pt>
    <dgm:pt modelId="{5A38CE10-5CC2-406B-93AC-7B1A2615F49F}" type="parTrans" cxnId="{39F0F26D-6B64-44B6-8B8F-B3C38042295F}">
      <dgm:prSet/>
      <dgm:spPr/>
      <dgm:t>
        <a:bodyPr/>
        <a:lstStyle/>
        <a:p>
          <a:endParaRPr lang="zh-CN" altLang="en-US"/>
        </a:p>
      </dgm:t>
    </dgm:pt>
    <dgm:pt modelId="{BB47C405-5287-4821-A233-01D6949BF7E8}" type="sibTrans" cxnId="{39F0F26D-6B64-44B6-8B8F-B3C38042295F}">
      <dgm:prSet/>
      <dgm:spPr/>
      <dgm:t>
        <a:bodyPr/>
        <a:lstStyle/>
        <a:p>
          <a:endParaRPr lang="zh-CN" altLang="en-US"/>
        </a:p>
      </dgm:t>
    </dgm:pt>
    <dgm:pt modelId="{8CB62399-5A39-42E5-846F-7AF23A80E30C}" type="pres">
      <dgm:prSet presAssocID="{2A4568EE-3A26-4C80-A6D1-0A52B87A0B24}" presName="linearFlow" presStyleCnt="0">
        <dgm:presLayoutVars>
          <dgm:dir/>
          <dgm:animLvl val="lvl"/>
          <dgm:resizeHandles val="exact"/>
        </dgm:presLayoutVars>
      </dgm:prSet>
      <dgm:spPr/>
      <dgm:t>
        <a:bodyPr/>
        <a:lstStyle/>
        <a:p>
          <a:endParaRPr lang="zh-CN" altLang="en-US"/>
        </a:p>
      </dgm:t>
    </dgm:pt>
    <dgm:pt modelId="{F21A5E51-310D-4660-B75F-5BF34F1FA816}" type="pres">
      <dgm:prSet presAssocID="{24395A8F-F0FF-4B73-8163-D46F37A5DA90}" presName="composite" presStyleCnt="0"/>
      <dgm:spPr/>
    </dgm:pt>
    <dgm:pt modelId="{A406753D-0363-4EE7-94EA-8426B1D01A50}" type="pres">
      <dgm:prSet presAssocID="{24395A8F-F0FF-4B73-8163-D46F37A5DA90}" presName="parentText" presStyleLbl="alignNode1" presStyleIdx="0" presStyleCnt="3">
        <dgm:presLayoutVars>
          <dgm:chMax val="1"/>
          <dgm:bulletEnabled val="1"/>
        </dgm:presLayoutVars>
      </dgm:prSet>
      <dgm:spPr/>
      <dgm:t>
        <a:bodyPr/>
        <a:lstStyle/>
        <a:p>
          <a:endParaRPr lang="zh-CN" altLang="en-US"/>
        </a:p>
      </dgm:t>
    </dgm:pt>
    <dgm:pt modelId="{0C102DC7-2574-4A75-AF1E-8316D9A2E12E}" type="pres">
      <dgm:prSet presAssocID="{24395A8F-F0FF-4B73-8163-D46F37A5DA90}" presName="descendantText" presStyleLbl="alignAcc1" presStyleIdx="0" presStyleCnt="3" custScaleY="100000">
        <dgm:presLayoutVars>
          <dgm:bulletEnabled val="1"/>
        </dgm:presLayoutVars>
      </dgm:prSet>
      <dgm:spPr/>
      <dgm:t>
        <a:bodyPr/>
        <a:lstStyle/>
        <a:p>
          <a:endParaRPr lang="zh-CN" altLang="en-US"/>
        </a:p>
      </dgm:t>
    </dgm:pt>
    <dgm:pt modelId="{D10E230F-FB61-4F45-AC67-DDBE06061DC8}" type="pres">
      <dgm:prSet presAssocID="{CA47F892-04E1-4B4A-B2F3-22261784B19A}" presName="sp" presStyleCnt="0"/>
      <dgm:spPr/>
    </dgm:pt>
    <dgm:pt modelId="{0DBC06B0-24A7-4496-8F1D-5AAD0B462BDB}" type="pres">
      <dgm:prSet presAssocID="{36CD80B9-80B4-4FB4-A167-932A2DC5EC23}" presName="composite" presStyleCnt="0"/>
      <dgm:spPr/>
    </dgm:pt>
    <dgm:pt modelId="{22D67742-5C4A-4F27-9641-F2225EB7C50B}" type="pres">
      <dgm:prSet presAssocID="{36CD80B9-80B4-4FB4-A167-932A2DC5EC23}" presName="parentText" presStyleLbl="alignNode1" presStyleIdx="1" presStyleCnt="3">
        <dgm:presLayoutVars>
          <dgm:chMax val="1"/>
          <dgm:bulletEnabled val="1"/>
        </dgm:presLayoutVars>
      </dgm:prSet>
      <dgm:spPr/>
      <dgm:t>
        <a:bodyPr/>
        <a:lstStyle/>
        <a:p>
          <a:endParaRPr lang="zh-CN" altLang="en-US"/>
        </a:p>
      </dgm:t>
    </dgm:pt>
    <dgm:pt modelId="{8E66FB18-50F9-4AE6-8572-F4C33E6B00F0}" type="pres">
      <dgm:prSet presAssocID="{36CD80B9-80B4-4FB4-A167-932A2DC5EC23}" presName="descendantText" presStyleLbl="alignAcc1" presStyleIdx="1" presStyleCnt="3">
        <dgm:presLayoutVars>
          <dgm:bulletEnabled val="1"/>
        </dgm:presLayoutVars>
      </dgm:prSet>
      <dgm:spPr/>
      <dgm:t>
        <a:bodyPr/>
        <a:lstStyle/>
        <a:p>
          <a:endParaRPr lang="zh-CN" altLang="en-US"/>
        </a:p>
      </dgm:t>
    </dgm:pt>
    <dgm:pt modelId="{D1BA03F4-37AA-4202-BF81-A402987EAE65}" type="pres">
      <dgm:prSet presAssocID="{24F6FA62-C73E-4290-9822-5A183F7372D3}" presName="sp" presStyleCnt="0"/>
      <dgm:spPr/>
    </dgm:pt>
    <dgm:pt modelId="{F6EB391E-A056-4527-AB24-E661D4E976F7}" type="pres">
      <dgm:prSet presAssocID="{26FB5780-15F4-4FB8-8E31-C002DBD4A1FA}" presName="composite" presStyleCnt="0"/>
      <dgm:spPr/>
    </dgm:pt>
    <dgm:pt modelId="{6A66625C-30FB-460D-8DC1-ACC818AFA433}" type="pres">
      <dgm:prSet presAssocID="{26FB5780-15F4-4FB8-8E31-C002DBD4A1FA}" presName="parentText" presStyleLbl="alignNode1" presStyleIdx="2" presStyleCnt="3">
        <dgm:presLayoutVars>
          <dgm:chMax val="1"/>
          <dgm:bulletEnabled val="1"/>
        </dgm:presLayoutVars>
      </dgm:prSet>
      <dgm:spPr/>
      <dgm:t>
        <a:bodyPr/>
        <a:lstStyle/>
        <a:p>
          <a:endParaRPr lang="zh-CN" altLang="en-US"/>
        </a:p>
      </dgm:t>
    </dgm:pt>
    <dgm:pt modelId="{5E37094C-C1B4-483A-A5AF-9A60C78DDEF6}" type="pres">
      <dgm:prSet presAssocID="{26FB5780-15F4-4FB8-8E31-C002DBD4A1FA}" presName="descendantText" presStyleLbl="alignAcc1" presStyleIdx="2" presStyleCnt="3">
        <dgm:presLayoutVars>
          <dgm:bulletEnabled val="1"/>
        </dgm:presLayoutVars>
      </dgm:prSet>
      <dgm:spPr/>
      <dgm:t>
        <a:bodyPr/>
        <a:lstStyle/>
        <a:p>
          <a:endParaRPr lang="zh-CN" altLang="en-US"/>
        </a:p>
      </dgm:t>
    </dgm:pt>
  </dgm:ptLst>
  <dgm:cxnLst>
    <dgm:cxn modelId="{EEB20B87-0134-4834-BD2E-98FAC416A9DC}" srcId="{26FB5780-15F4-4FB8-8E31-C002DBD4A1FA}" destId="{05768168-F5C9-4A51-B896-6D94EBF8B912}" srcOrd="1" destOrd="0" parTransId="{B99B326B-C51A-4831-8772-7BC436E66C31}" sibTransId="{F3466941-CA71-4486-990B-46B7D0768DC0}"/>
    <dgm:cxn modelId="{75A95B79-658D-4842-BE74-5C83C183C2AA}" srcId="{2A4568EE-3A26-4C80-A6D1-0A52B87A0B24}" destId="{24395A8F-F0FF-4B73-8163-D46F37A5DA90}" srcOrd="0" destOrd="0" parTransId="{019F218F-94C8-420F-B8BB-0DCC0333D48A}" sibTransId="{CA47F892-04E1-4B4A-B2F3-22261784B19A}"/>
    <dgm:cxn modelId="{2096B8C5-5C40-4365-B968-3A8EE8083245}" srcId="{24395A8F-F0FF-4B73-8163-D46F37A5DA90}" destId="{ED5014C8-21CF-4A3A-ACD6-58330C806630}" srcOrd="2" destOrd="0" parTransId="{3A241048-97CB-4ACD-A1FC-91BC967B0EF2}" sibTransId="{A2990B89-DAA1-44A3-B6E7-F688E83EDBB1}"/>
    <dgm:cxn modelId="{0365C9E8-6FE1-4B90-9304-979586BBEA96}" type="presOf" srcId="{36CD80B9-80B4-4FB4-A167-932A2DC5EC23}" destId="{22D67742-5C4A-4F27-9641-F2225EB7C50B}" srcOrd="0" destOrd="0" presId="urn:microsoft.com/office/officeart/2005/8/layout/chevron2"/>
    <dgm:cxn modelId="{DE33CF70-F4F9-4CC0-A6C3-6EA2358CB030}" type="presOf" srcId="{3B58DFDF-C3C4-4E19-9A15-04257635A8AB}" destId="{8E66FB18-50F9-4AE6-8572-F4C33E6B00F0}" srcOrd="0" destOrd="0" presId="urn:microsoft.com/office/officeart/2005/8/layout/chevron2"/>
    <dgm:cxn modelId="{3DF5063A-6658-4523-BEA9-4EA2C51FBB00}" type="presOf" srcId="{05768168-F5C9-4A51-B896-6D94EBF8B912}" destId="{5E37094C-C1B4-483A-A5AF-9A60C78DDEF6}" srcOrd="0" destOrd="1" presId="urn:microsoft.com/office/officeart/2005/8/layout/chevron2"/>
    <dgm:cxn modelId="{39F0F26D-6B64-44B6-8B8F-B3C38042295F}" srcId="{26FB5780-15F4-4FB8-8E31-C002DBD4A1FA}" destId="{41EDCEE2-7EA9-4940-8035-FE80DD932831}" srcOrd="2" destOrd="0" parTransId="{5A38CE10-5CC2-406B-93AC-7B1A2615F49F}" sibTransId="{BB47C405-5287-4821-A233-01D6949BF7E8}"/>
    <dgm:cxn modelId="{E4CD07C2-76F1-4C04-A2FA-8F0AC71B6FA8}" type="presOf" srcId="{B931B5E6-FBFE-4797-894B-5F4D3D04D517}" destId="{8E66FB18-50F9-4AE6-8572-F4C33E6B00F0}" srcOrd="0" destOrd="2" presId="urn:microsoft.com/office/officeart/2005/8/layout/chevron2"/>
    <dgm:cxn modelId="{D4683ACE-583B-4FBB-B16F-22B2C3124796}" srcId="{36CD80B9-80B4-4FB4-A167-932A2DC5EC23}" destId="{B931B5E6-FBFE-4797-894B-5F4D3D04D517}" srcOrd="2" destOrd="0" parTransId="{83DA6516-E403-43D2-92AD-A77529BBB07C}" sibTransId="{502BC365-CD91-43DD-8AE5-171D58794AD0}"/>
    <dgm:cxn modelId="{AD1E51A9-6F26-419B-81C7-4E76D1F3541A}" type="presOf" srcId="{EEEB7B64-B89A-4392-B24A-E22951EF2D49}" destId="{5E37094C-C1B4-483A-A5AF-9A60C78DDEF6}" srcOrd="0" destOrd="0" presId="urn:microsoft.com/office/officeart/2005/8/layout/chevron2"/>
    <dgm:cxn modelId="{196C3167-8EDC-4019-88BB-BFAD241DE039}" type="presOf" srcId="{ED5014C8-21CF-4A3A-ACD6-58330C806630}" destId="{0C102DC7-2574-4A75-AF1E-8316D9A2E12E}" srcOrd="0" destOrd="2" presId="urn:microsoft.com/office/officeart/2005/8/layout/chevron2"/>
    <dgm:cxn modelId="{D08DBDE1-190D-423B-9438-27C1C887D689}" srcId="{24395A8F-F0FF-4B73-8163-D46F37A5DA90}" destId="{7D28F602-8E1D-478F-A110-9193CF425A9B}" srcOrd="1" destOrd="0" parTransId="{766D4756-0A2D-454C-9DBC-A2C554CD01C2}" sibTransId="{0F62F5B8-416C-4BB0-B333-2B0E2EB68A8B}"/>
    <dgm:cxn modelId="{9C1FE9DE-E681-461A-AA12-54609BFBE88D}" srcId="{24395A8F-F0FF-4B73-8163-D46F37A5DA90}" destId="{DBC7B5CE-DD4F-480D-A329-9F02CF0F43F0}" srcOrd="0" destOrd="0" parTransId="{7BC9DADC-6578-4B33-B77F-76005D5C00B8}" sibTransId="{037D3392-11F0-4919-A588-00DE3543EEB2}"/>
    <dgm:cxn modelId="{CA0730A9-4BB1-4624-9BC2-5202DF6714A6}" srcId="{2A4568EE-3A26-4C80-A6D1-0A52B87A0B24}" destId="{36CD80B9-80B4-4FB4-A167-932A2DC5EC23}" srcOrd="1" destOrd="0" parTransId="{C4F45EA0-9707-4454-987D-11E56831021F}" sibTransId="{24F6FA62-C73E-4290-9822-5A183F7372D3}"/>
    <dgm:cxn modelId="{C02D0A1B-71E5-4610-AB42-B0157CBBF6BE}" type="presOf" srcId="{2A4568EE-3A26-4C80-A6D1-0A52B87A0B24}" destId="{8CB62399-5A39-42E5-846F-7AF23A80E30C}" srcOrd="0" destOrd="0" presId="urn:microsoft.com/office/officeart/2005/8/layout/chevron2"/>
    <dgm:cxn modelId="{B527A87E-697C-443D-9BAB-AA414FC3A49A}" type="presOf" srcId="{26FB5780-15F4-4FB8-8E31-C002DBD4A1FA}" destId="{6A66625C-30FB-460D-8DC1-ACC818AFA433}" srcOrd="0" destOrd="0" presId="urn:microsoft.com/office/officeart/2005/8/layout/chevron2"/>
    <dgm:cxn modelId="{BEF40AFA-A2B2-4D34-B074-31355E1CD263}" type="presOf" srcId="{41EDCEE2-7EA9-4940-8035-FE80DD932831}" destId="{5E37094C-C1B4-483A-A5AF-9A60C78DDEF6}" srcOrd="0" destOrd="2" presId="urn:microsoft.com/office/officeart/2005/8/layout/chevron2"/>
    <dgm:cxn modelId="{B5742E7C-75BE-43EA-9288-AC3471A9DA25}" srcId="{2A4568EE-3A26-4C80-A6D1-0A52B87A0B24}" destId="{26FB5780-15F4-4FB8-8E31-C002DBD4A1FA}" srcOrd="2" destOrd="0" parTransId="{E8AA27D3-B8DC-4684-8932-BBD82F4C6119}" sibTransId="{FC58DFB0-0EB3-4E40-9F98-6EEBC85AE95E}"/>
    <dgm:cxn modelId="{798F2388-9D84-4BB1-BC0C-43A39E76C63D}" type="presOf" srcId="{24395A8F-F0FF-4B73-8163-D46F37A5DA90}" destId="{A406753D-0363-4EE7-94EA-8426B1D01A50}" srcOrd="0" destOrd="0" presId="urn:microsoft.com/office/officeart/2005/8/layout/chevron2"/>
    <dgm:cxn modelId="{10ADBEB3-7594-401A-B4C5-BFC447D378CD}" srcId="{26FB5780-15F4-4FB8-8E31-C002DBD4A1FA}" destId="{EEEB7B64-B89A-4392-B24A-E22951EF2D49}" srcOrd="0" destOrd="0" parTransId="{2BCEE4BA-3B90-490F-9AAF-C379353D72CA}" sibTransId="{D2C788B3-0895-432D-B04C-ECB9D94687C2}"/>
    <dgm:cxn modelId="{5DDA1215-6FC0-4093-8242-EA229B481D96}" type="presOf" srcId="{7D28F602-8E1D-478F-A110-9193CF425A9B}" destId="{0C102DC7-2574-4A75-AF1E-8316D9A2E12E}" srcOrd="0" destOrd="1" presId="urn:microsoft.com/office/officeart/2005/8/layout/chevron2"/>
    <dgm:cxn modelId="{C88198D4-B970-4E85-B070-21A665679EE4}" type="presOf" srcId="{A2B9A8E1-0337-4CC5-BCBC-82D520200D6E}" destId="{8E66FB18-50F9-4AE6-8572-F4C33E6B00F0}" srcOrd="0" destOrd="1" presId="urn:microsoft.com/office/officeart/2005/8/layout/chevron2"/>
    <dgm:cxn modelId="{C2CC788C-8B22-4F4B-B842-D92A429AC0A3}" srcId="{36CD80B9-80B4-4FB4-A167-932A2DC5EC23}" destId="{3B58DFDF-C3C4-4E19-9A15-04257635A8AB}" srcOrd="0" destOrd="0" parTransId="{AA55C1E4-EFF8-40F3-BE38-0002A5B678A6}" sibTransId="{8B16D3BB-DA98-4928-8CB4-D84D9DFB72B0}"/>
    <dgm:cxn modelId="{65BEB150-5856-4839-AF40-CB36D2FBB78A}" srcId="{36CD80B9-80B4-4FB4-A167-932A2DC5EC23}" destId="{A2B9A8E1-0337-4CC5-BCBC-82D520200D6E}" srcOrd="1" destOrd="0" parTransId="{D5080AD6-E907-49B3-8F91-338CC8A6AE54}" sibTransId="{15990032-A3F0-49AD-AA3F-41BF1D8CC609}"/>
    <dgm:cxn modelId="{67799AA8-5CEC-426B-98C1-09A3FF09932D}" type="presOf" srcId="{DBC7B5CE-DD4F-480D-A329-9F02CF0F43F0}" destId="{0C102DC7-2574-4A75-AF1E-8316D9A2E12E}" srcOrd="0" destOrd="0" presId="urn:microsoft.com/office/officeart/2005/8/layout/chevron2"/>
    <dgm:cxn modelId="{3FB6C279-5CEC-4C01-9975-E74AE80C6199}" type="presParOf" srcId="{8CB62399-5A39-42E5-846F-7AF23A80E30C}" destId="{F21A5E51-310D-4660-B75F-5BF34F1FA816}" srcOrd="0" destOrd="0" presId="urn:microsoft.com/office/officeart/2005/8/layout/chevron2"/>
    <dgm:cxn modelId="{58AFD5EC-35D5-4FD0-9A53-FC775D1EA686}" type="presParOf" srcId="{F21A5E51-310D-4660-B75F-5BF34F1FA816}" destId="{A406753D-0363-4EE7-94EA-8426B1D01A50}" srcOrd="0" destOrd="0" presId="urn:microsoft.com/office/officeart/2005/8/layout/chevron2"/>
    <dgm:cxn modelId="{5DF05E65-357D-4F39-8071-B406D12A5120}" type="presParOf" srcId="{F21A5E51-310D-4660-B75F-5BF34F1FA816}" destId="{0C102DC7-2574-4A75-AF1E-8316D9A2E12E}" srcOrd="1" destOrd="0" presId="urn:microsoft.com/office/officeart/2005/8/layout/chevron2"/>
    <dgm:cxn modelId="{8FA9CC94-7F92-4AAC-8281-7A33434993B6}" type="presParOf" srcId="{8CB62399-5A39-42E5-846F-7AF23A80E30C}" destId="{D10E230F-FB61-4F45-AC67-DDBE06061DC8}" srcOrd="1" destOrd="0" presId="urn:microsoft.com/office/officeart/2005/8/layout/chevron2"/>
    <dgm:cxn modelId="{FCD76695-DCC4-4786-829D-712DF0E2610D}" type="presParOf" srcId="{8CB62399-5A39-42E5-846F-7AF23A80E30C}" destId="{0DBC06B0-24A7-4496-8F1D-5AAD0B462BDB}" srcOrd="2" destOrd="0" presId="urn:microsoft.com/office/officeart/2005/8/layout/chevron2"/>
    <dgm:cxn modelId="{4FDB4F99-3DFB-40CC-B8EB-1CCAAE4D8236}" type="presParOf" srcId="{0DBC06B0-24A7-4496-8F1D-5AAD0B462BDB}" destId="{22D67742-5C4A-4F27-9641-F2225EB7C50B}" srcOrd="0" destOrd="0" presId="urn:microsoft.com/office/officeart/2005/8/layout/chevron2"/>
    <dgm:cxn modelId="{3070F73D-A7C6-41C1-AF06-61D0E494F603}" type="presParOf" srcId="{0DBC06B0-24A7-4496-8F1D-5AAD0B462BDB}" destId="{8E66FB18-50F9-4AE6-8572-F4C33E6B00F0}" srcOrd="1" destOrd="0" presId="urn:microsoft.com/office/officeart/2005/8/layout/chevron2"/>
    <dgm:cxn modelId="{CCF50562-6265-4BFF-8560-C4CE94AB0503}" type="presParOf" srcId="{8CB62399-5A39-42E5-846F-7AF23A80E30C}" destId="{D1BA03F4-37AA-4202-BF81-A402987EAE65}" srcOrd="3" destOrd="0" presId="urn:microsoft.com/office/officeart/2005/8/layout/chevron2"/>
    <dgm:cxn modelId="{9C7D1817-21CA-40D2-B795-BD3C0B586DFF}" type="presParOf" srcId="{8CB62399-5A39-42E5-846F-7AF23A80E30C}" destId="{F6EB391E-A056-4527-AB24-E661D4E976F7}" srcOrd="4" destOrd="0" presId="urn:microsoft.com/office/officeart/2005/8/layout/chevron2"/>
    <dgm:cxn modelId="{AD2BA951-3B76-48F3-A4A9-B2EB526AF97C}" type="presParOf" srcId="{F6EB391E-A056-4527-AB24-E661D4E976F7}" destId="{6A66625C-30FB-460D-8DC1-ACC818AFA433}" srcOrd="0" destOrd="0" presId="urn:microsoft.com/office/officeart/2005/8/layout/chevron2"/>
    <dgm:cxn modelId="{97618AD0-99B8-461E-A778-523E15EEBA4A}" type="presParOf" srcId="{F6EB391E-A056-4527-AB24-E661D4E976F7}" destId="{5E37094C-C1B4-483A-A5AF-9A60C78DDEF6}"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05D31507-CDBF-4022-A64A-C587CA79E0DE}" type="doc">
      <dgm:prSet loTypeId="urn:microsoft.com/office/officeart/2005/8/layout/vProcess5" loCatId="process" qsTypeId="urn:microsoft.com/office/officeart/2005/8/quickstyle/3d2" qsCatId="3D" csTypeId="urn:microsoft.com/office/officeart/2005/8/colors/accent0_1" csCatId="mainScheme" phldr="1"/>
      <dgm:spPr/>
      <dgm:t>
        <a:bodyPr/>
        <a:lstStyle/>
        <a:p>
          <a:endParaRPr lang="zh-CN" altLang="en-US"/>
        </a:p>
      </dgm:t>
    </dgm:pt>
    <dgm:pt modelId="{3D5DCBF8-64D3-4D5A-B3D9-2D7823C0EDC7}">
      <dgm:prSet custT="1"/>
      <dgm:spPr/>
      <dgm:t>
        <a:bodyPr/>
        <a:lstStyle/>
        <a:p>
          <a:pPr rtl="0"/>
          <a:r>
            <a:rPr lang="zh-CN" altLang="en-US" sz="1600" b="1" dirty="0" smtClean="0">
              <a:latin typeface="仿宋_GB2312" pitchFamily="49" charset="-122"/>
              <a:ea typeface="仿宋_GB2312" pitchFamily="49" charset="-122"/>
            </a:rPr>
            <a:t>发生事故</a:t>
          </a:r>
          <a:endParaRPr lang="zh-CN" altLang="en-US" sz="1600" b="1" dirty="0">
            <a:latin typeface="仿宋_GB2312" pitchFamily="49" charset="-122"/>
            <a:ea typeface="仿宋_GB2312" pitchFamily="49" charset="-122"/>
          </a:endParaRPr>
        </a:p>
      </dgm:t>
    </dgm:pt>
    <dgm:pt modelId="{0830209C-8E35-4A56-BE05-1C7FF6A8C725}" type="parTrans" cxnId="{EA37AF72-4AAE-47CC-870B-C4E38839DD20}">
      <dgm:prSet/>
      <dgm:spPr/>
      <dgm:t>
        <a:bodyPr/>
        <a:lstStyle/>
        <a:p>
          <a:endParaRPr lang="zh-CN" altLang="en-US"/>
        </a:p>
      </dgm:t>
    </dgm:pt>
    <dgm:pt modelId="{5802C8DB-968B-4B3C-82EF-98F2E5F14803}" type="sibTrans" cxnId="{EA37AF72-4AAE-47CC-870B-C4E38839DD20}">
      <dgm:prSet/>
      <dgm:spPr/>
      <dgm:t>
        <a:bodyPr/>
        <a:lstStyle/>
        <a:p>
          <a:endParaRPr lang="zh-CN" altLang="en-US"/>
        </a:p>
      </dgm:t>
    </dgm:pt>
    <dgm:pt modelId="{4C498AF9-D462-4D0C-989B-FC6467DCAC25}">
      <dgm:prSet custT="1"/>
      <dgm:spPr/>
      <dgm:t>
        <a:bodyPr/>
        <a:lstStyle/>
        <a:p>
          <a:pPr rtl="0"/>
          <a:r>
            <a:rPr lang="zh-CN" altLang="en-US" sz="1400" dirty="0" smtClean="0">
              <a:latin typeface="仿宋_GB2312" pitchFamily="49" charset="-122"/>
              <a:ea typeface="仿宋_GB2312" pitchFamily="49" charset="-122"/>
            </a:rPr>
            <a:t>被保险人发生保险责任范围内的事故</a:t>
          </a:r>
          <a:endParaRPr lang="zh-CN" altLang="en-US" sz="1400" dirty="0">
            <a:latin typeface="仿宋_GB2312" pitchFamily="49" charset="-122"/>
            <a:ea typeface="仿宋_GB2312" pitchFamily="49" charset="-122"/>
          </a:endParaRPr>
        </a:p>
      </dgm:t>
    </dgm:pt>
    <dgm:pt modelId="{40F852B8-DB1D-4E0A-8461-182799058912}" type="parTrans" cxnId="{DFE1DA86-A22A-4944-8EA0-C7E9B5D10272}">
      <dgm:prSet/>
      <dgm:spPr/>
      <dgm:t>
        <a:bodyPr/>
        <a:lstStyle/>
        <a:p>
          <a:endParaRPr lang="zh-CN" altLang="en-US"/>
        </a:p>
      </dgm:t>
    </dgm:pt>
    <dgm:pt modelId="{1F80D15E-1D74-45C0-B97C-9F7C0B0D9385}" type="sibTrans" cxnId="{DFE1DA86-A22A-4944-8EA0-C7E9B5D10272}">
      <dgm:prSet/>
      <dgm:spPr/>
      <dgm:t>
        <a:bodyPr/>
        <a:lstStyle/>
        <a:p>
          <a:endParaRPr lang="zh-CN" altLang="en-US"/>
        </a:p>
      </dgm:t>
    </dgm:pt>
    <dgm:pt modelId="{6F94C75B-74BB-472E-A999-EF3D8609C47A}">
      <dgm:prSet custT="1"/>
      <dgm:spPr/>
      <dgm:t>
        <a:bodyPr/>
        <a:lstStyle/>
        <a:p>
          <a:pPr rtl="0"/>
          <a:r>
            <a:rPr lang="zh-CN" altLang="en-US" sz="1600" b="1" dirty="0" smtClean="0">
              <a:latin typeface="仿宋_GB2312" pitchFamily="49" charset="-122"/>
              <a:ea typeface="仿宋_GB2312" pitchFamily="49" charset="-122"/>
            </a:rPr>
            <a:t>报案</a:t>
          </a:r>
          <a:endParaRPr lang="zh-CN" altLang="en-US" sz="1600" b="1" dirty="0">
            <a:latin typeface="仿宋_GB2312" pitchFamily="49" charset="-122"/>
            <a:ea typeface="仿宋_GB2312" pitchFamily="49" charset="-122"/>
          </a:endParaRPr>
        </a:p>
      </dgm:t>
    </dgm:pt>
    <dgm:pt modelId="{74F80065-FB88-492B-A82F-BEC30CF78143}" type="parTrans" cxnId="{9AD5588B-7DDC-4FD4-A3B4-6D031267D9FB}">
      <dgm:prSet/>
      <dgm:spPr/>
      <dgm:t>
        <a:bodyPr/>
        <a:lstStyle/>
        <a:p>
          <a:endParaRPr lang="zh-CN" altLang="en-US"/>
        </a:p>
      </dgm:t>
    </dgm:pt>
    <dgm:pt modelId="{9289D480-9490-4250-B88B-0AB5F976CCD8}" type="sibTrans" cxnId="{9AD5588B-7DDC-4FD4-A3B4-6D031267D9FB}">
      <dgm:prSet/>
      <dgm:spPr/>
      <dgm:t>
        <a:bodyPr/>
        <a:lstStyle/>
        <a:p>
          <a:endParaRPr lang="zh-CN" altLang="en-US"/>
        </a:p>
      </dgm:t>
    </dgm:pt>
    <dgm:pt modelId="{41B0F4FE-2F3F-4F62-89EA-54B49EE661CB}">
      <dgm:prSet custT="1"/>
      <dgm:spPr/>
      <dgm:t>
        <a:bodyPr/>
        <a:lstStyle/>
        <a:p>
          <a:pPr rtl="0"/>
          <a:r>
            <a:rPr lang="zh-CN" sz="1400" dirty="0" smtClean="0">
              <a:latin typeface="仿宋_GB2312" pitchFamily="49" charset="-122"/>
              <a:ea typeface="仿宋_GB2312" pitchFamily="49" charset="-122"/>
            </a:rPr>
            <a:t>通过“</a:t>
          </a:r>
          <a:r>
            <a:rPr lang="en-US" sz="1400" b="1" dirty="0" smtClean="0">
              <a:latin typeface="仿宋_GB2312" pitchFamily="49" charset="-122"/>
              <a:ea typeface="仿宋_GB2312" pitchFamily="49" charset="-122"/>
            </a:rPr>
            <a:t>4008667788</a:t>
          </a:r>
          <a:r>
            <a:rPr lang="zh-CN" sz="1400" dirty="0" smtClean="0">
              <a:latin typeface="仿宋_GB2312" pitchFamily="49" charset="-122"/>
              <a:ea typeface="仿宋_GB2312" pitchFamily="49" charset="-122"/>
            </a:rPr>
            <a:t>”向保险公司报案（提供保单号或姓名、身份证号）</a:t>
          </a:r>
          <a:endParaRPr lang="zh-CN" sz="1400" dirty="0">
            <a:latin typeface="仿宋_GB2312" pitchFamily="49" charset="-122"/>
            <a:ea typeface="仿宋_GB2312" pitchFamily="49" charset="-122"/>
          </a:endParaRPr>
        </a:p>
      </dgm:t>
    </dgm:pt>
    <dgm:pt modelId="{54BB5912-0214-46BA-8AE1-8C827192D10F}" type="parTrans" cxnId="{057DB774-25F2-4203-9627-54A269CF77C9}">
      <dgm:prSet/>
      <dgm:spPr/>
      <dgm:t>
        <a:bodyPr/>
        <a:lstStyle/>
        <a:p>
          <a:endParaRPr lang="zh-CN" altLang="en-US"/>
        </a:p>
      </dgm:t>
    </dgm:pt>
    <dgm:pt modelId="{49F36B08-C9DF-46FD-BD2E-212B6D8D3134}" type="sibTrans" cxnId="{057DB774-25F2-4203-9627-54A269CF77C9}">
      <dgm:prSet/>
      <dgm:spPr/>
      <dgm:t>
        <a:bodyPr/>
        <a:lstStyle/>
        <a:p>
          <a:endParaRPr lang="zh-CN" altLang="en-US"/>
        </a:p>
      </dgm:t>
    </dgm:pt>
    <dgm:pt modelId="{118611E8-9854-4324-A798-C5727E6203D5}">
      <dgm:prSet custT="1"/>
      <dgm:spPr/>
      <dgm:t>
        <a:bodyPr/>
        <a:lstStyle/>
        <a:p>
          <a:pPr rtl="0"/>
          <a:r>
            <a:rPr lang="zh-CN" altLang="en-US" sz="1400" dirty="0" smtClean="0">
              <a:latin typeface="仿宋_GB2312" pitchFamily="49" charset="-122"/>
              <a:ea typeface="仿宋_GB2312" pitchFamily="49" charset="-122"/>
            </a:rPr>
            <a:t>及时施救</a:t>
          </a:r>
          <a:endParaRPr lang="zh-CN" altLang="en-US" sz="1400" dirty="0">
            <a:latin typeface="仿宋_GB2312" pitchFamily="49" charset="-122"/>
            <a:ea typeface="仿宋_GB2312" pitchFamily="49" charset="-122"/>
          </a:endParaRPr>
        </a:p>
      </dgm:t>
    </dgm:pt>
    <dgm:pt modelId="{B8523765-CC1A-47C8-AC6E-5AD3DDE796A1}" type="parTrans" cxnId="{817E1A7D-20DD-493C-BD1A-F27A91DBC3E5}">
      <dgm:prSet/>
      <dgm:spPr/>
      <dgm:t>
        <a:bodyPr/>
        <a:lstStyle/>
        <a:p>
          <a:endParaRPr lang="zh-CN" altLang="en-US"/>
        </a:p>
      </dgm:t>
    </dgm:pt>
    <dgm:pt modelId="{3AB844F9-D089-4B77-ABFC-BC6CE238318E}" type="sibTrans" cxnId="{817E1A7D-20DD-493C-BD1A-F27A91DBC3E5}">
      <dgm:prSet/>
      <dgm:spPr/>
      <dgm:t>
        <a:bodyPr/>
        <a:lstStyle/>
        <a:p>
          <a:endParaRPr lang="zh-CN" altLang="en-US"/>
        </a:p>
      </dgm:t>
    </dgm:pt>
    <dgm:pt modelId="{286C2A63-0825-4ED3-96DE-6C313365A1BF}">
      <dgm:prSet/>
      <dgm:spPr/>
      <dgm:t>
        <a:bodyPr/>
        <a:lstStyle/>
        <a:p>
          <a:pPr rtl="0"/>
          <a:r>
            <a:rPr lang="zh-CN" altLang="en-US" sz="1600" b="1" dirty="0" smtClean="0">
              <a:latin typeface="仿宋_GB2312" pitchFamily="49" charset="-122"/>
              <a:ea typeface="仿宋_GB2312" pitchFamily="49" charset="-122"/>
            </a:rPr>
            <a:t>协助查勘</a:t>
          </a:r>
          <a:endParaRPr lang="zh-CN" altLang="en-US" sz="1600" b="1" dirty="0">
            <a:latin typeface="仿宋_GB2312" pitchFamily="49" charset="-122"/>
            <a:ea typeface="仿宋_GB2312" pitchFamily="49" charset="-122"/>
          </a:endParaRPr>
        </a:p>
      </dgm:t>
    </dgm:pt>
    <dgm:pt modelId="{324BB35B-C1A5-40AF-B84B-8025F64E2ED8}" type="parTrans" cxnId="{6F072ACB-54D8-4624-9D21-0B0C552DCCAB}">
      <dgm:prSet/>
      <dgm:spPr/>
      <dgm:t>
        <a:bodyPr/>
        <a:lstStyle/>
        <a:p>
          <a:endParaRPr lang="zh-CN" altLang="en-US"/>
        </a:p>
      </dgm:t>
    </dgm:pt>
    <dgm:pt modelId="{BB62A95B-61C3-43DB-B054-279F939C7873}" type="sibTrans" cxnId="{6F072ACB-54D8-4624-9D21-0B0C552DCCAB}">
      <dgm:prSet/>
      <dgm:spPr/>
      <dgm:t>
        <a:bodyPr/>
        <a:lstStyle/>
        <a:p>
          <a:endParaRPr lang="zh-CN" altLang="en-US"/>
        </a:p>
      </dgm:t>
    </dgm:pt>
    <dgm:pt modelId="{2FD55072-67B0-40D7-AC65-979868457AE6}">
      <dgm:prSet custT="1"/>
      <dgm:spPr/>
      <dgm:t>
        <a:bodyPr/>
        <a:lstStyle/>
        <a:p>
          <a:pPr rtl="0"/>
          <a:r>
            <a:rPr lang="zh-CN" altLang="en-US" sz="1400" dirty="0" smtClean="0">
              <a:latin typeface="仿宋_GB2312" pitchFamily="49" charset="-122"/>
              <a:ea typeface="仿宋_GB2312" pitchFamily="49" charset="-122"/>
            </a:rPr>
            <a:t>保护事故现场</a:t>
          </a:r>
          <a:endParaRPr lang="zh-CN" altLang="en-US" sz="1400" dirty="0">
            <a:latin typeface="仿宋_GB2312" pitchFamily="49" charset="-122"/>
            <a:ea typeface="仿宋_GB2312" pitchFamily="49" charset="-122"/>
          </a:endParaRPr>
        </a:p>
      </dgm:t>
    </dgm:pt>
    <dgm:pt modelId="{D58C02F2-C355-401F-9186-9DE80DE5CA49}" type="parTrans" cxnId="{3952BEDE-D8D9-4246-A1A8-754873D985B2}">
      <dgm:prSet/>
      <dgm:spPr/>
      <dgm:t>
        <a:bodyPr/>
        <a:lstStyle/>
        <a:p>
          <a:endParaRPr lang="zh-CN" altLang="en-US"/>
        </a:p>
      </dgm:t>
    </dgm:pt>
    <dgm:pt modelId="{976EC740-4083-4C5E-9C01-A04A1DB441B7}" type="sibTrans" cxnId="{3952BEDE-D8D9-4246-A1A8-754873D985B2}">
      <dgm:prSet/>
      <dgm:spPr/>
      <dgm:t>
        <a:bodyPr/>
        <a:lstStyle/>
        <a:p>
          <a:endParaRPr lang="zh-CN" altLang="en-US"/>
        </a:p>
      </dgm:t>
    </dgm:pt>
    <dgm:pt modelId="{1F0FEC2B-EC61-47BC-8F4E-89AB6692B3FC}">
      <dgm:prSet custT="1"/>
      <dgm:spPr/>
      <dgm:t>
        <a:bodyPr/>
        <a:lstStyle/>
        <a:p>
          <a:pPr rtl="0"/>
          <a:r>
            <a:rPr lang="zh-CN" altLang="en-US" sz="1400" dirty="0" smtClean="0">
              <a:latin typeface="仿宋_GB2312" pitchFamily="49" charset="-122"/>
              <a:ea typeface="仿宋_GB2312" pitchFamily="49" charset="-122"/>
            </a:rPr>
            <a:t>协助理赔人员现场查勘</a:t>
          </a:r>
          <a:endParaRPr lang="zh-CN" altLang="en-US" sz="1400" dirty="0">
            <a:latin typeface="仿宋_GB2312" pitchFamily="49" charset="-122"/>
            <a:ea typeface="仿宋_GB2312" pitchFamily="49" charset="-122"/>
          </a:endParaRPr>
        </a:p>
      </dgm:t>
    </dgm:pt>
    <dgm:pt modelId="{BB12EC82-1292-4C16-A232-F3EADA9AC76C}" type="parTrans" cxnId="{7FB15D56-BF32-41B4-9E77-C78B0E8E7A47}">
      <dgm:prSet/>
      <dgm:spPr/>
      <dgm:t>
        <a:bodyPr/>
        <a:lstStyle/>
        <a:p>
          <a:endParaRPr lang="zh-CN" altLang="en-US"/>
        </a:p>
      </dgm:t>
    </dgm:pt>
    <dgm:pt modelId="{68102ABA-8381-4D1A-91A7-D9BDCB0B02C1}" type="sibTrans" cxnId="{7FB15D56-BF32-41B4-9E77-C78B0E8E7A47}">
      <dgm:prSet/>
      <dgm:spPr/>
      <dgm:t>
        <a:bodyPr/>
        <a:lstStyle/>
        <a:p>
          <a:endParaRPr lang="zh-CN" altLang="en-US"/>
        </a:p>
      </dgm:t>
    </dgm:pt>
    <dgm:pt modelId="{83560474-2B95-4D93-B2A5-0A3669BEDC27}">
      <dgm:prSet/>
      <dgm:spPr/>
      <dgm:t>
        <a:bodyPr/>
        <a:lstStyle/>
        <a:p>
          <a:pPr rtl="0"/>
          <a:r>
            <a:rPr lang="zh-CN" altLang="en-US" sz="1600" b="1" dirty="0" smtClean="0">
              <a:latin typeface="仿宋_GB2312" pitchFamily="49" charset="-122"/>
              <a:ea typeface="仿宋_GB2312" pitchFamily="49" charset="-122"/>
            </a:rPr>
            <a:t>提交材料</a:t>
          </a:r>
          <a:endParaRPr lang="zh-CN" altLang="en-US" sz="1600" b="1" dirty="0">
            <a:latin typeface="仿宋_GB2312" pitchFamily="49" charset="-122"/>
            <a:ea typeface="仿宋_GB2312" pitchFamily="49" charset="-122"/>
          </a:endParaRPr>
        </a:p>
      </dgm:t>
    </dgm:pt>
    <dgm:pt modelId="{3FC3B63C-2E7E-44E2-91AA-B3622D2268D8}" type="parTrans" cxnId="{50839B47-9BD0-4332-90E5-54024D141A4C}">
      <dgm:prSet/>
      <dgm:spPr/>
      <dgm:t>
        <a:bodyPr/>
        <a:lstStyle/>
        <a:p>
          <a:endParaRPr lang="zh-CN" altLang="en-US"/>
        </a:p>
      </dgm:t>
    </dgm:pt>
    <dgm:pt modelId="{AC1D1FD5-5546-43AE-A290-139B0F8F5B6B}" type="sibTrans" cxnId="{50839B47-9BD0-4332-90E5-54024D141A4C}">
      <dgm:prSet/>
      <dgm:spPr/>
      <dgm:t>
        <a:bodyPr/>
        <a:lstStyle/>
        <a:p>
          <a:endParaRPr lang="zh-CN" altLang="en-US"/>
        </a:p>
      </dgm:t>
    </dgm:pt>
    <dgm:pt modelId="{F0E2755B-391F-4C5E-9F3D-34F1141B9D56}">
      <dgm:prSet custT="1"/>
      <dgm:spPr/>
      <dgm:t>
        <a:bodyPr/>
        <a:lstStyle/>
        <a:p>
          <a:pPr rtl="0"/>
          <a:r>
            <a:rPr lang="zh-CN" altLang="en-US" sz="1400" dirty="0" smtClean="0">
              <a:latin typeface="仿宋_GB2312" pitchFamily="49" charset="-122"/>
              <a:ea typeface="仿宋_GB2312" pitchFamily="49" charset="-122"/>
            </a:rPr>
            <a:t>根据条款所列索赔事宜提供材料清单及索赔材料</a:t>
          </a:r>
          <a:endParaRPr lang="zh-CN" altLang="en-US" sz="1400" dirty="0">
            <a:latin typeface="仿宋_GB2312" pitchFamily="49" charset="-122"/>
            <a:ea typeface="仿宋_GB2312" pitchFamily="49" charset="-122"/>
          </a:endParaRPr>
        </a:p>
      </dgm:t>
    </dgm:pt>
    <dgm:pt modelId="{D9B02B62-5A1C-49ED-ADA8-D36B490A6D12}" type="parTrans" cxnId="{7CE22CD2-F0F2-4202-8B81-6E6866E49177}">
      <dgm:prSet/>
      <dgm:spPr/>
      <dgm:t>
        <a:bodyPr/>
        <a:lstStyle/>
        <a:p>
          <a:endParaRPr lang="zh-CN" altLang="en-US"/>
        </a:p>
      </dgm:t>
    </dgm:pt>
    <dgm:pt modelId="{AE9B79FE-3FC0-4618-84B8-D61A69CE55E6}" type="sibTrans" cxnId="{7CE22CD2-F0F2-4202-8B81-6E6866E49177}">
      <dgm:prSet/>
      <dgm:spPr/>
      <dgm:t>
        <a:bodyPr/>
        <a:lstStyle/>
        <a:p>
          <a:endParaRPr lang="zh-CN" altLang="en-US"/>
        </a:p>
      </dgm:t>
    </dgm:pt>
    <dgm:pt modelId="{E67A23D7-D3AB-4C53-9457-C36621CD165B}">
      <dgm:prSet custT="1"/>
      <dgm:spPr/>
      <dgm:t>
        <a:bodyPr/>
        <a:lstStyle/>
        <a:p>
          <a:pPr rtl="0"/>
          <a:r>
            <a:rPr lang="zh-CN" altLang="en-US" sz="1400" dirty="0" smtClean="0">
              <a:latin typeface="仿宋_GB2312" pitchFamily="49" charset="-122"/>
              <a:ea typeface="仿宋_GB2312" pitchFamily="49" charset="-122"/>
            </a:rPr>
            <a:t>递交索赔材料</a:t>
          </a:r>
          <a:endParaRPr lang="zh-CN" altLang="en-US" sz="1400" dirty="0">
            <a:latin typeface="仿宋_GB2312" pitchFamily="49" charset="-122"/>
            <a:ea typeface="仿宋_GB2312" pitchFamily="49" charset="-122"/>
          </a:endParaRPr>
        </a:p>
      </dgm:t>
    </dgm:pt>
    <dgm:pt modelId="{86694667-32E3-487B-AC22-A64E281FFEC4}" type="parTrans" cxnId="{CD75375D-2F47-4E07-BABC-1DB9937AC5CE}">
      <dgm:prSet/>
      <dgm:spPr/>
      <dgm:t>
        <a:bodyPr/>
        <a:lstStyle/>
        <a:p>
          <a:endParaRPr lang="zh-CN" altLang="en-US"/>
        </a:p>
      </dgm:t>
    </dgm:pt>
    <dgm:pt modelId="{A98806FE-4428-49E4-B309-9BA89DF2A52E}" type="sibTrans" cxnId="{CD75375D-2F47-4E07-BABC-1DB9937AC5CE}">
      <dgm:prSet/>
      <dgm:spPr/>
      <dgm:t>
        <a:bodyPr/>
        <a:lstStyle/>
        <a:p>
          <a:endParaRPr lang="zh-CN" altLang="en-US"/>
        </a:p>
      </dgm:t>
    </dgm:pt>
    <dgm:pt modelId="{F670C593-1D44-43D8-8749-B06709B80FA4}">
      <dgm:prSet custT="1"/>
      <dgm:spPr/>
      <dgm:t>
        <a:bodyPr/>
        <a:lstStyle/>
        <a:p>
          <a:pPr rtl="0"/>
          <a:r>
            <a:rPr lang="zh-CN" altLang="en-US" sz="1600" b="1" dirty="0" smtClean="0">
              <a:latin typeface="仿宋_GB2312" pitchFamily="49" charset="-122"/>
              <a:ea typeface="仿宋_GB2312" pitchFamily="49" charset="-122"/>
            </a:rPr>
            <a:t>理赔</a:t>
          </a:r>
          <a:endParaRPr lang="zh-CN" altLang="en-US" sz="1600" b="1" dirty="0">
            <a:latin typeface="仿宋_GB2312" pitchFamily="49" charset="-122"/>
            <a:ea typeface="仿宋_GB2312" pitchFamily="49" charset="-122"/>
          </a:endParaRPr>
        </a:p>
      </dgm:t>
    </dgm:pt>
    <dgm:pt modelId="{6DF317AC-AD2D-41F7-A5FA-6AFAF4925CD7}" type="parTrans" cxnId="{A3C43E6F-78BA-4512-A035-2653AE0EAC0F}">
      <dgm:prSet/>
      <dgm:spPr/>
      <dgm:t>
        <a:bodyPr/>
        <a:lstStyle/>
        <a:p>
          <a:endParaRPr lang="zh-CN" altLang="en-US"/>
        </a:p>
      </dgm:t>
    </dgm:pt>
    <dgm:pt modelId="{7C5B77EB-CDB8-471C-A9DE-8D786CCF7345}" type="sibTrans" cxnId="{A3C43E6F-78BA-4512-A035-2653AE0EAC0F}">
      <dgm:prSet/>
      <dgm:spPr/>
      <dgm:t>
        <a:bodyPr/>
        <a:lstStyle/>
        <a:p>
          <a:endParaRPr lang="zh-CN" altLang="en-US"/>
        </a:p>
      </dgm:t>
    </dgm:pt>
    <dgm:pt modelId="{2AE8D800-D018-4F24-ADC0-CC87F95C944F}">
      <dgm:prSet custT="1"/>
      <dgm:spPr/>
      <dgm:t>
        <a:bodyPr/>
        <a:lstStyle/>
        <a:p>
          <a:pPr rtl="0"/>
          <a:r>
            <a:rPr lang="zh-CN" altLang="en-US" sz="1400" dirty="0" smtClean="0">
              <a:latin typeface="仿宋_GB2312" pitchFamily="49" charset="-122"/>
              <a:ea typeface="仿宋_GB2312" pitchFamily="49" charset="-122"/>
            </a:rPr>
            <a:t>理赔人员进行核赔，以转账形式支付理赔款</a:t>
          </a:r>
          <a:endParaRPr lang="zh-CN" altLang="en-US" sz="1400" dirty="0">
            <a:latin typeface="仿宋_GB2312" pitchFamily="49" charset="-122"/>
            <a:ea typeface="仿宋_GB2312" pitchFamily="49" charset="-122"/>
          </a:endParaRPr>
        </a:p>
      </dgm:t>
    </dgm:pt>
    <dgm:pt modelId="{28B66741-16FD-4718-838C-649D9689A69F}" type="parTrans" cxnId="{B3169CB4-2549-452B-9AF8-1F7AE264E527}">
      <dgm:prSet/>
      <dgm:spPr/>
      <dgm:t>
        <a:bodyPr/>
        <a:lstStyle/>
        <a:p>
          <a:endParaRPr lang="zh-CN" altLang="en-US"/>
        </a:p>
      </dgm:t>
    </dgm:pt>
    <dgm:pt modelId="{1A11BC51-CB9C-4127-BC4A-85950DAE4C13}" type="sibTrans" cxnId="{B3169CB4-2549-452B-9AF8-1F7AE264E527}">
      <dgm:prSet/>
      <dgm:spPr/>
      <dgm:t>
        <a:bodyPr/>
        <a:lstStyle/>
        <a:p>
          <a:endParaRPr lang="zh-CN" altLang="en-US"/>
        </a:p>
      </dgm:t>
    </dgm:pt>
    <dgm:pt modelId="{13BD1235-A7EF-4D85-A0A3-2B6061A43152}" type="pres">
      <dgm:prSet presAssocID="{05D31507-CDBF-4022-A64A-C587CA79E0DE}" presName="outerComposite" presStyleCnt="0">
        <dgm:presLayoutVars>
          <dgm:chMax val="5"/>
          <dgm:dir/>
          <dgm:resizeHandles val="exact"/>
        </dgm:presLayoutVars>
      </dgm:prSet>
      <dgm:spPr/>
      <dgm:t>
        <a:bodyPr/>
        <a:lstStyle/>
        <a:p>
          <a:endParaRPr lang="zh-CN" altLang="en-US"/>
        </a:p>
      </dgm:t>
    </dgm:pt>
    <dgm:pt modelId="{CC6657C0-B200-43EB-9EDB-CD5800D2E83C}" type="pres">
      <dgm:prSet presAssocID="{05D31507-CDBF-4022-A64A-C587CA79E0DE}" presName="dummyMaxCanvas" presStyleCnt="0">
        <dgm:presLayoutVars/>
      </dgm:prSet>
      <dgm:spPr/>
    </dgm:pt>
    <dgm:pt modelId="{9F7B55D4-51B6-4797-9ECD-5709F1516193}" type="pres">
      <dgm:prSet presAssocID="{05D31507-CDBF-4022-A64A-C587CA79E0DE}" presName="FiveNodes_1" presStyleLbl="node1" presStyleIdx="0" presStyleCnt="5" custScaleX="102216" custScaleY="67991" custLinFactNeighborX="2186" custLinFactNeighborY="-733">
        <dgm:presLayoutVars>
          <dgm:bulletEnabled val="1"/>
        </dgm:presLayoutVars>
      </dgm:prSet>
      <dgm:spPr/>
      <dgm:t>
        <a:bodyPr/>
        <a:lstStyle/>
        <a:p>
          <a:endParaRPr lang="zh-CN" altLang="en-US"/>
        </a:p>
      </dgm:t>
    </dgm:pt>
    <dgm:pt modelId="{8D0C2386-F8F2-498B-82BE-68465D4E21A3}" type="pres">
      <dgm:prSet presAssocID="{05D31507-CDBF-4022-A64A-C587CA79E0DE}" presName="FiveNodes_2" presStyleLbl="node1" presStyleIdx="1" presStyleCnt="5" custScaleY="127036" custLinFactNeighborX="393" custLinFactNeighborY="7636">
        <dgm:presLayoutVars>
          <dgm:bulletEnabled val="1"/>
        </dgm:presLayoutVars>
      </dgm:prSet>
      <dgm:spPr/>
      <dgm:t>
        <a:bodyPr/>
        <a:lstStyle/>
        <a:p>
          <a:endParaRPr lang="zh-CN" altLang="en-US"/>
        </a:p>
      </dgm:t>
    </dgm:pt>
    <dgm:pt modelId="{19DADE16-D903-4F21-AB26-BE9D980CA823}" type="pres">
      <dgm:prSet presAssocID="{05D31507-CDBF-4022-A64A-C587CA79E0DE}" presName="FiveNodes_3" presStyleLbl="node1" presStyleIdx="2" presStyleCnt="5" custScaleX="102365" custScaleY="84729" custLinFactNeighborX="1519" custLinFactNeighborY="20997">
        <dgm:presLayoutVars>
          <dgm:bulletEnabled val="1"/>
        </dgm:presLayoutVars>
      </dgm:prSet>
      <dgm:spPr/>
      <dgm:t>
        <a:bodyPr/>
        <a:lstStyle/>
        <a:p>
          <a:endParaRPr lang="zh-CN" altLang="en-US"/>
        </a:p>
      </dgm:t>
    </dgm:pt>
    <dgm:pt modelId="{F258BD3B-98CA-4649-BD4D-2C19D2A279EE}" type="pres">
      <dgm:prSet presAssocID="{05D31507-CDBF-4022-A64A-C587CA79E0DE}" presName="FiveNodes_4" presStyleLbl="node1" presStyleIdx="3" presStyleCnt="5" custScaleY="84728" custLinFactNeighborX="-977" custLinFactNeighborY="9587">
        <dgm:presLayoutVars>
          <dgm:bulletEnabled val="1"/>
        </dgm:presLayoutVars>
      </dgm:prSet>
      <dgm:spPr/>
      <dgm:t>
        <a:bodyPr/>
        <a:lstStyle/>
        <a:p>
          <a:endParaRPr lang="zh-CN" altLang="en-US"/>
        </a:p>
      </dgm:t>
    </dgm:pt>
    <dgm:pt modelId="{9FE7443D-2D8E-4C48-A2FB-D657677F1D1F}" type="pres">
      <dgm:prSet presAssocID="{05D31507-CDBF-4022-A64A-C587CA79E0DE}" presName="FiveNodes_5" presStyleLbl="node1" presStyleIdx="4" presStyleCnt="5" custScaleY="64254" custLinFactNeighborX="-1662" custLinFactNeighborY="-15272">
        <dgm:presLayoutVars>
          <dgm:bulletEnabled val="1"/>
        </dgm:presLayoutVars>
      </dgm:prSet>
      <dgm:spPr/>
      <dgm:t>
        <a:bodyPr/>
        <a:lstStyle/>
        <a:p>
          <a:endParaRPr lang="zh-CN" altLang="en-US"/>
        </a:p>
      </dgm:t>
    </dgm:pt>
    <dgm:pt modelId="{271EA072-ED78-4CAD-BD71-739F3CC78E9B}" type="pres">
      <dgm:prSet presAssocID="{05D31507-CDBF-4022-A64A-C587CA79E0DE}" presName="FiveConn_1-2" presStyleLbl="fgAccFollowNode1" presStyleIdx="0" presStyleCnt="4" custLinFactNeighborX="29" custLinFactNeighborY="-18412">
        <dgm:presLayoutVars>
          <dgm:bulletEnabled val="1"/>
        </dgm:presLayoutVars>
      </dgm:prSet>
      <dgm:spPr/>
      <dgm:t>
        <a:bodyPr/>
        <a:lstStyle/>
        <a:p>
          <a:endParaRPr lang="zh-CN" altLang="en-US"/>
        </a:p>
      </dgm:t>
    </dgm:pt>
    <dgm:pt modelId="{4785C95F-ECE7-432D-9E89-D9FC6E093398}" type="pres">
      <dgm:prSet presAssocID="{05D31507-CDBF-4022-A64A-C587CA79E0DE}" presName="FiveConn_2-3" presStyleLbl="fgAccFollowNode1" presStyleIdx="1" presStyleCnt="4" custLinFactNeighborX="-48586" custLinFactNeighborY="52082">
        <dgm:presLayoutVars>
          <dgm:bulletEnabled val="1"/>
        </dgm:presLayoutVars>
      </dgm:prSet>
      <dgm:spPr/>
      <dgm:t>
        <a:bodyPr/>
        <a:lstStyle/>
        <a:p>
          <a:endParaRPr lang="zh-CN" altLang="en-US"/>
        </a:p>
      </dgm:t>
    </dgm:pt>
    <dgm:pt modelId="{E109CCF2-2BF9-4153-87F9-99F850EED1A3}" type="pres">
      <dgm:prSet presAssocID="{05D31507-CDBF-4022-A64A-C587CA79E0DE}" presName="FiveConn_3-4" presStyleLbl="fgAccFollowNode1" presStyleIdx="2" presStyleCnt="4" custLinFactNeighborX="-14210" custLinFactNeighborY="44891">
        <dgm:presLayoutVars>
          <dgm:bulletEnabled val="1"/>
        </dgm:presLayoutVars>
      </dgm:prSet>
      <dgm:spPr/>
      <dgm:t>
        <a:bodyPr/>
        <a:lstStyle/>
        <a:p>
          <a:endParaRPr lang="zh-CN" altLang="en-US"/>
        </a:p>
      </dgm:t>
    </dgm:pt>
    <dgm:pt modelId="{65DEE454-659C-458D-B984-528278A42067}" type="pres">
      <dgm:prSet presAssocID="{05D31507-CDBF-4022-A64A-C587CA79E0DE}" presName="FiveConn_4-5" presStyleLbl="fgAccFollowNode1" presStyleIdx="3" presStyleCnt="4" custLinFactNeighborX="-21330" custLinFactNeighborY="20687">
        <dgm:presLayoutVars>
          <dgm:bulletEnabled val="1"/>
        </dgm:presLayoutVars>
      </dgm:prSet>
      <dgm:spPr/>
      <dgm:t>
        <a:bodyPr/>
        <a:lstStyle/>
        <a:p>
          <a:endParaRPr lang="zh-CN" altLang="en-US"/>
        </a:p>
      </dgm:t>
    </dgm:pt>
    <dgm:pt modelId="{EF6888FC-37ED-43AC-9A42-99C776E3F103}" type="pres">
      <dgm:prSet presAssocID="{05D31507-CDBF-4022-A64A-C587CA79E0DE}" presName="FiveNodes_1_text" presStyleLbl="node1" presStyleIdx="4" presStyleCnt="5">
        <dgm:presLayoutVars>
          <dgm:bulletEnabled val="1"/>
        </dgm:presLayoutVars>
      </dgm:prSet>
      <dgm:spPr/>
      <dgm:t>
        <a:bodyPr/>
        <a:lstStyle/>
        <a:p>
          <a:endParaRPr lang="zh-CN" altLang="en-US"/>
        </a:p>
      </dgm:t>
    </dgm:pt>
    <dgm:pt modelId="{C670D587-AA17-40F0-8747-567E006211AB}" type="pres">
      <dgm:prSet presAssocID="{05D31507-CDBF-4022-A64A-C587CA79E0DE}" presName="FiveNodes_2_text" presStyleLbl="node1" presStyleIdx="4" presStyleCnt="5">
        <dgm:presLayoutVars>
          <dgm:bulletEnabled val="1"/>
        </dgm:presLayoutVars>
      </dgm:prSet>
      <dgm:spPr/>
      <dgm:t>
        <a:bodyPr/>
        <a:lstStyle/>
        <a:p>
          <a:endParaRPr lang="zh-CN" altLang="en-US"/>
        </a:p>
      </dgm:t>
    </dgm:pt>
    <dgm:pt modelId="{E228E1CA-7D77-4B70-B66D-EF8B52A92500}" type="pres">
      <dgm:prSet presAssocID="{05D31507-CDBF-4022-A64A-C587CA79E0DE}" presName="FiveNodes_3_text" presStyleLbl="node1" presStyleIdx="4" presStyleCnt="5">
        <dgm:presLayoutVars>
          <dgm:bulletEnabled val="1"/>
        </dgm:presLayoutVars>
      </dgm:prSet>
      <dgm:spPr/>
      <dgm:t>
        <a:bodyPr/>
        <a:lstStyle/>
        <a:p>
          <a:endParaRPr lang="zh-CN" altLang="en-US"/>
        </a:p>
      </dgm:t>
    </dgm:pt>
    <dgm:pt modelId="{9E632796-C73A-4EE0-B501-39FC23D610F2}" type="pres">
      <dgm:prSet presAssocID="{05D31507-CDBF-4022-A64A-C587CA79E0DE}" presName="FiveNodes_4_text" presStyleLbl="node1" presStyleIdx="4" presStyleCnt="5">
        <dgm:presLayoutVars>
          <dgm:bulletEnabled val="1"/>
        </dgm:presLayoutVars>
      </dgm:prSet>
      <dgm:spPr/>
      <dgm:t>
        <a:bodyPr/>
        <a:lstStyle/>
        <a:p>
          <a:endParaRPr lang="zh-CN" altLang="en-US"/>
        </a:p>
      </dgm:t>
    </dgm:pt>
    <dgm:pt modelId="{8FE530E8-446C-41F7-B338-453B1D527E3D}" type="pres">
      <dgm:prSet presAssocID="{05D31507-CDBF-4022-A64A-C587CA79E0DE}" presName="FiveNodes_5_text" presStyleLbl="node1" presStyleIdx="4" presStyleCnt="5">
        <dgm:presLayoutVars>
          <dgm:bulletEnabled val="1"/>
        </dgm:presLayoutVars>
      </dgm:prSet>
      <dgm:spPr/>
      <dgm:t>
        <a:bodyPr/>
        <a:lstStyle/>
        <a:p>
          <a:endParaRPr lang="zh-CN" altLang="en-US"/>
        </a:p>
      </dgm:t>
    </dgm:pt>
  </dgm:ptLst>
  <dgm:cxnLst>
    <dgm:cxn modelId="{1E483CDC-808A-45EA-8D6D-E1571FA88D3B}" type="presOf" srcId="{1F0FEC2B-EC61-47BC-8F4E-89AB6692B3FC}" destId="{E228E1CA-7D77-4B70-B66D-EF8B52A92500}" srcOrd="1" destOrd="2" presId="urn:microsoft.com/office/officeart/2005/8/layout/vProcess5"/>
    <dgm:cxn modelId="{CD75375D-2F47-4E07-BABC-1DB9937AC5CE}" srcId="{83560474-2B95-4D93-B2A5-0A3669BEDC27}" destId="{E67A23D7-D3AB-4C53-9457-C36621CD165B}" srcOrd="1" destOrd="0" parTransId="{86694667-32E3-487B-AC22-A64E281FFEC4}" sibTransId="{A98806FE-4428-49E4-B309-9BA89DF2A52E}"/>
    <dgm:cxn modelId="{BDBD7870-49A1-442D-BB38-3451FDBCEA88}" type="presOf" srcId="{6F94C75B-74BB-472E-A999-EF3D8609C47A}" destId="{8D0C2386-F8F2-498B-82BE-68465D4E21A3}" srcOrd="0" destOrd="0" presId="urn:microsoft.com/office/officeart/2005/8/layout/vProcess5"/>
    <dgm:cxn modelId="{DF1D802F-ECF1-4752-972A-B78476CFFA4D}" type="presOf" srcId="{3D5DCBF8-64D3-4D5A-B3D9-2D7823C0EDC7}" destId="{9F7B55D4-51B6-4797-9ECD-5709F1516193}" srcOrd="0" destOrd="0" presId="urn:microsoft.com/office/officeart/2005/8/layout/vProcess5"/>
    <dgm:cxn modelId="{D6109792-C145-45BC-9CBE-2EA24EE3F926}" type="presOf" srcId="{2FD55072-67B0-40D7-AC65-979868457AE6}" destId="{E228E1CA-7D77-4B70-B66D-EF8B52A92500}" srcOrd="1" destOrd="1" presId="urn:microsoft.com/office/officeart/2005/8/layout/vProcess5"/>
    <dgm:cxn modelId="{EB104E2D-2FBA-4104-AF2C-C8CF468F0E25}" type="presOf" srcId="{83560474-2B95-4D93-B2A5-0A3669BEDC27}" destId="{F258BD3B-98CA-4649-BD4D-2C19D2A279EE}" srcOrd="0" destOrd="0" presId="urn:microsoft.com/office/officeart/2005/8/layout/vProcess5"/>
    <dgm:cxn modelId="{0BD002A2-E0A5-481C-8818-5719EF0A9610}" type="presOf" srcId="{3D5DCBF8-64D3-4D5A-B3D9-2D7823C0EDC7}" destId="{EF6888FC-37ED-43AC-9A42-99C776E3F103}" srcOrd="1" destOrd="0" presId="urn:microsoft.com/office/officeart/2005/8/layout/vProcess5"/>
    <dgm:cxn modelId="{5651C6E4-85EC-42ED-8385-15D62D165324}" type="presOf" srcId="{4C498AF9-D462-4D0C-989B-FC6467DCAC25}" destId="{9F7B55D4-51B6-4797-9ECD-5709F1516193}" srcOrd="0" destOrd="1" presId="urn:microsoft.com/office/officeart/2005/8/layout/vProcess5"/>
    <dgm:cxn modelId="{FAA77C9F-173B-4812-82A3-28057788666E}" type="presOf" srcId="{41B0F4FE-2F3F-4F62-89EA-54B49EE661CB}" destId="{8D0C2386-F8F2-498B-82BE-68465D4E21A3}" srcOrd="0" destOrd="1" presId="urn:microsoft.com/office/officeart/2005/8/layout/vProcess5"/>
    <dgm:cxn modelId="{7CE22CD2-F0F2-4202-8B81-6E6866E49177}" srcId="{83560474-2B95-4D93-B2A5-0A3669BEDC27}" destId="{F0E2755B-391F-4C5E-9F3D-34F1141B9D56}" srcOrd="0" destOrd="0" parTransId="{D9B02B62-5A1C-49ED-ADA8-D36B490A6D12}" sibTransId="{AE9B79FE-3FC0-4618-84B8-D61A69CE55E6}"/>
    <dgm:cxn modelId="{B3169CB4-2549-452B-9AF8-1F7AE264E527}" srcId="{F670C593-1D44-43D8-8749-B06709B80FA4}" destId="{2AE8D800-D018-4F24-ADC0-CC87F95C944F}" srcOrd="0" destOrd="0" parTransId="{28B66741-16FD-4718-838C-649D9689A69F}" sibTransId="{1A11BC51-CB9C-4127-BC4A-85950DAE4C13}"/>
    <dgm:cxn modelId="{7FB15D56-BF32-41B4-9E77-C78B0E8E7A47}" srcId="{286C2A63-0825-4ED3-96DE-6C313365A1BF}" destId="{1F0FEC2B-EC61-47BC-8F4E-89AB6692B3FC}" srcOrd="1" destOrd="0" parTransId="{BB12EC82-1292-4C16-A232-F3EADA9AC76C}" sibTransId="{68102ABA-8381-4D1A-91A7-D9BDCB0B02C1}"/>
    <dgm:cxn modelId="{A83E845D-8100-43FF-89E9-9823C5E1037C}" type="presOf" srcId="{F0E2755B-391F-4C5E-9F3D-34F1141B9D56}" destId="{9E632796-C73A-4EE0-B501-39FC23D610F2}" srcOrd="1" destOrd="1" presId="urn:microsoft.com/office/officeart/2005/8/layout/vProcess5"/>
    <dgm:cxn modelId="{50839B47-9BD0-4332-90E5-54024D141A4C}" srcId="{05D31507-CDBF-4022-A64A-C587CA79E0DE}" destId="{83560474-2B95-4D93-B2A5-0A3669BEDC27}" srcOrd="3" destOrd="0" parTransId="{3FC3B63C-2E7E-44E2-91AA-B3622D2268D8}" sibTransId="{AC1D1FD5-5546-43AE-A290-139B0F8F5B6B}"/>
    <dgm:cxn modelId="{A3C43E6F-78BA-4512-A035-2653AE0EAC0F}" srcId="{05D31507-CDBF-4022-A64A-C587CA79E0DE}" destId="{F670C593-1D44-43D8-8749-B06709B80FA4}" srcOrd="4" destOrd="0" parTransId="{6DF317AC-AD2D-41F7-A5FA-6AFAF4925CD7}" sibTransId="{7C5B77EB-CDB8-471C-A9DE-8D786CCF7345}"/>
    <dgm:cxn modelId="{7054A7E4-0675-434D-BAC5-5B989F4FCECB}" type="presOf" srcId="{9289D480-9490-4250-B88B-0AB5F976CCD8}" destId="{4785C95F-ECE7-432D-9E89-D9FC6E093398}" srcOrd="0" destOrd="0" presId="urn:microsoft.com/office/officeart/2005/8/layout/vProcess5"/>
    <dgm:cxn modelId="{057DB774-25F2-4203-9627-54A269CF77C9}" srcId="{6F94C75B-74BB-472E-A999-EF3D8609C47A}" destId="{41B0F4FE-2F3F-4F62-89EA-54B49EE661CB}" srcOrd="0" destOrd="0" parTransId="{54BB5912-0214-46BA-8AE1-8C827192D10F}" sibTransId="{49F36B08-C9DF-46FD-BD2E-212B6D8D3134}"/>
    <dgm:cxn modelId="{D04E10E0-E61B-41CA-B6A4-635F7762CCF9}" type="presOf" srcId="{286C2A63-0825-4ED3-96DE-6C313365A1BF}" destId="{19DADE16-D903-4F21-AB26-BE9D980CA823}" srcOrd="0" destOrd="0" presId="urn:microsoft.com/office/officeart/2005/8/layout/vProcess5"/>
    <dgm:cxn modelId="{835A80BB-3169-47E8-8B2F-974F95473870}" type="presOf" srcId="{2AE8D800-D018-4F24-ADC0-CC87F95C944F}" destId="{9FE7443D-2D8E-4C48-A2FB-D657677F1D1F}" srcOrd="0" destOrd="1" presId="urn:microsoft.com/office/officeart/2005/8/layout/vProcess5"/>
    <dgm:cxn modelId="{212FC21B-05A4-4C0D-A8F5-C160306E53F9}" type="presOf" srcId="{6F94C75B-74BB-472E-A999-EF3D8609C47A}" destId="{C670D587-AA17-40F0-8747-567E006211AB}" srcOrd="1" destOrd="0" presId="urn:microsoft.com/office/officeart/2005/8/layout/vProcess5"/>
    <dgm:cxn modelId="{38E2A369-88D6-4A7F-841C-A5E5F6C2C7AF}" type="presOf" srcId="{4C498AF9-D462-4D0C-989B-FC6467DCAC25}" destId="{EF6888FC-37ED-43AC-9A42-99C776E3F103}" srcOrd="1" destOrd="1" presId="urn:microsoft.com/office/officeart/2005/8/layout/vProcess5"/>
    <dgm:cxn modelId="{DE20430A-BF51-4A00-9B26-3B88602B83E5}" type="presOf" srcId="{E67A23D7-D3AB-4C53-9457-C36621CD165B}" destId="{F258BD3B-98CA-4649-BD4D-2C19D2A279EE}" srcOrd="0" destOrd="2" presId="urn:microsoft.com/office/officeart/2005/8/layout/vProcess5"/>
    <dgm:cxn modelId="{682228E2-042C-474F-90C3-9308D9FD5C0F}" type="presOf" srcId="{F0E2755B-391F-4C5E-9F3D-34F1141B9D56}" destId="{F258BD3B-98CA-4649-BD4D-2C19D2A279EE}" srcOrd="0" destOrd="1" presId="urn:microsoft.com/office/officeart/2005/8/layout/vProcess5"/>
    <dgm:cxn modelId="{8359A470-5407-4660-9938-80F0A3C7D087}" type="presOf" srcId="{83560474-2B95-4D93-B2A5-0A3669BEDC27}" destId="{9E632796-C73A-4EE0-B501-39FC23D610F2}" srcOrd="1" destOrd="0" presId="urn:microsoft.com/office/officeart/2005/8/layout/vProcess5"/>
    <dgm:cxn modelId="{9AD5588B-7DDC-4FD4-A3B4-6D031267D9FB}" srcId="{05D31507-CDBF-4022-A64A-C587CA79E0DE}" destId="{6F94C75B-74BB-472E-A999-EF3D8609C47A}" srcOrd="1" destOrd="0" parTransId="{74F80065-FB88-492B-A82F-BEC30CF78143}" sibTransId="{9289D480-9490-4250-B88B-0AB5F976CCD8}"/>
    <dgm:cxn modelId="{E43B02D9-7569-41D2-89AB-5DDF884D5B59}" type="presOf" srcId="{AC1D1FD5-5546-43AE-A290-139B0F8F5B6B}" destId="{65DEE454-659C-458D-B984-528278A42067}" srcOrd="0" destOrd="0" presId="urn:microsoft.com/office/officeart/2005/8/layout/vProcess5"/>
    <dgm:cxn modelId="{8C186DE8-D36A-4F91-AF70-DCEB04DCF964}" type="presOf" srcId="{1F0FEC2B-EC61-47BC-8F4E-89AB6692B3FC}" destId="{19DADE16-D903-4F21-AB26-BE9D980CA823}" srcOrd="0" destOrd="2" presId="urn:microsoft.com/office/officeart/2005/8/layout/vProcess5"/>
    <dgm:cxn modelId="{8C594182-D116-4E07-8901-85E390F6795A}" type="presOf" srcId="{118611E8-9854-4324-A798-C5727E6203D5}" destId="{8D0C2386-F8F2-498B-82BE-68465D4E21A3}" srcOrd="0" destOrd="2" presId="urn:microsoft.com/office/officeart/2005/8/layout/vProcess5"/>
    <dgm:cxn modelId="{817E1A7D-20DD-493C-BD1A-F27A91DBC3E5}" srcId="{6F94C75B-74BB-472E-A999-EF3D8609C47A}" destId="{118611E8-9854-4324-A798-C5727E6203D5}" srcOrd="1" destOrd="0" parTransId="{B8523765-CC1A-47C8-AC6E-5AD3DDE796A1}" sibTransId="{3AB844F9-D089-4B77-ABFC-BC6CE238318E}"/>
    <dgm:cxn modelId="{8C620DE6-088F-4BA3-A506-67FAFE4874FB}" type="presOf" srcId="{F670C593-1D44-43D8-8749-B06709B80FA4}" destId="{9FE7443D-2D8E-4C48-A2FB-D657677F1D1F}" srcOrd="0" destOrd="0" presId="urn:microsoft.com/office/officeart/2005/8/layout/vProcess5"/>
    <dgm:cxn modelId="{91EA5B57-67DD-4EE3-A8A3-60694E99C5B8}" type="presOf" srcId="{2AE8D800-D018-4F24-ADC0-CC87F95C944F}" destId="{8FE530E8-446C-41F7-B338-453B1D527E3D}" srcOrd="1" destOrd="1" presId="urn:microsoft.com/office/officeart/2005/8/layout/vProcess5"/>
    <dgm:cxn modelId="{B8307BD2-5838-44E7-8990-C17A9FD424DB}" type="presOf" srcId="{F670C593-1D44-43D8-8749-B06709B80FA4}" destId="{8FE530E8-446C-41F7-B338-453B1D527E3D}" srcOrd="1" destOrd="0" presId="urn:microsoft.com/office/officeart/2005/8/layout/vProcess5"/>
    <dgm:cxn modelId="{52A42BDE-3676-47A4-8A50-3FAE19AF84B0}" type="presOf" srcId="{BB62A95B-61C3-43DB-B054-279F939C7873}" destId="{E109CCF2-2BF9-4153-87F9-99F850EED1A3}" srcOrd="0" destOrd="0" presId="urn:microsoft.com/office/officeart/2005/8/layout/vProcess5"/>
    <dgm:cxn modelId="{DFE1DA86-A22A-4944-8EA0-C7E9B5D10272}" srcId="{3D5DCBF8-64D3-4D5A-B3D9-2D7823C0EDC7}" destId="{4C498AF9-D462-4D0C-989B-FC6467DCAC25}" srcOrd="0" destOrd="0" parTransId="{40F852B8-DB1D-4E0A-8461-182799058912}" sibTransId="{1F80D15E-1D74-45C0-B97C-9F7C0B0D9385}"/>
    <dgm:cxn modelId="{59A9A9EE-F990-4392-8ABB-3E2C5BEE554E}" type="presOf" srcId="{41B0F4FE-2F3F-4F62-89EA-54B49EE661CB}" destId="{C670D587-AA17-40F0-8747-567E006211AB}" srcOrd="1" destOrd="1" presId="urn:microsoft.com/office/officeart/2005/8/layout/vProcess5"/>
    <dgm:cxn modelId="{DA842157-A41E-47E8-9C60-36706F512A28}" type="presOf" srcId="{E67A23D7-D3AB-4C53-9457-C36621CD165B}" destId="{9E632796-C73A-4EE0-B501-39FC23D610F2}" srcOrd="1" destOrd="2" presId="urn:microsoft.com/office/officeart/2005/8/layout/vProcess5"/>
    <dgm:cxn modelId="{3952BEDE-D8D9-4246-A1A8-754873D985B2}" srcId="{286C2A63-0825-4ED3-96DE-6C313365A1BF}" destId="{2FD55072-67B0-40D7-AC65-979868457AE6}" srcOrd="0" destOrd="0" parTransId="{D58C02F2-C355-401F-9186-9DE80DE5CA49}" sibTransId="{976EC740-4083-4C5E-9C01-A04A1DB441B7}"/>
    <dgm:cxn modelId="{B0EAB403-C069-4583-B4C2-D5EE3D92F7FF}" type="presOf" srcId="{2FD55072-67B0-40D7-AC65-979868457AE6}" destId="{19DADE16-D903-4F21-AB26-BE9D980CA823}" srcOrd="0" destOrd="1" presId="urn:microsoft.com/office/officeart/2005/8/layout/vProcess5"/>
    <dgm:cxn modelId="{DCAF6B65-2EB1-48A4-8B32-A0B317D82B56}" type="presOf" srcId="{118611E8-9854-4324-A798-C5727E6203D5}" destId="{C670D587-AA17-40F0-8747-567E006211AB}" srcOrd="1" destOrd="2" presId="urn:microsoft.com/office/officeart/2005/8/layout/vProcess5"/>
    <dgm:cxn modelId="{EA37AF72-4AAE-47CC-870B-C4E38839DD20}" srcId="{05D31507-CDBF-4022-A64A-C587CA79E0DE}" destId="{3D5DCBF8-64D3-4D5A-B3D9-2D7823C0EDC7}" srcOrd="0" destOrd="0" parTransId="{0830209C-8E35-4A56-BE05-1C7FF6A8C725}" sibTransId="{5802C8DB-968B-4B3C-82EF-98F2E5F14803}"/>
    <dgm:cxn modelId="{05D79EA5-C379-446E-85F4-272C7876FA4D}" type="presOf" srcId="{286C2A63-0825-4ED3-96DE-6C313365A1BF}" destId="{E228E1CA-7D77-4B70-B66D-EF8B52A92500}" srcOrd="1" destOrd="0" presId="urn:microsoft.com/office/officeart/2005/8/layout/vProcess5"/>
    <dgm:cxn modelId="{F576BBFA-BF5A-44AF-BFA8-6EABE32CF1A4}" type="presOf" srcId="{5802C8DB-968B-4B3C-82EF-98F2E5F14803}" destId="{271EA072-ED78-4CAD-BD71-739F3CC78E9B}" srcOrd="0" destOrd="0" presId="urn:microsoft.com/office/officeart/2005/8/layout/vProcess5"/>
    <dgm:cxn modelId="{C53FC66F-C7CB-43FF-81F0-A8D02E56AF93}" type="presOf" srcId="{05D31507-CDBF-4022-A64A-C587CA79E0DE}" destId="{13BD1235-A7EF-4D85-A0A3-2B6061A43152}" srcOrd="0" destOrd="0" presId="urn:microsoft.com/office/officeart/2005/8/layout/vProcess5"/>
    <dgm:cxn modelId="{6F072ACB-54D8-4624-9D21-0B0C552DCCAB}" srcId="{05D31507-CDBF-4022-A64A-C587CA79E0DE}" destId="{286C2A63-0825-4ED3-96DE-6C313365A1BF}" srcOrd="2" destOrd="0" parTransId="{324BB35B-C1A5-40AF-B84B-8025F64E2ED8}" sibTransId="{BB62A95B-61C3-43DB-B054-279F939C7873}"/>
    <dgm:cxn modelId="{19CE606F-E3C4-4752-9BFE-03AEF50104A3}" type="presParOf" srcId="{13BD1235-A7EF-4D85-A0A3-2B6061A43152}" destId="{CC6657C0-B200-43EB-9EDB-CD5800D2E83C}" srcOrd="0" destOrd="0" presId="urn:microsoft.com/office/officeart/2005/8/layout/vProcess5"/>
    <dgm:cxn modelId="{35B4F5AA-19A4-40E3-9026-581BC592ADAD}" type="presParOf" srcId="{13BD1235-A7EF-4D85-A0A3-2B6061A43152}" destId="{9F7B55D4-51B6-4797-9ECD-5709F1516193}" srcOrd="1" destOrd="0" presId="urn:microsoft.com/office/officeart/2005/8/layout/vProcess5"/>
    <dgm:cxn modelId="{340A38E4-F9D1-41ED-80A2-7516E6EFF942}" type="presParOf" srcId="{13BD1235-A7EF-4D85-A0A3-2B6061A43152}" destId="{8D0C2386-F8F2-498B-82BE-68465D4E21A3}" srcOrd="2" destOrd="0" presId="urn:microsoft.com/office/officeart/2005/8/layout/vProcess5"/>
    <dgm:cxn modelId="{84B878ED-EF73-4C7D-B7EA-F9750D1F4E7A}" type="presParOf" srcId="{13BD1235-A7EF-4D85-A0A3-2B6061A43152}" destId="{19DADE16-D903-4F21-AB26-BE9D980CA823}" srcOrd="3" destOrd="0" presId="urn:microsoft.com/office/officeart/2005/8/layout/vProcess5"/>
    <dgm:cxn modelId="{FB39F917-0598-4CED-B8C9-B7DE08927850}" type="presParOf" srcId="{13BD1235-A7EF-4D85-A0A3-2B6061A43152}" destId="{F258BD3B-98CA-4649-BD4D-2C19D2A279EE}" srcOrd="4" destOrd="0" presId="urn:microsoft.com/office/officeart/2005/8/layout/vProcess5"/>
    <dgm:cxn modelId="{86A6BA1C-BDC0-4C3D-8781-4CA4FB66E2EA}" type="presParOf" srcId="{13BD1235-A7EF-4D85-A0A3-2B6061A43152}" destId="{9FE7443D-2D8E-4C48-A2FB-D657677F1D1F}" srcOrd="5" destOrd="0" presId="urn:microsoft.com/office/officeart/2005/8/layout/vProcess5"/>
    <dgm:cxn modelId="{D8A20365-56D4-4B1B-903A-70450057E616}" type="presParOf" srcId="{13BD1235-A7EF-4D85-A0A3-2B6061A43152}" destId="{271EA072-ED78-4CAD-BD71-739F3CC78E9B}" srcOrd="6" destOrd="0" presId="urn:microsoft.com/office/officeart/2005/8/layout/vProcess5"/>
    <dgm:cxn modelId="{1D6EC6F3-38C8-4BA8-BB6E-307F1C8EE621}" type="presParOf" srcId="{13BD1235-A7EF-4D85-A0A3-2B6061A43152}" destId="{4785C95F-ECE7-432D-9E89-D9FC6E093398}" srcOrd="7" destOrd="0" presId="urn:microsoft.com/office/officeart/2005/8/layout/vProcess5"/>
    <dgm:cxn modelId="{D57D9345-6CA8-41AB-8589-D5BF5FD70325}" type="presParOf" srcId="{13BD1235-A7EF-4D85-A0A3-2B6061A43152}" destId="{E109CCF2-2BF9-4153-87F9-99F850EED1A3}" srcOrd="8" destOrd="0" presId="urn:microsoft.com/office/officeart/2005/8/layout/vProcess5"/>
    <dgm:cxn modelId="{59A00565-E2F0-497D-8D0E-ACBAF31A1375}" type="presParOf" srcId="{13BD1235-A7EF-4D85-A0A3-2B6061A43152}" destId="{65DEE454-659C-458D-B984-528278A42067}" srcOrd="9" destOrd="0" presId="urn:microsoft.com/office/officeart/2005/8/layout/vProcess5"/>
    <dgm:cxn modelId="{5B6187EE-CA3D-498D-A65F-C931D4CC6803}" type="presParOf" srcId="{13BD1235-A7EF-4D85-A0A3-2B6061A43152}" destId="{EF6888FC-37ED-43AC-9A42-99C776E3F103}" srcOrd="10" destOrd="0" presId="urn:microsoft.com/office/officeart/2005/8/layout/vProcess5"/>
    <dgm:cxn modelId="{A032CE5D-4424-4EB3-9574-38AC446DA66C}" type="presParOf" srcId="{13BD1235-A7EF-4D85-A0A3-2B6061A43152}" destId="{C670D587-AA17-40F0-8747-567E006211AB}" srcOrd="11" destOrd="0" presId="urn:microsoft.com/office/officeart/2005/8/layout/vProcess5"/>
    <dgm:cxn modelId="{1806B91B-C8FC-4CEF-87DB-11FA5056C79C}" type="presParOf" srcId="{13BD1235-A7EF-4D85-A0A3-2B6061A43152}" destId="{E228E1CA-7D77-4B70-B66D-EF8B52A92500}" srcOrd="12" destOrd="0" presId="urn:microsoft.com/office/officeart/2005/8/layout/vProcess5"/>
    <dgm:cxn modelId="{0B6E579C-EB57-40E4-8781-787FC457FB0A}" type="presParOf" srcId="{13BD1235-A7EF-4D85-A0A3-2B6061A43152}" destId="{9E632796-C73A-4EE0-B501-39FC23D610F2}" srcOrd="13" destOrd="0" presId="urn:microsoft.com/office/officeart/2005/8/layout/vProcess5"/>
    <dgm:cxn modelId="{AF48AB70-B61F-4038-810C-0B9A8D02586B}" type="presParOf" srcId="{13BD1235-A7EF-4D85-A0A3-2B6061A43152}" destId="{8FE530E8-446C-41F7-B338-453B1D527E3D}" srcOrd="14" destOrd="0" presId="urn:microsoft.com/office/officeart/2005/8/layout/vProcess5"/>
  </dgm:cxnLst>
  <dgm:bg/>
  <dgm:whole/>
</dgm:dataModel>
</file>

<file path=ppt/diagrams/data3.xml><?xml version="1.0" encoding="utf-8"?>
<dgm:dataModel xmlns:dgm="http://schemas.openxmlformats.org/drawingml/2006/diagram" xmlns:a="http://schemas.openxmlformats.org/drawingml/2006/main">
  <dgm:ptLst>
    <dgm:pt modelId="{769EA8FD-26E0-4BE8-B1F4-4890A9857F7F}" type="doc">
      <dgm:prSet loTypeId="urn:microsoft.com/office/officeart/2005/8/layout/hList6" loCatId="list" qsTypeId="urn:microsoft.com/office/officeart/2005/8/quickstyle/3d1" qsCatId="3D" csTypeId="urn:microsoft.com/office/officeart/2005/8/colors/colorful2" csCatId="colorful" phldr="1"/>
      <dgm:spPr/>
      <dgm:t>
        <a:bodyPr/>
        <a:lstStyle/>
        <a:p>
          <a:endParaRPr lang="zh-CN" altLang="en-US"/>
        </a:p>
      </dgm:t>
    </dgm:pt>
    <dgm:pt modelId="{E0CC9DFC-62CE-428B-9FF6-18BEC5904F35}">
      <dgm:prSet phldrT="[文本]" custT="1"/>
      <dgm:spPr/>
      <dgm:t>
        <a:bodyPr/>
        <a:lstStyle/>
        <a:p>
          <a:r>
            <a:rPr lang="zh-CN" altLang="en-US" sz="2000" b="1" dirty="0" smtClean="0">
              <a:solidFill>
                <a:schemeClr val="tx1"/>
              </a:solidFill>
            </a:rPr>
            <a:t>基本资料</a:t>
          </a:r>
          <a:endParaRPr lang="zh-CN" altLang="en-US" sz="2000" b="1" dirty="0">
            <a:solidFill>
              <a:schemeClr val="tx1"/>
            </a:solidFill>
          </a:endParaRPr>
        </a:p>
      </dgm:t>
    </dgm:pt>
    <dgm:pt modelId="{C36DB410-F3C8-4403-92C2-613C677ADF28}" type="parTrans" cxnId="{34D49221-8CE8-4CEF-9112-4500667AC478}">
      <dgm:prSet/>
      <dgm:spPr/>
      <dgm:t>
        <a:bodyPr/>
        <a:lstStyle/>
        <a:p>
          <a:endParaRPr lang="zh-CN" altLang="en-US"/>
        </a:p>
      </dgm:t>
    </dgm:pt>
    <dgm:pt modelId="{F9132C65-348F-44E8-AC2E-B4FF7D9A5C13}" type="sibTrans" cxnId="{34D49221-8CE8-4CEF-9112-4500667AC478}">
      <dgm:prSet/>
      <dgm:spPr/>
      <dgm:t>
        <a:bodyPr/>
        <a:lstStyle/>
        <a:p>
          <a:endParaRPr lang="zh-CN" altLang="en-US"/>
        </a:p>
      </dgm:t>
    </dgm:pt>
    <dgm:pt modelId="{D2B4D641-02B6-456B-9D46-611B1E5FFD49}">
      <dgm:prSet phldrT="[文本]" custT="1"/>
      <dgm:spPr/>
      <dgm:t>
        <a:bodyPr/>
        <a:lstStyle/>
        <a:p>
          <a:r>
            <a:rPr lang="zh-CN" altLang="en-US" sz="1600" dirty="0" smtClean="0">
              <a:solidFill>
                <a:schemeClr val="tx1"/>
              </a:solidFill>
              <a:latin typeface="微软雅黑" pitchFamily="34" charset="-122"/>
              <a:ea typeface="微软雅黑" pitchFamily="34" charset="-122"/>
            </a:rPr>
            <a:t>保单</a:t>
          </a:r>
          <a:endParaRPr lang="zh-CN" altLang="en-US" sz="1600" dirty="0"/>
        </a:p>
      </dgm:t>
    </dgm:pt>
    <dgm:pt modelId="{E6F05CB2-AF6E-41D4-83CD-A179BC5956DE}" type="parTrans" cxnId="{CEB2F24A-ED44-45EC-B5AB-586E492E4B45}">
      <dgm:prSet/>
      <dgm:spPr/>
      <dgm:t>
        <a:bodyPr/>
        <a:lstStyle/>
        <a:p>
          <a:endParaRPr lang="zh-CN" altLang="en-US"/>
        </a:p>
      </dgm:t>
    </dgm:pt>
    <dgm:pt modelId="{7E13ABAC-45D0-419E-BA44-76742EC8E250}" type="sibTrans" cxnId="{CEB2F24A-ED44-45EC-B5AB-586E492E4B45}">
      <dgm:prSet/>
      <dgm:spPr/>
      <dgm:t>
        <a:bodyPr/>
        <a:lstStyle/>
        <a:p>
          <a:endParaRPr lang="zh-CN" altLang="en-US"/>
        </a:p>
      </dgm:t>
    </dgm:pt>
    <dgm:pt modelId="{8A6F45E5-8EBF-48A3-B1F4-61B2304C955A}">
      <dgm:prSet phldrT="[文本]" custT="1"/>
      <dgm:spPr/>
      <dgm:t>
        <a:bodyPr/>
        <a:lstStyle/>
        <a:p>
          <a:r>
            <a:rPr lang="zh-CN" altLang="en-US" sz="2000" b="1" dirty="0" smtClean="0">
              <a:solidFill>
                <a:schemeClr val="tx1"/>
              </a:solidFill>
            </a:rPr>
            <a:t>财产损失</a:t>
          </a:r>
          <a:endParaRPr lang="zh-CN" altLang="en-US" sz="2000" b="1" dirty="0">
            <a:solidFill>
              <a:schemeClr val="tx1"/>
            </a:solidFill>
          </a:endParaRPr>
        </a:p>
      </dgm:t>
    </dgm:pt>
    <dgm:pt modelId="{9238E76D-A213-4DEA-A599-F4BFF9D7DB65}" type="parTrans" cxnId="{B353A236-A32C-4F66-AA6D-8D6225B9283B}">
      <dgm:prSet/>
      <dgm:spPr/>
      <dgm:t>
        <a:bodyPr/>
        <a:lstStyle/>
        <a:p>
          <a:endParaRPr lang="zh-CN" altLang="en-US"/>
        </a:p>
      </dgm:t>
    </dgm:pt>
    <dgm:pt modelId="{241474E3-54D1-4616-AEE2-7CB36823CEB2}" type="sibTrans" cxnId="{B353A236-A32C-4F66-AA6D-8D6225B9283B}">
      <dgm:prSet/>
      <dgm:spPr/>
      <dgm:t>
        <a:bodyPr/>
        <a:lstStyle/>
        <a:p>
          <a:endParaRPr lang="zh-CN" altLang="en-US"/>
        </a:p>
      </dgm:t>
    </dgm:pt>
    <dgm:pt modelId="{99F27F75-44FA-40C3-994E-F8AAF3F01276}">
      <dgm:prSet phldrT="[文本]" custT="1"/>
      <dgm:spPr/>
      <dgm:t>
        <a:bodyPr/>
        <a:lstStyle/>
        <a:p>
          <a:r>
            <a:rPr lang="zh-CN" altLang="en-US" sz="2000" b="1" dirty="0" smtClean="0">
              <a:solidFill>
                <a:schemeClr val="tx1"/>
              </a:solidFill>
            </a:rPr>
            <a:t>意外伤害</a:t>
          </a:r>
          <a:endParaRPr lang="zh-CN" altLang="en-US" sz="2000" b="1" dirty="0">
            <a:solidFill>
              <a:schemeClr val="tx1"/>
            </a:solidFill>
          </a:endParaRPr>
        </a:p>
      </dgm:t>
    </dgm:pt>
    <dgm:pt modelId="{028C686E-9E8B-4143-933D-04B667C28569}" type="parTrans" cxnId="{7223C520-4F32-433E-84EA-2292E6E73102}">
      <dgm:prSet/>
      <dgm:spPr/>
      <dgm:t>
        <a:bodyPr/>
        <a:lstStyle/>
        <a:p>
          <a:endParaRPr lang="zh-CN" altLang="en-US"/>
        </a:p>
      </dgm:t>
    </dgm:pt>
    <dgm:pt modelId="{ACF1D69D-317D-499B-82D0-F8FB96E164E1}" type="sibTrans" cxnId="{7223C520-4F32-433E-84EA-2292E6E73102}">
      <dgm:prSet/>
      <dgm:spPr/>
      <dgm:t>
        <a:bodyPr/>
        <a:lstStyle/>
        <a:p>
          <a:endParaRPr lang="zh-CN" altLang="en-US"/>
        </a:p>
      </dgm:t>
    </dgm:pt>
    <dgm:pt modelId="{66C9E78A-BEF2-4620-9B6F-BFC091C61937}">
      <dgm:prSet phldrT="[文本]" custT="1"/>
      <dgm:spPr/>
      <dgm:t>
        <a:bodyPr/>
        <a:lstStyle/>
        <a:p>
          <a:r>
            <a:rPr lang="zh-CN" altLang="en-US" sz="1600" dirty="0" smtClean="0">
              <a:solidFill>
                <a:schemeClr val="tx1"/>
              </a:solidFill>
              <a:latin typeface="微软雅黑" pitchFamily="34" charset="-122"/>
              <a:ea typeface="微软雅黑" pitchFamily="34" charset="-122"/>
            </a:rPr>
            <a:t>死亡证明</a:t>
          </a:r>
          <a:endParaRPr lang="zh-CN" altLang="en-US" sz="1600" dirty="0"/>
        </a:p>
      </dgm:t>
    </dgm:pt>
    <dgm:pt modelId="{AF0B435D-C2C9-4E21-A8DB-54274A504E6F}" type="parTrans" cxnId="{ECA8BB30-1768-4C94-BBF2-8E2F4947D614}">
      <dgm:prSet/>
      <dgm:spPr/>
      <dgm:t>
        <a:bodyPr/>
        <a:lstStyle/>
        <a:p>
          <a:endParaRPr lang="zh-CN" altLang="en-US"/>
        </a:p>
      </dgm:t>
    </dgm:pt>
    <dgm:pt modelId="{95B45628-34BD-44D3-8E77-903E02D0FB5D}" type="sibTrans" cxnId="{ECA8BB30-1768-4C94-BBF2-8E2F4947D614}">
      <dgm:prSet/>
      <dgm:spPr/>
      <dgm:t>
        <a:bodyPr/>
        <a:lstStyle/>
        <a:p>
          <a:endParaRPr lang="zh-CN" altLang="en-US"/>
        </a:p>
      </dgm:t>
    </dgm:pt>
    <dgm:pt modelId="{B747460B-1AB3-422E-94F3-64793D6749BE}">
      <dgm:prSet custT="1"/>
      <dgm:spPr/>
      <dgm:t>
        <a:bodyPr/>
        <a:lstStyle/>
        <a:p>
          <a:r>
            <a:rPr lang="zh-CN" altLang="en-US" sz="1600" dirty="0" smtClean="0">
              <a:solidFill>
                <a:schemeClr val="tx1"/>
              </a:solidFill>
              <a:latin typeface="微软雅黑" pitchFamily="34" charset="-122"/>
              <a:ea typeface="微软雅黑" pitchFamily="34" charset="-122"/>
            </a:rPr>
            <a:t>申请表</a:t>
          </a:r>
          <a:endParaRPr lang="en-US" altLang="zh-CN" sz="1600" dirty="0">
            <a:solidFill>
              <a:schemeClr val="tx1"/>
            </a:solidFill>
            <a:latin typeface="微软雅黑" pitchFamily="34" charset="-122"/>
            <a:ea typeface="微软雅黑" pitchFamily="34" charset="-122"/>
          </a:endParaRPr>
        </a:p>
      </dgm:t>
    </dgm:pt>
    <dgm:pt modelId="{064A13D6-D77D-45A9-A4BE-1F29FD75D475}" type="parTrans" cxnId="{38692E08-C620-401A-A183-B98B0912B170}">
      <dgm:prSet/>
      <dgm:spPr/>
      <dgm:t>
        <a:bodyPr/>
        <a:lstStyle/>
        <a:p>
          <a:endParaRPr lang="zh-CN" altLang="en-US"/>
        </a:p>
      </dgm:t>
    </dgm:pt>
    <dgm:pt modelId="{B0C177E4-A7EC-4F62-BD0E-995E46628EF1}" type="sibTrans" cxnId="{38692E08-C620-401A-A183-B98B0912B170}">
      <dgm:prSet/>
      <dgm:spPr/>
      <dgm:t>
        <a:bodyPr/>
        <a:lstStyle/>
        <a:p>
          <a:endParaRPr lang="zh-CN" altLang="en-US"/>
        </a:p>
      </dgm:t>
    </dgm:pt>
    <dgm:pt modelId="{67A8C4B0-3791-4740-AF50-D744294FBC1D}">
      <dgm:prSet custT="1"/>
      <dgm:spPr/>
      <dgm:t>
        <a:bodyPr/>
        <a:lstStyle/>
        <a:p>
          <a:r>
            <a:rPr lang="zh-CN" altLang="en-US" sz="1600" dirty="0" smtClean="0">
              <a:solidFill>
                <a:schemeClr val="tx1"/>
              </a:solidFill>
              <a:latin typeface="微软雅黑" pitchFamily="34" charset="-122"/>
              <a:ea typeface="微软雅黑" pitchFamily="34" charset="-122"/>
            </a:rPr>
            <a:t>身份证明</a:t>
          </a:r>
          <a:endParaRPr lang="en-US" altLang="zh-CN" sz="1600" dirty="0">
            <a:solidFill>
              <a:schemeClr val="tx1"/>
            </a:solidFill>
            <a:latin typeface="微软雅黑" pitchFamily="34" charset="-122"/>
            <a:ea typeface="微软雅黑" pitchFamily="34" charset="-122"/>
          </a:endParaRPr>
        </a:p>
      </dgm:t>
    </dgm:pt>
    <dgm:pt modelId="{27ECF9CD-C889-4641-A709-389A46DE8D06}" type="parTrans" cxnId="{72699EA3-6D7A-4B5C-A04A-44265E232D5C}">
      <dgm:prSet/>
      <dgm:spPr/>
      <dgm:t>
        <a:bodyPr/>
        <a:lstStyle/>
        <a:p>
          <a:endParaRPr lang="zh-CN" altLang="en-US"/>
        </a:p>
      </dgm:t>
    </dgm:pt>
    <dgm:pt modelId="{2D377C22-5910-4F98-8214-A7DDC726DACC}" type="sibTrans" cxnId="{72699EA3-6D7A-4B5C-A04A-44265E232D5C}">
      <dgm:prSet/>
      <dgm:spPr/>
      <dgm:t>
        <a:bodyPr/>
        <a:lstStyle/>
        <a:p>
          <a:endParaRPr lang="zh-CN" altLang="en-US"/>
        </a:p>
      </dgm:t>
    </dgm:pt>
    <dgm:pt modelId="{539DB744-DB72-4D5A-B5C7-0B17F6E0C05B}">
      <dgm:prSet custT="1"/>
      <dgm:spPr/>
      <dgm:t>
        <a:bodyPr/>
        <a:lstStyle/>
        <a:p>
          <a:r>
            <a:rPr lang="zh-CN" altLang="en-US" sz="1600" dirty="0" smtClean="0">
              <a:solidFill>
                <a:schemeClr val="tx1"/>
              </a:solidFill>
              <a:latin typeface="微软雅黑" pitchFamily="34" charset="-122"/>
              <a:ea typeface="微软雅黑" pitchFamily="34" charset="-122"/>
            </a:rPr>
            <a:t>事故证明（消防</a:t>
          </a:r>
          <a:r>
            <a:rPr lang="en-US" altLang="zh-CN" sz="1600" dirty="0" smtClean="0">
              <a:solidFill>
                <a:schemeClr val="tx1"/>
              </a:solidFill>
              <a:latin typeface="微软雅黑" pitchFamily="34" charset="-122"/>
              <a:ea typeface="微软雅黑" pitchFamily="34" charset="-122"/>
            </a:rPr>
            <a:t>/</a:t>
          </a:r>
          <a:r>
            <a:rPr lang="zh-CN" altLang="en-US" sz="1600" dirty="0" smtClean="0">
              <a:solidFill>
                <a:schemeClr val="tx1"/>
              </a:solidFill>
              <a:latin typeface="微软雅黑" pitchFamily="34" charset="-122"/>
              <a:ea typeface="微软雅黑" pitchFamily="34" charset="-122"/>
            </a:rPr>
            <a:t>公安</a:t>
          </a:r>
          <a:r>
            <a:rPr lang="en-US" altLang="zh-CN" sz="1600" dirty="0" smtClean="0">
              <a:solidFill>
                <a:schemeClr val="tx1"/>
              </a:solidFill>
              <a:latin typeface="微软雅黑" pitchFamily="34" charset="-122"/>
              <a:ea typeface="微软雅黑" pitchFamily="34" charset="-122"/>
            </a:rPr>
            <a:t>/</a:t>
          </a:r>
          <a:r>
            <a:rPr lang="zh-CN" altLang="en-US" sz="1600" dirty="0" smtClean="0">
              <a:solidFill>
                <a:schemeClr val="tx1"/>
              </a:solidFill>
              <a:latin typeface="微软雅黑" pitchFamily="34" charset="-122"/>
              <a:ea typeface="微软雅黑" pitchFamily="34" charset="-122"/>
            </a:rPr>
            <a:t>燃气公司）</a:t>
          </a:r>
          <a:endParaRPr lang="en-US" altLang="zh-CN" sz="1600" dirty="0">
            <a:solidFill>
              <a:schemeClr val="tx1"/>
            </a:solidFill>
            <a:latin typeface="微软雅黑" pitchFamily="34" charset="-122"/>
            <a:ea typeface="微软雅黑" pitchFamily="34" charset="-122"/>
          </a:endParaRPr>
        </a:p>
      </dgm:t>
    </dgm:pt>
    <dgm:pt modelId="{27520CC7-542F-4314-BC0A-CBC7C38CFF6C}" type="parTrans" cxnId="{4B16A3B6-CF38-4246-8196-E634ACFBA7C2}">
      <dgm:prSet/>
      <dgm:spPr/>
      <dgm:t>
        <a:bodyPr/>
        <a:lstStyle/>
        <a:p>
          <a:endParaRPr lang="zh-CN" altLang="en-US"/>
        </a:p>
      </dgm:t>
    </dgm:pt>
    <dgm:pt modelId="{F733F504-EAC7-4AC3-B492-65A26E7BC151}" type="sibTrans" cxnId="{4B16A3B6-CF38-4246-8196-E634ACFBA7C2}">
      <dgm:prSet/>
      <dgm:spPr/>
      <dgm:t>
        <a:bodyPr/>
        <a:lstStyle/>
        <a:p>
          <a:endParaRPr lang="zh-CN" altLang="en-US"/>
        </a:p>
      </dgm:t>
    </dgm:pt>
    <dgm:pt modelId="{D0353167-B039-41B8-A5D1-940EF5F76856}">
      <dgm:prSet custT="1"/>
      <dgm:spPr/>
      <dgm:t>
        <a:bodyPr/>
        <a:lstStyle/>
        <a:p>
          <a:r>
            <a:rPr lang="zh-CN" altLang="en-US" sz="1600" dirty="0" smtClean="0">
              <a:solidFill>
                <a:schemeClr val="tx1"/>
              </a:solidFill>
              <a:latin typeface="微软雅黑" pitchFamily="34" charset="-122"/>
              <a:ea typeface="微软雅黑" pitchFamily="34" charset="-122"/>
            </a:rPr>
            <a:t>发票原件</a:t>
          </a:r>
          <a:endParaRPr lang="en-US" altLang="zh-CN" sz="1600" dirty="0">
            <a:solidFill>
              <a:schemeClr val="tx1"/>
            </a:solidFill>
            <a:latin typeface="微软雅黑" pitchFamily="34" charset="-122"/>
            <a:ea typeface="微软雅黑" pitchFamily="34" charset="-122"/>
          </a:endParaRPr>
        </a:p>
      </dgm:t>
    </dgm:pt>
    <dgm:pt modelId="{3C2C648D-C3F9-4FF2-9B13-E4ECDC867307}" type="parTrans" cxnId="{C1E5C7BC-437B-4FEE-9F25-576A8D1DEAB1}">
      <dgm:prSet/>
      <dgm:spPr/>
      <dgm:t>
        <a:bodyPr/>
        <a:lstStyle/>
        <a:p>
          <a:endParaRPr lang="zh-CN" altLang="en-US"/>
        </a:p>
      </dgm:t>
    </dgm:pt>
    <dgm:pt modelId="{CED364A4-9D69-4596-8E22-171FB720D019}" type="sibTrans" cxnId="{C1E5C7BC-437B-4FEE-9F25-576A8D1DEAB1}">
      <dgm:prSet/>
      <dgm:spPr/>
      <dgm:t>
        <a:bodyPr/>
        <a:lstStyle/>
        <a:p>
          <a:endParaRPr lang="zh-CN" altLang="en-US"/>
        </a:p>
      </dgm:t>
    </dgm:pt>
    <dgm:pt modelId="{88EAD43E-F42B-4E5D-8F32-A48920EBADF5}">
      <dgm:prSet custT="1"/>
      <dgm:spPr/>
      <dgm:t>
        <a:bodyPr/>
        <a:lstStyle/>
        <a:p>
          <a:r>
            <a:rPr lang="zh-CN" altLang="en-US" sz="1600" dirty="0" smtClean="0">
              <a:solidFill>
                <a:schemeClr val="tx1"/>
              </a:solidFill>
              <a:latin typeface="微软雅黑" pitchFamily="34" charset="-122"/>
              <a:ea typeface="微软雅黑" pitchFamily="34" charset="-122"/>
            </a:rPr>
            <a:t>户籍注销证明</a:t>
          </a:r>
          <a:endParaRPr lang="en-US" altLang="zh-CN" sz="1600" dirty="0">
            <a:solidFill>
              <a:schemeClr val="tx1"/>
            </a:solidFill>
            <a:latin typeface="微软雅黑" pitchFamily="34" charset="-122"/>
            <a:ea typeface="微软雅黑" pitchFamily="34" charset="-122"/>
          </a:endParaRPr>
        </a:p>
      </dgm:t>
    </dgm:pt>
    <dgm:pt modelId="{47C86FCC-5DFA-4898-B74F-223EC0FC2B4A}" type="parTrans" cxnId="{6ABB8533-94C3-46D1-B6DE-858A88838096}">
      <dgm:prSet/>
      <dgm:spPr/>
      <dgm:t>
        <a:bodyPr/>
        <a:lstStyle/>
        <a:p>
          <a:endParaRPr lang="zh-CN" altLang="en-US"/>
        </a:p>
      </dgm:t>
    </dgm:pt>
    <dgm:pt modelId="{F4319B1F-1515-472B-8DA0-89FAC0FA6719}" type="sibTrans" cxnId="{6ABB8533-94C3-46D1-B6DE-858A88838096}">
      <dgm:prSet/>
      <dgm:spPr/>
      <dgm:t>
        <a:bodyPr/>
        <a:lstStyle/>
        <a:p>
          <a:endParaRPr lang="zh-CN" altLang="en-US"/>
        </a:p>
      </dgm:t>
    </dgm:pt>
    <dgm:pt modelId="{B55FC0D6-C4AF-4EDB-88CF-E5DD342AF0BC}">
      <dgm:prSet custT="1"/>
      <dgm:spPr/>
      <dgm:t>
        <a:bodyPr/>
        <a:lstStyle/>
        <a:p>
          <a:r>
            <a:rPr lang="zh-CN" altLang="en-US" sz="1600" dirty="0" smtClean="0">
              <a:solidFill>
                <a:schemeClr val="tx1"/>
              </a:solidFill>
              <a:latin typeface="微软雅黑" pitchFamily="34" charset="-122"/>
              <a:ea typeface="微软雅黑" pitchFamily="34" charset="-122"/>
            </a:rPr>
            <a:t>残疾程度鉴定书</a:t>
          </a:r>
          <a:endParaRPr lang="en-US" altLang="zh-CN" sz="1600" dirty="0">
            <a:solidFill>
              <a:schemeClr val="tx1"/>
            </a:solidFill>
            <a:latin typeface="微软雅黑" pitchFamily="34" charset="-122"/>
            <a:ea typeface="微软雅黑" pitchFamily="34" charset="-122"/>
          </a:endParaRPr>
        </a:p>
      </dgm:t>
    </dgm:pt>
    <dgm:pt modelId="{A57CCCF0-A913-4F68-A80D-12C055EF9782}" type="parTrans" cxnId="{5A1DE214-E08E-44D1-AFA6-EFF9A4A3AC8A}">
      <dgm:prSet/>
      <dgm:spPr/>
      <dgm:t>
        <a:bodyPr/>
        <a:lstStyle/>
        <a:p>
          <a:endParaRPr lang="zh-CN" altLang="en-US"/>
        </a:p>
      </dgm:t>
    </dgm:pt>
    <dgm:pt modelId="{8B017B1F-3DE4-41C9-8607-CD6033E74BD4}" type="sibTrans" cxnId="{5A1DE214-E08E-44D1-AFA6-EFF9A4A3AC8A}">
      <dgm:prSet/>
      <dgm:spPr/>
      <dgm:t>
        <a:bodyPr/>
        <a:lstStyle/>
        <a:p>
          <a:endParaRPr lang="zh-CN" altLang="en-US"/>
        </a:p>
      </dgm:t>
    </dgm:pt>
    <dgm:pt modelId="{C45774B6-C449-43B1-90FC-319D9ECAB353}">
      <dgm:prSet custT="1"/>
      <dgm:spPr/>
      <dgm:t>
        <a:bodyPr/>
        <a:lstStyle/>
        <a:p>
          <a:r>
            <a:rPr lang="zh-CN" altLang="en-US" sz="1600" dirty="0" smtClean="0">
              <a:solidFill>
                <a:schemeClr val="tx1"/>
              </a:solidFill>
              <a:latin typeface="微软雅黑" pitchFamily="34" charset="-122"/>
              <a:ea typeface="微软雅黑" pitchFamily="34" charset="-122"/>
            </a:rPr>
            <a:t>烧烫伤鉴定书</a:t>
          </a:r>
          <a:endParaRPr lang="en-US" altLang="zh-CN" sz="1600" dirty="0">
            <a:solidFill>
              <a:schemeClr val="tx1"/>
            </a:solidFill>
            <a:latin typeface="微软雅黑" pitchFamily="34" charset="-122"/>
            <a:ea typeface="微软雅黑" pitchFamily="34" charset="-122"/>
          </a:endParaRPr>
        </a:p>
      </dgm:t>
    </dgm:pt>
    <dgm:pt modelId="{268E1389-F13C-4A7E-8DF0-4541BDF46D77}" type="parTrans" cxnId="{19D0C32A-8A71-4DED-9ACF-26FFECD98949}">
      <dgm:prSet/>
      <dgm:spPr/>
      <dgm:t>
        <a:bodyPr/>
        <a:lstStyle/>
        <a:p>
          <a:endParaRPr lang="zh-CN" altLang="en-US"/>
        </a:p>
      </dgm:t>
    </dgm:pt>
    <dgm:pt modelId="{6A23BE39-683F-4980-A0D7-0FF2C92A6F6D}" type="sibTrans" cxnId="{19D0C32A-8A71-4DED-9ACF-26FFECD98949}">
      <dgm:prSet/>
      <dgm:spPr/>
      <dgm:t>
        <a:bodyPr/>
        <a:lstStyle/>
        <a:p>
          <a:endParaRPr lang="zh-CN" altLang="en-US"/>
        </a:p>
      </dgm:t>
    </dgm:pt>
    <dgm:pt modelId="{7BA4E563-BEFF-4747-8987-3A4B9ECF8CAC}">
      <dgm:prSet custT="1"/>
      <dgm:spPr/>
      <dgm:t>
        <a:bodyPr/>
        <a:lstStyle/>
        <a:p>
          <a:r>
            <a:rPr lang="zh-CN" altLang="en-US" sz="1600" dirty="0" smtClean="0">
              <a:solidFill>
                <a:schemeClr val="tx1"/>
              </a:solidFill>
              <a:latin typeface="微软雅黑" pitchFamily="34" charset="-122"/>
              <a:ea typeface="微软雅黑" pitchFamily="34" charset="-122"/>
            </a:rPr>
            <a:t>医疗诊断证明</a:t>
          </a:r>
          <a:endParaRPr lang="en-US" altLang="zh-CN" sz="1600" dirty="0">
            <a:solidFill>
              <a:schemeClr val="tx1"/>
            </a:solidFill>
            <a:latin typeface="微软雅黑" pitchFamily="34" charset="-122"/>
            <a:ea typeface="微软雅黑" pitchFamily="34" charset="-122"/>
          </a:endParaRPr>
        </a:p>
      </dgm:t>
    </dgm:pt>
    <dgm:pt modelId="{303B637C-88E1-4066-892D-E86A6F612D16}" type="parTrans" cxnId="{F47A9BAB-FC6B-48CD-9FE8-5CEED99CE151}">
      <dgm:prSet/>
      <dgm:spPr/>
      <dgm:t>
        <a:bodyPr/>
        <a:lstStyle/>
        <a:p>
          <a:endParaRPr lang="zh-CN" altLang="en-US"/>
        </a:p>
      </dgm:t>
    </dgm:pt>
    <dgm:pt modelId="{1DAB8C1A-20BF-444B-BD34-334A611BE38D}" type="sibTrans" cxnId="{F47A9BAB-FC6B-48CD-9FE8-5CEED99CE151}">
      <dgm:prSet/>
      <dgm:spPr/>
      <dgm:t>
        <a:bodyPr/>
        <a:lstStyle/>
        <a:p>
          <a:endParaRPr lang="zh-CN" altLang="en-US"/>
        </a:p>
      </dgm:t>
    </dgm:pt>
    <dgm:pt modelId="{42CEAEF6-1BA9-4EB6-928E-2C8762773511}">
      <dgm:prSet custT="1"/>
      <dgm:spPr/>
      <dgm:t>
        <a:bodyPr/>
        <a:lstStyle/>
        <a:p>
          <a:r>
            <a:rPr lang="zh-CN" altLang="en-US" sz="1600" dirty="0" smtClean="0">
              <a:solidFill>
                <a:schemeClr val="tx1"/>
              </a:solidFill>
              <a:latin typeface="微软雅黑" pitchFamily="34" charset="-122"/>
              <a:ea typeface="微软雅黑" pitchFamily="34" charset="-122"/>
            </a:rPr>
            <a:t>收据</a:t>
          </a:r>
          <a:r>
            <a:rPr lang="en-US" altLang="zh-CN" sz="1600" dirty="0" smtClean="0">
              <a:solidFill>
                <a:schemeClr val="tx1"/>
              </a:solidFill>
              <a:latin typeface="微软雅黑" pitchFamily="34" charset="-122"/>
              <a:ea typeface="微软雅黑" pitchFamily="34" charset="-122"/>
            </a:rPr>
            <a:t>/</a:t>
          </a:r>
          <a:r>
            <a:rPr lang="zh-CN" altLang="en-US" sz="1600" dirty="0" smtClean="0">
              <a:solidFill>
                <a:schemeClr val="tx1"/>
              </a:solidFill>
              <a:latin typeface="微软雅黑" pitchFamily="34" charset="-122"/>
              <a:ea typeface="微软雅黑" pitchFamily="34" charset="-122"/>
            </a:rPr>
            <a:t>病历</a:t>
          </a:r>
          <a:r>
            <a:rPr lang="en-US" altLang="zh-CN" sz="1600" dirty="0" smtClean="0">
              <a:solidFill>
                <a:schemeClr val="tx1"/>
              </a:solidFill>
              <a:latin typeface="微软雅黑" pitchFamily="34" charset="-122"/>
              <a:ea typeface="微软雅黑" pitchFamily="34" charset="-122"/>
            </a:rPr>
            <a:t>/</a:t>
          </a:r>
          <a:r>
            <a:rPr lang="zh-CN" altLang="en-US" sz="1600" dirty="0" smtClean="0">
              <a:solidFill>
                <a:schemeClr val="tx1"/>
              </a:solidFill>
              <a:latin typeface="微软雅黑" pitchFamily="34" charset="-122"/>
              <a:ea typeface="微软雅黑" pitchFamily="34" charset="-122"/>
            </a:rPr>
            <a:t>明细</a:t>
          </a:r>
          <a:endParaRPr lang="en-US" altLang="zh-CN" sz="1600" dirty="0">
            <a:solidFill>
              <a:schemeClr val="tx1"/>
            </a:solidFill>
            <a:latin typeface="微软雅黑" pitchFamily="34" charset="-122"/>
            <a:ea typeface="微软雅黑" pitchFamily="34" charset="-122"/>
          </a:endParaRPr>
        </a:p>
      </dgm:t>
    </dgm:pt>
    <dgm:pt modelId="{A63FEFA5-E99B-4FE9-943C-F8253CFF5477}" type="parTrans" cxnId="{293A7F36-861D-4825-B8BC-FD6AADEC0F54}">
      <dgm:prSet/>
      <dgm:spPr/>
      <dgm:t>
        <a:bodyPr/>
        <a:lstStyle/>
        <a:p>
          <a:endParaRPr lang="zh-CN" altLang="en-US"/>
        </a:p>
      </dgm:t>
    </dgm:pt>
    <dgm:pt modelId="{1C6D083D-CFBE-4964-AB3E-CC660086704B}" type="sibTrans" cxnId="{293A7F36-861D-4825-B8BC-FD6AADEC0F54}">
      <dgm:prSet/>
      <dgm:spPr/>
      <dgm:t>
        <a:bodyPr/>
        <a:lstStyle/>
        <a:p>
          <a:endParaRPr lang="zh-CN" altLang="en-US"/>
        </a:p>
      </dgm:t>
    </dgm:pt>
    <dgm:pt modelId="{B3F34505-C0F2-4217-8155-B47E3B3314D6}">
      <dgm:prSet phldrT="[文本]" custT="1"/>
      <dgm:spPr/>
      <dgm:t>
        <a:bodyPr/>
        <a:lstStyle/>
        <a:p>
          <a:endParaRPr lang="zh-CN" altLang="en-US" sz="1600" dirty="0"/>
        </a:p>
      </dgm:t>
    </dgm:pt>
    <dgm:pt modelId="{72032016-149A-4D28-9376-FFB567EBB875}" type="parTrans" cxnId="{65B726F6-6264-4E59-8557-A475A8F3CC8D}">
      <dgm:prSet/>
      <dgm:spPr/>
      <dgm:t>
        <a:bodyPr/>
        <a:lstStyle/>
        <a:p>
          <a:endParaRPr lang="zh-CN" altLang="en-US"/>
        </a:p>
      </dgm:t>
    </dgm:pt>
    <dgm:pt modelId="{8396FF86-8829-41C0-8ED2-0AC6062C5FC4}" type="sibTrans" cxnId="{65B726F6-6264-4E59-8557-A475A8F3CC8D}">
      <dgm:prSet/>
      <dgm:spPr/>
      <dgm:t>
        <a:bodyPr/>
        <a:lstStyle/>
        <a:p>
          <a:endParaRPr lang="zh-CN" altLang="en-US"/>
        </a:p>
      </dgm:t>
    </dgm:pt>
    <dgm:pt modelId="{294BF074-BDBC-4C11-8266-47FF32BF93F3}">
      <dgm:prSet phldrT="[文本]" custT="1"/>
      <dgm:spPr/>
      <dgm:t>
        <a:bodyPr/>
        <a:lstStyle/>
        <a:p>
          <a:endParaRPr lang="zh-CN" altLang="en-US" sz="1600" dirty="0"/>
        </a:p>
      </dgm:t>
    </dgm:pt>
    <dgm:pt modelId="{EAEEF28F-2050-4FE3-9F95-E0E8B6D60CBA}" type="parTrans" cxnId="{DEA4B82C-07CD-47CF-A785-4BAEDE4F87A5}">
      <dgm:prSet/>
      <dgm:spPr/>
      <dgm:t>
        <a:bodyPr/>
        <a:lstStyle/>
        <a:p>
          <a:endParaRPr lang="zh-CN" altLang="en-US"/>
        </a:p>
      </dgm:t>
    </dgm:pt>
    <dgm:pt modelId="{223E23F3-AFB4-47C5-89A2-214913D37C74}" type="sibTrans" cxnId="{DEA4B82C-07CD-47CF-A785-4BAEDE4F87A5}">
      <dgm:prSet/>
      <dgm:spPr/>
      <dgm:t>
        <a:bodyPr/>
        <a:lstStyle/>
        <a:p>
          <a:endParaRPr lang="zh-CN" altLang="en-US"/>
        </a:p>
      </dgm:t>
    </dgm:pt>
    <dgm:pt modelId="{03279DB1-72B2-40E7-B331-9901D4225B1A}">
      <dgm:prSet phldrT="[文本]" custT="1"/>
      <dgm:spPr/>
      <dgm:t>
        <a:bodyPr/>
        <a:lstStyle/>
        <a:p>
          <a:r>
            <a:rPr lang="zh-CN" altLang="en-US" sz="1600" dirty="0" smtClean="0">
              <a:solidFill>
                <a:schemeClr val="tx1"/>
              </a:solidFill>
              <a:latin typeface="微软雅黑" pitchFamily="34" charset="-122"/>
              <a:ea typeface="微软雅黑" pitchFamily="34" charset="-122"/>
            </a:rPr>
            <a:t>损失清单</a:t>
          </a:r>
          <a:endParaRPr lang="zh-CN" altLang="en-US" sz="1600" dirty="0"/>
        </a:p>
      </dgm:t>
    </dgm:pt>
    <dgm:pt modelId="{328D2D4C-A149-4AEA-9600-E85DA5EBB520}" type="parTrans" cxnId="{9C6CED45-FA30-4010-BBC6-F2033F88C3A2}">
      <dgm:prSet/>
      <dgm:spPr/>
      <dgm:t>
        <a:bodyPr/>
        <a:lstStyle/>
        <a:p>
          <a:endParaRPr lang="zh-CN" altLang="en-US"/>
        </a:p>
      </dgm:t>
    </dgm:pt>
    <dgm:pt modelId="{72CD4537-8003-4E78-9E72-6E283CA583F1}" type="sibTrans" cxnId="{9C6CED45-FA30-4010-BBC6-F2033F88C3A2}">
      <dgm:prSet/>
      <dgm:spPr/>
      <dgm:t>
        <a:bodyPr/>
        <a:lstStyle/>
        <a:p>
          <a:endParaRPr lang="zh-CN" altLang="en-US"/>
        </a:p>
      </dgm:t>
    </dgm:pt>
    <dgm:pt modelId="{54BFE56B-0406-4E01-A6C0-531E06154104}" type="pres">
      <dgm:prSet presAssocID="{769EA8FD-26E0-4BE8-B1F4-4890A9857F7F}" presName="Name0" presStyleCnt="0">
        <dgm:presLayoutVars>
          <dgm:dir/>
          <dgm:resizeHandles val="exact"/>
        </dgm:presLayoutVars>
      </dgm:prSet>
      <dgm:spPr/>
      <dgm:t>
        <a:bodyPr/>
        <a:lstStyle/>
        <a:p>
          <a:endParaRPr lang="zh-CN" altLang="en-US"/>
        </a:p>
      </dgm:t>
    </dgm:pt>
    <dgm:pt modelId="{12755EAD-963C-4812-9A8D-F3CB5DF317D6}" type="pres">
      <dgm:prSet presAssocID="{E0CC9DFC-62CE-428B-9FF6-18BEC5904F35}" presName="node" presStyleLbl="node1" presStyleIdx="0" presStyleCnt="3">
        <dgm:presLayoutVars>
          <dgm:bulletEnabled val="1"/>
        </dgm:presLayoutVars>
      </dgm:prSet>
      <dgm:spPr/>
      <dgm:t>
        <a:bodyPr/>
        <a:lstStyle/>
        <a:p>
          <a:endParaRPr lang="zh-CN" altLang="en-US"/>
        </a:p>
      </dgm:t>
    </dgm:pt>
    <dgm:pt modelId="{967E9EDA-D4B8-462F-AE84-4EE423E8EF85}" type="pres">
      <dgm:prSet presAssocID="{F9132C65-348F-44E8-AC2E-B4FF7D9A5C13}" presName="sibTrans" presStyleCnt="0"/>
      <dgm:spPr/>
    </dgm:pt>
    <dgm:pt modelId="{4EDF5D6E-F852-418B-9BF6-65B6B5C6EBEA}" type="pres">
      <dgm:prSet presAssocID="{8A6F45E5-8EBF-48A3-B1F4-61B2304C955A}" presName="node" presStyleLbl="node1" presStyleIdx="1" presStyleCnt="3">
        <dgm:presLayoutVars>
          <dgm:bulletEnabled val="1"/>
        </dgm:presLayoutVars>
      </dgm:prSet>
      <dgm:spPr/>
      <dgm:t>
        <a:bodyPr/>
        <a:lstStyle/>
        <a:p>
          <a:endParaRPr lang="zh-CN" altLang="en-US"/>
        </a:p>
      </dgm:t>
    </dgm:pt>
    <dgm:pt modelId="{80C0B77F-0EC2-41D2-8F6C-DF165D17F444}" type="pres">
      <dgm:prSet presAssocID="{241474E3-54D1-4616-AEE2-7CB36823CEB2}" presName="sibTrans" presStyleCnt="0"/>
      <dgm:spPr/>
    </dgm:pt>
    <dgm:pt modelId="{E9AC14A7-265A-4CCA-AC87-F5BC846412CD}" type="pres">
      <dgm:prSet presAssocID="{99F27F75-44FA-40C3-994E-F8AAF3F01276}" presName="node" presStyleLbl="node1" presStyleIdx="2" presStyleCnt="3">
        <dgm:presLayoutVars>
          <dgm:bulletEnabled val="1"/>
        </dgm:presLayoutVars>
      </dgm:prSet>
      <dgm:spPr/>
      <dgm:t>
        <a:bodyPr/>
        <a:lstStyle/>
        <a:p>
          <a:endParaRPr lang="zh-CN" altLang="en-US"/>
        </a:p>
      </dgm:t>
    </dgm:pt>
  </dgm:ptLst>
  <dgm:cxnLst>
    <dgm:cxn modelId="{5AD08A77-7BD8-4789-A900-CAC0F1825DEE}" type="presOf" srcId="{D2B4D641-02B6-456B-9D46-611B1E5FFD49}" destId="{12755EAD-963C-4812-9A8D-F3CB5DF317D6}" srcOrd="0" destOrd="1" presId="urn:microsoft.com/office/officeart/2005/8/layout/hList6"/>
    <dgm:cxn modelId="{70A51309-77E0-4909-B742-F41C645BFDC6}" type="presOf" srcId="{769EA8FD-26E0-4BE8-B1F4-4890A9857F7F}" destId="{54BFE56B-0406-4E01-A6C0-531E06154104}" srcOrd="0" destOrd="0" presId="urn:microsoft.com/office/officeart/2005/8/layout/hList6"/>
    <dgm:cxn modelId="{65B726F6-6264-4E59-8557-A475A8F3CC8D}" srcId="{8A6F45E5-8EBF-48A3-B1F4-61B2304C955A}" destId="{B3F34505-C0F2-4217-8155-B47E3B3314D6}" srcOrd="0" destOrd="0" parTransId="{72032016-149A-4D28-9376-FFB567EBB875}" sibTransId="{8396FF86-8829-41C0-8ED2-0AC6062C5FC4}"/>
    <dgm:cxn modelId="{72699EA3-6D7A-4B5C-A04A-44265E232D5C}" srcId="{E0CC9DFC-62CE-428B-9FF6-18BEC5904F35}" destId="{67A8C4B0-3791-4740-AF50-D744294FBC1D}" srcOrd="2" destOrd="0" parTransId="{27ECF9CD-C889-4641-A709-389A46DE8D06}" sibTransId="{2D377C22-5910-4F98-8214-A7DDC726DACC}"/>
    <dgm:cxn modelId="{B353A236-A32C-4F66-AA6D-8D6225B9283B}" srcId="{769EA8FD-26E0-4BE8-B1F4-4890A9857F7F}" destId="{8A6F45E5-8EBF-48A3-B1F4-61B2304C955A}" srcOrd="1" destOrd="0" parTransId="{9238E76D-A213-4DEA-A599-F4BFF9D7DB65}" sibTransId="{241474E3-54D1-4616-AEE2-7CB36823CEB2}"/>
    <dgm:cxn modelId="{4B16A3B6-CF38-4246-8196-E634ACFBA7C2}" srcId="{E0CC9DFC-62CE-428B-9FF6-18BEC5904F35}" destId="{539DB744-DB72-4D5A-B5C7-0B17F6E0C05B}" srcOrd="3" destOrd="0" parTransId="{27520CC7-542F-4314-BC0A-CBC7C38CFF6C}" sibTransId="{F733F504-EAC7-4AC3-B492-65A26E7BC151}"/>
    <dgm:cxn modelId="{6ABB8533-94C3-46D1-B6DE-858A88838096}" srcId="{99F27F75-44FA-40C3-994E-F8AAF3F01276}" destId="{88EAD43E-F42B-4E5D-8F32-A48920EBADF5}" srcOrd="1" destOrd="0" parTransId="{47C86FCC-5DFA-4898-B74F-223EC0FC2B4A}" sibTransId="{F4319B1F-1515-472B-8DA0-89FAC0FA6719}"/>
    <dgm:cxn modelId="{25C49B51-F7FE-4D79-AAB1-86551A20C42A}" type="presOf" srcId="{E0CC9DFC-62CE-428B-9FF6-18BEC5904F35}" destId="{12755EAD-963C-4812-9A8D-F3CB5DF317D6}" srcOrd="0" destOrd="0" presId="urn:microsoft.com/office/officeart/2005/8/layout/hList6"/>
    <dgm:cxn modelId="{DC246033-1A70-4DB7-9199-8A42C65D813A}" type="presOf" srcId="{539DB744-DB72-4D5A-B5C7-0B17F6E0C05B}" destId="{12755EAD-963C-4812-9A8D-F3CB5DF317D6}" srcOrd="0" destOrd="4" presId="urn:microsoft.com/office/officeart/2005/8/layout/hList6"/>
    <dgm:cxn modelId="{38692E08-C620-401A-A183-B98B0912B170}" srcId="{E0CC9DFC-62CE-428B-9FF6-18BEC5904F35}" destId="{B747460B-1AB3-422E-94F3-64793D6749BE}" srcOrd="1" destOrd="0" parTransId="{064A13D6-D77D-45A9-A4BE-1F29FD75D475}" sibTransId="{B0C177E4-A7EC-4F62-BD0E-995E46628EF1}"/>
    <dgm:cxn modelId="{8DC61CBC-2E55-41FA-9CDF-BF37FAD9A7C6}" type="presOf" srcId="{294BF074-BDBC-4C11-8266-47FF32BF93F3}" destId="{4EDF5D6E-F852-418B-9BF6-65B6B5C6EBEA}" srcOrd="0" destOrd="2" presId="urn:microsoft.com/office/officeart/2005/8/layout/hList6"/>
    <dgm:cxn modelId="{CEB2F24A-ED44-45EC-B5AB-586E492E4B45}" srcId="{E0CC9DFC-62CE-428B-9FF6-18BEC5904F35}" destId="{D2B4D641-02B6-456B-9D46-611B1E5FFD49}" srcOrd="0" destOrd="0" parTransId="{E6F05CB2-AF6E-41D4-83CD-A179BC5956DE}" sibTransId="{7E13ABAC-45D0-419E-BA44-76742EC8E250}"/>
    <dgm:cxn modelId="{60655EE8-0B18-4226-96F2-52B51913B211}" type="presOf" srcId="{B747460B-1AB3-422E-94F3-64793D6749BE}" destId="{12755EAD-963C-4812-9A8D-F3CB5DF317D6}" srcOrd="0" destOrd="2" presId="urn:microsoft.com/office/officeart/2005/8/layout/hList6"/>
    <dgm:cxn modelId="{917735BF-B2E0-4414-BFF0-DFC38BF82C92}" type="presOf" srcId="{7BA4E563-BEFF-4747-8987-3A4B9ECF8CAC}" destId="{E9AC14A7-265A-4CCA-AC87-F5BC846412CD}" srcOrd="0" destOrd="5" presId="urn:microsoft.com/office/officeart/2005/8/layout/hList6"/>
    <dgm:cxn modelId="{E65C4BA3-B1C7-49FA-B1A2-775F7153E79A}" type="presOf" srcId="{C45774B6-C449-43B1-90FC-319D9ECAB353}" destId="{E9AC14A7-265A-4CCA-AC87-F5BC846412CD}" srcOrd="0" destOrd="4" presId="urn:microsoft.com/office/officeart/2005/8/layout/hList6"/>
    <dgm:cxn modelId="{5A1DE214-E08E-44D1-AFA6-EFF9A4A3AC8A}" srcId="{99F27F75-44FA-40C3-994E-F8AAF3F01276}" destId="{B55FC0D6-C4AF-4EDB-88CF-E5DD342AF0BC}" srcOrd="2" destOrd="0" parTransId="{A57CCCF0-A913-4F68-A80D-12C055EF9782}" sibTransId="{8B017B1F-3DE4-41C9-8607-CD6033E74BD4}"/>
    <dgm:cxn modelId="{0DE4938E-33A9-4A09-BA1B-8F011239B983}" type="presOf" srcId="{B55FC0D6-C4AF-4EDB-88CF-E5DD342AF0BC}" destId="{E9AC14A7-265A-4CCA-AC87-F5BC846412CD}" srcOrd="0" destOrd="3" presId="urn:microsoft.com/office/officeart/2005/8/layout/hList6"/>
    <dgm:cxn modelId="{DEA4B82C-07CD-47CF-A785-4BAEDE4F87A5}" srcId="{8A6F45E5-8EBF-48A3-B1F4-61B2304C955A}" destId="{294BF074-BDBC-4C11-8266-47FF32BF93F3}" srcOrd="1" destOrd="0" parTransId="{EAEEF28F-2050-4FE3-9F95-E0E8B6D60CBA}" sibTransId="{223E23F3-AFB4-47C5-89A2-214913D37C74}"/>
    <dgm:cxn modelId="{3767C78B-CC13-4214-B53C-9594F7AF8211}" type="presOf" srcId="{B3F34505-C0F2-4217-8155-B47E3B3314D6}" destId="{4EDF5D6E-F852-418B-9BF6-65B6B5C6EBEA}" srcOrd="0" destOrd="1" presId="urn:microsoft.com/office/officeart/2005/8/layout/hList6"/>
    <dgm:cxn modelId="{ECA8BB30-1768-4C94-BBF2-8E2F4947D614}" srcId="{99F27F75-44FA-40C3-994E-F8AAF3F01276}" destId="{66C9E78A-BEF2-4620-9B6F-BFC091C61937}" srcOrd="0" destOrd="0" parTransId="{AF0B435D-C2C9-4E21-A8DB-54274A504E6F}" sibTransId="{95B45628-34BD-44D3-8E77-903E02D0FB5D}"/>
    <dgm:cxn modelId="{19D0C32A-8A71-4DED-9ACF-26FFECD98949}" srcId="{99F27F75-44FA-40C3-994E-F8AAF3F01276}" destId="{C45774B6-C449-43B1-90FC-319D9ECAB353}" srcOrd="3" destOrd="0" parTransId="{268E1389-F13C-4A7E-8DF0-4541BDF46D77}" sibTransId="{6A23BE39-683F-4980-A0D7-0FF2C92A6F6D}"/>
    <dgm:cxn modelId="{11DFB61E-F774-4735-80E2-006E5B8561D2}" type="presOf" srcId="{D0353167-B039-41B8-A5D1-940EF5F76856}" destId="{4EDF5D6E-F852-418B-9BF6-65B6B5C6EBEA}" srcOrd="0" destOrd="4" presId="urn:microsoft.com/office/officeart/2005/8/layout/hList6"/>
    <dgm:cxn modelId="{4A1D8D96-7FF1-40B3-933E-83E34C86E441}" type="presOf" srcId="{42CEAEF6-1BA9-4EB6-928E-2C8762773511}" destId="{E9AC14A7-265A-4CCA-AC87-F5BC846412CD}" srcOrd="0" destOrd="6" presId="urn:microsoft.com/office/officeart/2005/8/layout/hList6"/>
    <dgm:cxn modelId="{7223C520-4F32-433E-84EA-2292E6E73102}" srcId="{769EA8FD-26E0-4BE8-B1F4-4890A9857F7F}" destId="{99F27F75-44FA-40C3-994E-F8AAF3F01276}" srcOrd="2" destOrd="0" parTransId="{028C686E-9E8B-4143-933D-04B667C28569}" sibTransId="{ACF1D69D-317D-499B-82D0-F8FB96E164E1}"/>
    <dgm:cxn modelId="{20415CAE-3B08-4AF4-A71B-F090A7BAAE29}" type="presOf" srcId="{99F27F75-44FA-40C3-994E-F8AAF3F01276}" destId="{E9AC14A7-265A-4CCA-AC87-F5BC846412CD}" srcOrd="0" destOrd="0" presId="urn:microsoft.com/office/officeart/2005/8/layout/hList6"/>
    <dgm:cxn modelId="{293A7F36-861D-4825-B8BC-FD6AADEC0F54}" srcId="{99F27F75-44FA-40C3-994E-F8AAF3F01276}" destId="{42CEAEF6-1BA9-4EB6-928E-2C8762773511}" srcOrd="5" destOrd="0" parTransId="{A63FEFA5-E99B-4FE9-943C-F8253CFF5477}" sibTransId="{1C6D083D-CFBE-4964-AB3E-CC660086704B}"/>
    <dgm:cxn modelId="{F47A9BAB-FC6B-48CD-9FE8-5CEED99CE151}" srcId="{99F27F75-44FA-40C3-994E-F8AAF3F01276}" destId="{7BA4E563-BEFF-4747-8987-3A4B9ECF8CAC}" srcOrd="4" destOrd="0" parTransId="{303B637C-88E1-4066-892D-E86A6F612D16}" sibTransId="{1DAB8C1A-20BF-444B-BD34-334A611BE38D}"/>
    <dgm:cxn modelId="{F211F089-0E8B-48BF-88D3-1DA6E918C41D}" type="presOf" srcId="{66C9E78A-BEF2-4620-9B6F-BFC091C61937}" destId="{E9AC14A7-265A-4CCA-AC87-F5BC846412CD}" srcOrd="0" destOrd="1" presId="urn:microsoft.com/office/officeart/2005/8/layout/hList6"/>
    <dgm:cxn modelId="{9C6CED45-FA30-4010-BBC6-F2033F88C3A2}" srcId="{8A6F45E5-8EBF-48A3-B1F4-61B2304C955A}" destId="{03279DB1-72B2-40E7-B331-9901D4225B1A}" srcOrd="2" destOrd="0" parTransId="{328D2D4C-A149-4AEA-9600-E85DA5EBB520}" sibTransId="{72CD4537-8003-4E78-9E72-6E283CA583F1}"/>
    <dgm:cxn modelId="{34D49221-8CE8-4CEF-9112-4500667AC478}" srcId="{769EA8FD-26E0-4BE8-B1F4-4890A9857F7F}" destId="{E0CC9DFC-62CE-428B-9FF6-18BEC5904F35}" srcOrd="0" destOrd="0" parTransId="{C36DB410-F3C8-4403-92C2-613C677ADF28}" sibTransId="{F9132C65-348F-44E8-AC2E-B4FF7D9A5C13}"/>
    <dgm:cxn modelId="{2572FAE0-64D9-4701-8421-BFC0458D5E29}" type="presOf" srcId="{88EAD43E-F42B-4E5D-8F32-A48920EBADF5}" destId="{E9AC14A7-265A-4CCA-AC87-F5BC846412CD}" srcOrd="0" destOrd="2" presId="urn:microsoft.com/office/officeart/2005/8/layout/hList6"/>
    <dgm:cxn modelId="{9A81751B-19FA-47EC-AF5C-C3F824D604AC}" type="presOf" srcId="{03279DB1-72B2-40E7-B331-9901D4225B1A}" destId="{4EDF5D6E-F852-418B-9BF6-65B6B5C6EBEA}" srcOrd="0" destOrd="3" presId="urn:microsoft.com/office/officeart/2005/8/layout/hList6"/>
    <dgm:cxn modelId="{DD95611A-D624-405B-83F2-4829D593B886}" type="presOf" srcId="{67A8C4B0-3791-4740-AF50-D744294FBC1D}" destId="{12755EAD-963C-4812-9A8D-F3CB5DF317D6}" srcOrd="0" destOrd="3" presId="urn:microsoft.com/office/officeart/2005/8/layout/hList6"/>
    <dgm:cxn modelId="{3DFA4B7F-0F91-480B-A90D-2FB2C5A6843E}" type="presOf" srcId="{8A6F45E5-8EBF-48A3-B1F4-61B2304C955A}" destId="{4EDF5D6E-F852-418B-9BF6-65B6B5C6EBEA}" srcOrd="0" destOrd="0" presId="urn:microsoft.com/office/officeart/2005/8/layout/hList6"/>
    <dgm:cxn modelId="{C1E5C7BC-437B-4FEE-9F25-576A8D1DEAB1}" srcId="{8A6F45E5-8EBF-48A3-B1F4-61B2304C955A}" destId="{D0353167-B039-41B8-A5D1-940EF5F76856}" srcOrd="3" destOrd="0" parTransId="{3C2C648D-C3F9-4FF2-9B13-E4ECDC867307}" sibTransId="{CED364A4-9D69-4596-8E22-171FB720D019}"/>
    <dgm:cxn modelId="{060E6132-404A-4110-ABFF-5D0BE89E26C2}" type="presParOf" srcId="{54BFE56B-0406-4E01-A6C0-531E06154104}" destId="{12755EAD-963C-4812-9A8D-F3CB5DF317D6}" srcOrd="0" destOrd="0" presId="urn:microsoft.com/office/officeart/2005/8/layout/hList6"/>
    <dgm:cxn modelId="{D307ED98-9436-46F4-BD42-4A1852955A94}" type="presParOf" srcId="{54BFE56B-0406-4E01-A6C0-531E06154104}" destId="{967E9EDA-D4B8-462F-AE84-4EE423E8EF85}" srcOrd="1" destOrd="0" presId="urn:microsoft.com/office/officeart/2005/8/layout/hList6"/>
    <dgm:cxn modelId="{63029D94-C9EF-457D-BD05-3759EE4CD0D1}" type="presParOf" srcId="{54BFE56B-0406-4E01-A6C0-531E06154104}" destId="{4EDF5D6E-F852-418B-9BF6-65B6B5C6EBEA}" srcOrd="2" destOrd="0" presId="urn:microsoft.com/office/officeart/2005/8/layout/hList6"/>
    <dgm:cxn modelId="{3C8AA821-8A1E-4BE4-A8DC-B5AB944CEF6A}" type="presParOf" srcId="{54BFE56B-0406-4E01-A6C0-531E06154104}" destId="{80C0B77F-0EC2-41D2-8F6C-DF165D17F444}" srcOrd="3" destOrd="0" presId="urn:microsoft.com/office/officeart/2005/8/layout/hList6"/>
    <dgm:cxn modelId="{53806E24-9DA3-4386-9717-1C5C1C8D3D95}" type="presParOf" srcId="{54BFE56B-0406-4E01-A6C0-531E06154104}" destId="{E9AC14A7-265A-4CCA-AC87-F5BC846412CD}" srcOrd="4" destOrd="0" presId="urn:microsoft.com/office/officeart/2005/8/layout/hList6"/>
  </dgm:cxnLst>
  <dgm:bg/>
  <dgm:whole/>
</dgm:dataModel>
</file>

<file path=ppt/diagrams/data4.xml><?xml version="1.0" encoding="utf-8"?>
<dgm:dataModel xmlns:dgm="http://schemas.openxmlformats.org/drawingml/2006/diagram" xmlns:a="http://schemas.openxmlformats.org/drawingml/2006/main">
  <dgm:ptLst>
    <dgm:pt modelId="{7FC4318C-0300-4B78-B0C2-9AE514718CF8}" type="doc">
      <dgm:prSet loTypeId="urn:microsoft.com/office/officeart/2005/8/layout/hList7" loCatId="list" qsTypeId="urn:microsoft.com/office/officeart/2005/8/quickstyle/simple3" qsCatId="simple" csTypeId="urn:microsoft.com/office/officeart/2005/8/colors/accent0_3" csCatId="mainScheme" phldr="1"/>
      <dgm:spPr/>
      <dgm:t>
        <a:bodyPr/>
        <a:lstStyle/>
        <a:p>
          <a:endParaRPr lang="zh-CN" altLang="en-US"/>
        </a:p>
      </dgm:t>
    </dgm:pt>
    <dgm:pt modelId="{EBC3E79F-525D-4F34-94B5-AEBEEE6BFD12}">
      <dgm:prSet phldrT="[文本]" custT="1"/>
      <dgm:spPr/>
      <dgm:t>
        <a:bodyPr anchor="ctr"/>
        <a:lstStyle/>
        <a:p>
          <a:pPr algn="l"/>
          <a:r>
            <a:rPr lang="zh-CN" altLang="en-US" sz="2000" b="1" dirty="0" smtClean="0">
              <a:latin typeface="仿宋_GB2312" pitchFamily="49" charset="-122"/>
              <a:ea typeface="仿宋_GB2312" pitchFamily="49" charset="-122"/>
            </a:rPr>
            <a:t> 单证号问题</a:t>
          </a:r>
          <a:endParaRPr lang="zh-CN" altLang="en-US" sz="2000" b="1" dirty="0">
            <a:latin typeface="仿宋_GB2312" pitchFamily="49" charset="-122"/>
            <a:ea typeface="仿宋_GB2312" pitchFamily="49" charset="-122"/>
          </a:endParaRPr>
        </a:p>
      </dgm:t>
    </dgm:pt>
    <dgm:pt modelId="{FA60F70C-7501-471B-A035-CF38853F1DF9}" type="parTrans" cxnId="{C305250A-8EDF-4E1D-98C2-1C2F6D48BDA8}">
      <dgm:prSet/>
      <dgm:spPr/>
      <dgm:t>
        <a:bodyPr/>
        <a:lstStyle/>
        <a:p>
          <a:endParaRPr lang="zh-CN" altLang="en-US"/>
        </a:p>
      </dgm:t>
    </dgm:pt>
    <dgm:pt modelId="{52F608F5-E3D1-4713-A7DC-D7DDD1AD9D88}" type="sibTrans" cxnId="{C305250A-8EDF-4E1D-98C2-1C2F6D48BDA8}">
      <dgm:prSet/>
      <dgm:spPr/>
      <dgm:t>
        <a:bodyPr/>
        <a:lstStyle/>
        <a:p>
          <a:endParaRPr lang="zh-CN" altLang="en-US"/>
        </a:p>
      </dgm:t>
    </dgm:pt>
    <dgm:pt modelId="{053A5799-2E07-414C-B601-D058E01189E5}">
      <dgm:prSet phldrT="[文本]" custT="1"/>
      <dgm:spPr/>
      <dgm:t>
        <a:bodyPr/>
        <a:lstStyle/>
        <a:p>
          <a:r>
            <a:rPr lang="zh-CN" altLang="en-US" sz="2000" b="1" dirty="0" smtClean="0">
              <a:latin typeface="仿宋_GB2312" pitchFamily="49" charset="-122"/>
              <a:ea typeface="仿宋_GB2312" pitchFamily="49" charset="-122"/>
            </a:rPr>
            <a:t>系统故障</a:t>
          </a:r>
          <a:endParaRPr lang="en-US" altLang="zh-CN" sz="2000" b="1" dirty="0" smtClean="0">
            <a:latin typeface="仿宋_GB2312" pitchFamily="49" charset="-122"/>
            <a:ea typeface="仿宋_GB2312" pitchFamily="49" charset="-122"/>
          </a:endParaRPr>
        </a:p>
        <a:p>
          <a:r>
            <a:rPr lang="zh-CN" altLang="en-US" sz="2000" b="0" dirty="0" smtClean="0">
              <a:latin typeface="仿宋_GB2312" pitchFamily="49" charset="-122"/>
              <a:ea typeface="仿宋_GB2312" pitchFamily="49" charset="-122"/>
            </a:rPr>
            <a:t>联系管理员</a:t>
          </a:r>
          <a:endParaRPr lang="en-US" altLang="zh-CN" sz="2000" b="0" dirty="0" smtClean="0">
            <a:latin typeface="仿宋_GB2312" pitchFamily="49" charset="-122"/>
            <a:ea typeface="仿宋_GB2312" pitchFamily="49" charset="-122"/>
          </a:endParaRPr>
        </a:p>
        <a:p>
          <a:r>
            <a:rPr lang="en-US" altLang="zh-CN" sz="2000" dirty="0" smtClean="0"/>
            <a:t>01—</a:t>
          </a:r>
          <a:r>
            <a:rPr lang="zh-CN" altLang="en-US" sz="2000" dirty="0" smtClean="0"/>
            <a:t>单证问题</a:t>
          </a:r>
          <a:endParaRPr lang="zh-CN" altLang="en-US" sz="2000" b="1" dirty="0">
            <a:latin typeface="仿宋_GB2312" pitchFamily="49" charset="-122"/>
            <a:ea typeface="仿宋_GB2312" pitchFamily="49" charset="-122"/>
          </a:endParaRPr>
        </a:p>
      </dgm:t>
    </dgm:pt>
    <dgm:pt modelId="{F541A778-6689-48C1-838D-85C466D85EF2}" type="parTrans" cxnId="{031A277C-A6B0-4827-A961-E3EBB4CEA98C}">
      <dgm:prSet/>
      <dgm:spPr/>
      <dgm:t>
        <a:bodyPr/>
        <a:lstStyle/>
        <a:p>
          <a:endParaRPr lang="zh-CN" altLang="en-US"/>
        </a:p>
      </dgm:t>
    </dgm:pt>
    <dgm:pt modelId="{C29C8482-F1F9-4406-AABE-7A8E1122C9DF}" type="sibTrans" cxnId="{031A277C-A6B0-4827-A961-E3EBB4CEA98C}">
      <dgm:prSet/>
      <dgm:spPr/>
      <dgm:t>
        <a:bodyPr/>
        <a:lstStyle/>
        <a:p>
          <a:endParaRPr lang="zh-CN" altLang="en-US"/>
        </a:p>
      </dgm:t>
    </dgm:pt>
    <dgm:pt modelId="{6AF7EDA8-C008-4B5D-A0C4-BB81B52671BA}">
      <dgm:prSet phldrT="[文本]" custT="1"/>
      <dgm:spPr/>
      <dgm:t>
        <a:bodyPr anchor="ctr"/>
        <a:lstStyle/>
        <a:p>
          <a:r>
            <a:rPr lang="zh-CN" altLang="en-US" sz="2000" b="1" dirty="0" smtClean="0">
              <a:latin typeface="仿宋_GB2312" pitchFamily="49" charset="-122"/>
              <a:ea typeface="仿宋_GB2312" pitchFamily="49" charset="-122"/>
            </a:rPr>
            <a:t>客户信息错误</a:t>
          </a:r>
          <a:endParaRPr lang="en-US" altLang="zh-CN" sz="2000" b="1" dirty="0" smtClean="0">
            <a:latin typeface="仿宋_GB2312" pitchFamily="49" charset="-122"/>
            <a:ea typeface="仿宋_GB2312" pitchFamily="49" charset="-122"/>
          </a:endParaRPr>
        </a:p>
      </dgm:t>
    </dgm:pt>
    <dgm:pt modelId="{89BBCF5B-07F6-4FF0-AB5E-BBFE3ECDC0A7}" type="parTrans" cxnId="{448F43B9-DCE5-46DC-A772-A2CCAB5BD60A}">
      <dgm:prSet/>
      <dgm:spPr/>
      <dgm:t>
        <a:bodyPr/>
        <a:lstStyle/>
        <a:p>
          <a:endParaRPr lang="zh-CN" altLang="en-US"/>
        </a:p>
      </dgm:t>
    </dgm:pt>
    <dgm:pt modelId="{286249B7-2023-45F9-A2A8-FA3DB77FF45D}" type="sibTrans" cxnId="{448F43B9-DCE5-46DC-A772-A2CCAB5BD60A}">
      <dgm:prSet/>
      <dgm:spPr/>
      <dgm:t>
        <a:bodyPr/>
        <a:lstStyle/>
        <a:p>
          <a:endParaRPr lang="zh-CN" altLang="en-US"/>
        </a:p>
      </dgm:t>
    </dgm:pt>
    <dgm:pt modelId="{D9A91B50-BF48-4EA0-AA4B-325E836D7BEA}">
      <dgm:prSet phldrT="[文本]" custT="1"/>
      <dgm:spPr/>
      <dgm:t>
        <a:bodyPr/>
        <a:lstStyle/>
        <a:p>
          <a:r>
            <a:rPr lang="zh-CN" altLang="en-US" sz="2000" b="1" dirty="0" smtClean="0">
              <a:latin typeface="仿宋_GB2312" pitchFamily="49" charset="-122"/>
              <a:ea typeface="仿宋_GB2312" pitchFamily="49" charset="-122"/>
            </a:rPr>
            <a:t>必须生效前退单</a:t>
          </a:r>
          <a:endParaRPr lang="zh-CN" altLang="en-US" sz="2000" b="1" dirty="0">
            <a:latin typeface="仿宋_GB2312" pitchFamily="49" charset="-122"/>
            <a:ea typeface="仿宋_GB2312" pitchFamily="49" charset="-122"/>
          </a:endParaRPr>
        </a:p>
      </dgm:t>
    </dgm:pt>
    <dgm:pt modelId="{C6CE849D-C39B-46FB-91F8-6787E3538DFD}" type="parTrans" cxnId="{74798038-0C70-4D82-8CB1-A55132E35087}">
      <dgm:prSet/>
      <dgm:spPr/>
      <dgm:t>
        <a:bodyPr/>
        <a:lstStyle/>
        <a:p>
          <a:endParaRPr lang="zh-CN" altLang="en-US"/>
        </a:p>
      </dgm:t>
    </dgm:pt>
    <dgm:pt modelId="{F46C06DD-296F-48E0-A556-C5CF46806B84}" type="sibTrans" cxnId="{74798038-0C70-4D82-8CB1-A55132E35087}">
      <dgm:prSet/>
      <dgm:spPr/>
      <dgm:t>
        <a:bodyPr/>
        <a:lstStyle/>
        <a:p>
          <a:endParaRPr lang="zh-CN" altLang="en-US"/>
        </a:p>
      </dgm:t>
    </dgm:pt>
    <dgm:pt modelId="{F73B15EA-192B-43F4-AEB9-9115B00C891A}">
      <dgm:prSet custT="1"/>
      <dgm:spPr/>
      <dgm:t>
        <a:bodyPr anchor="ctr"/>
        <a:lstStyle/>
        <a:p>
          <a:pPr algn="l"/>
          <a:r>
            <a:rPr lang="zh-CN" altLang="en-US" sz="1600" dirty="0" smtClean="0"/>
            <a:t>本号段已被使用</a:t>
          </a:r>
          <a:endParaRPr lang="zh-CN" altLang="en-US" sz="1600" dirty="0"/>
        </a:p>
      </dgm:t>
    </dgm:pt>
    <dgm:pt modelId="{BCD6A20A-64ED-42EB-A702-6213FF8322A3}" type="parTrans" cxnId="{8D940B5A-1EA6-4038-9BDF-ABDE540FCA33}">
      <dgm:prSet/>
      <dgm:spPr/>
      <dgm:t>
        <a:bodyPr/>
        <a:lstStyle/>
        <a:p>
          <a:endParaRPr lang="zh-CN" altLang="en-US"/>
        </a:p>
      </dgm:t>
    </dgm:pt>
    <dgm:pt modelId="{937B5F0D-5632-46CF-8FD9-85628509ABBA}" type="sibTrans" cxnId="{8D940B5A-1EA6-4038-9BDF-ABDE540FCA33}">
      <dgm:prSet/>
      <dgm:spPr/>
      <dgm:t>
        <a:bodyPr/>
        <a:lstStyle/>
        <a:p>
          <a:endParaRPr lang="zh-CN" altLang="en-US"/>
        </a:p>
      </dgm:t>
    </dgm:pt>
    <dgm:pt modelId="{B88256D1-EA94-4ABF-8228-3820FA696FA4}">
      <dgm:prSet custT="1"/>
      <dgm:spPr/>
      <dgm:t>
        <a:bodyPr anchor="ctr"/>
        <a:lstStyle/>
        <a:p>
          <a:pPr algn="l"/>
          <a:r>
            <a:rPr lang="zh-CN" altLang="en-US" sz="1600" dirty="0" smtClean="0"/>
            <a:t>号段输入错误</a:t>
          </a:r>
          <a:endParaRPr lang="zh-CN" altLang="en-US" sz="1600" dirty="0"/>
        </a:p>
      </dgm:t>
    </dgm:pt>
    <dgm:pt modelId="{0B076778-90F6-46C8-B33A-8C5CF34BE76F}" type="parTrans" cxnId="{B0A43D0B-DBDF-406B-9733-FA2E72773EEF}">
      <dgm:prSet/>
      <dgm:spPr/>
      <dgm:t>
        <a:bodyPr/>
        <a:lstStyle/>
        <a:p>
          <a:endParaRPr lang="zh-CN" altLang="en-US"/>
        </a:p>
      </dgm:t>
    </dgm:pt>
    <dgm:pt modelId="{CFE6E68D-5DFC-40B1-A587-7FD2294797CA}" type="sibTrans" cxnId="{B0A43D0B-DBDF-406B-9733-FA2E72773EEF}">
      <dgm:prSet/>
      <dgm:spPr/>
      <dgm:t>
        <a:bodyPr/>
        <a:lstStyle/>
        <a:p>
          <a:endParaRPr lang="zh-CN" altLang="en-US"/>
        </a:p>
      </dgm:t>
    </dgm:pt>
    <dgm:pt modelId="{D28DCC97-3BBB-48AE-8838-C408FF7AF321}">
      <dgm:prSet custT="1"/>
      <dgm:spPr/>
      <dgm:t>
        <a:bodyPr anchor="ctr"/>
        <a:lstStyle/>
        <a:p>
          <a:r>
            <a:rPr lang="zh-CN" altLang="en-US" sz="1600" dirty="0" smtClean="0"/>
            <a:t>换一位出单</a:t>
          </a:r>
          <a:endParaRPr lang="zh-CN" altLang="en-US" sz="1600" dirty="0"/>
        </a:p>
      </dgm:t>
    </dgm:pt>
    <dgm:pt modelId="{3BD83266-9E57-4B4C-BBC7-03D51A5A9CAC}" type="parTrans" cxnId="{2811FB47-CB49-4FEA-932A-DE98F36B3294}">
      <dgm:prSet/>
      <dgm:spPr/>
      <dgm:t>
        <a:bodyPr/>
        <a:lstStyle/>
        <a:p>
          <a:endParaRPr lang="zh-CN" altLang="en-US"/>
        </a:p>
      </dgm:t>
    </dgm:pt>
    <dgm:pt modelId="{E9B3C197-B518-4584-ABA7-691D092DC398}" type="sibTrans" cxnId="{2811FB47-CB49-4FEA-932A-DE98F36B3294}">
      <dgm:prSet/>
      <dgm:spPr/>
      <dgm:t>
        <a:bodyPr/>
        <a:lstStyle/>
        <a:p>
          <a:endParaRPr lang="zh-CN" altLang="en-US"/>
        </a:p>
      </dgm:t>
    </dgm:pt>
    <dgm:pt modelId="{9C95EE5F-6079-4F43-BDED-247A28815FDF}">
      <dgm:prSet custT="1"/>
      <dgm:spPr/>
      <dgm:t>
        <a:bodyPr anchor="ctr"/>
        <a:lstStyle/>
        <a:p>
          <a:r>
            <a:rPr lang="en-US" altLang="zh-CN" sz="1600" dirty="0" smtClean="0"/>
            <a:t>16—</a:t>
          </a:r>
          <a:r>
            <a:rPr lang="zh-CN" altLang="en-US" sz="1600" dirty="0" smtClean="0"/>
            <a:t>客户信息问题</a:t>
          </a:r>
          <a:endParaRPr lang="zh-CN" altLang="en-US" sz="1600" dirty="0"/>
        </a:p>
      </dgm:t>
    </dgm:pt>
    <dgm:pt modelId="{1A66D08A-CA51-4403-AD77-79AD468E79C8}" type="parTrans" cxnId="{6CAC1432-66EA-433D-AE97-67E7D5D5588D}">
      <dgm:prSet/>
      <dgm:spPr/>
      <dgm:t>
        <a:bodyPr/>
        <a:lstStyle/>
        <a:p>
          <a:endParaRPr lang="zh-CN" altLang="en-US"/>
        </a:p>
      </dgm:t>
    </dgm:pt>
    <dgm:pt modelId="{3A06907A-8481-4496-AA88-1E856387C132}" type="sibTrans" cxnId="{6CAC1432-66EA-433D-AE97-67E7D5D5588D}">
      <dgm:prSet/>
      <dgm:spPr/>
      <dgm:t>
        <a:bodyPr/>
        <a:lstStyle/>
        <a:p>
          <a:endParaRPr lang="zh-CN" altLang="en-US"/>
        </a:p>
      </dgm:t>
    </dgm:pt>
    <dgm:pt modelId="{6F2837EA-A03A-4E04-9EEB-1EB01A0D76CA}">
      <dgm:prSet custT="1"/>
      <dgm:spPr/>
      <dgm:t>
        <a:bodyPr anchor="ctr"/>
        <a:lstStyle/>
        <a:p>
          <a:pPr algn="l"/>
          <a:r>
            <a:rPr lang="zh-CN" altLang="en-US" sz="1600" dirty="0" smtClean="0"/>
            <a:t>超期需再激活</a:t>
          </a:r>
          <a:endParaRPr lang="zh-CN" altLang="en-US" sz="1600" dirty="0"/>
        </a:p>
      </dgm:t>
    </dgm:pt>
    <dgm:pt modelId="{1C62A6F5-82A2-4951-BB73-B7DB78160270}" type="parTrans" cxnId="{144BB9FD-B9B2-4F00-A333-64274A1D24A4}">
      <dgm:prSet/>
      <dgm:spPr/>
    </dgm:pt>
    <dgm:pt modelId="{D3521933-0348-4439-A55B-FA080ED34C11}" type="sibTrans" cxnId="{144BB9FD-B9B2-4F00-A333-64274A1D24A4}">
      <dgm:prSet/>
      <dgm:spPr/>
    </dgm:pt>
    <dgm:pt modelId="{7BFE1908-4B14-408D-9412-F0EED14AF594}" type="pres">
      <dgm:prSet presAssocID="{7FC4318C-0300-4B78-B0C2-9AE514718CF8}" presName="Name0" presStyleCnt="0">
        <dgm:presLayoutVars>
          <dgm:dir/>
          <dgm:resizeHandles val="exact"/>
        </dgm:presLayoutVars>
      </dgm:prSet>
      <dgm:spPr/>
      <dgm:t>
        <a:bodyPr/>
        <a:lstStyle/>
        <a:p>
          <a:endParaRPr lang="zh-CN" altLang="en-US"/>
        </a:p>
      </dgm:t>
    </dgm:pt>
    <dgm:pt modelId="{FE7F2C1C-EDC2-4BC7-8D06-CB92B3FB6BB4}" type="pres">
      <dgm:prSet presAssocID="{7FC4318C-0300-4B78-B0C2-9AE514718CF8}" presName="fgShape" presStyleLbl="fgShp" presStyleIdx="0" presStyleCnt="1"/>
      <dgm:spPr/>
    </dgm:pt>
    <dgm:pt modelId="{1A524AE0-E6FF-469B-AD40-13B8FA6935C4}" type="pres">
      <dgm:prSet presAssocID="{7FC4318C-0300-4B78-B0C2-9AE514718CF8}" presName="linComp" presStyleCnt="0"/>
      <dgm:spPr/>
    </dgm:pt>
    <dgm:pt modelId="{286E2EA6-CDA9-4475-A168-1CC52A06D97E}" type="pres">
      <dgm:prSet presAssocID="{EBC3E79F-525D-4F34-94B5-AEBEEE6BFD12}" presName="compNode" presStyleCnt="0"/>
      <dgm:spPr/>
    </dgm:pt>
    <dgm:pt modelId="{E103B236-3B6B-4ACE-89CB-7763877B07BA}" type="pres">
      <dgm:prSet presAssocID="{EBC3E79F-525D-4F34-94B5-AEBEEE6BFD12}" presName="bkgdShape" presStyleLbl="node1" presStyleIdx="0" presStyleCnt="4"/>
      <dgm:spPr/>
      <dgm:t>
        <a:bodyPr/>
        <a:lstStyle/>
        <a:p>
          <a:endParaRPr lang="zh-CN" altLang="en-US"/>
        </a:p>
      </dgm:t>
    </dgm:pt>
    <dgm:pt modelId="{6980A3EB-0A0E-469A-9B0B-A91A80668A0C}" type="pres">
      <dgm:prSet presAssocID="{EBC3E79F-525D-4F34-94B5-AEBEEE6BFD12}" presName="nodeTx" presStyleLbl="node1" presStyleIdx="0" presStyleCnt="4">
        <dgm:presLayoutVars>
          <dgm:bulletEnabled val="1"/>
        </dgm:presLayoutVars>
      </dgm:prSet>
      <dgm:spPr/>
      <dgm:t>
        <a:bodyPr/>
        <a:lstStyle/>
        <a:p>
          <a:endParaRPr lang="zh-CN" altLang="en-US"/>
        </a:p>
      </dgm:t>
    </dgm:pt>
    <dgm:pt modelId="{FA235D7C-28B0-46D3-9528-85552876C8CF}" type="pres">
      <dgm:prSet presAssocID="{EBC3E79F-525D-4F34-94B5-AEBEEE6BFD12}" presName="invisiNode" presStyleLbl="node1" presStyleIdx="0" presStyleCnt="4"/>
      <dgm:spPr/>
    </dgm:pt>
    <dgm:pt modelId="{22F2A7B2-0F10-4CBC-B77E-1EE76746CE49}" type="pres">
      <dgm:prSet presAssocID="{EBC3E79F-525D-4F34-94B5-AEBEEE6BFD12}" presName="imagNode" presStyleLbl="fgImgPlace1" presStyleIdx="0" presStyleCnt="4" custScaleX="132448" custScaleY="124827"/>
      <dgm:spPr>
        <a:blipFill rotWithShape="0">
          <a:blip xmlns:r="http://schemas.openxmlformats.org/officeDocument/2006/relationships" r:embed="rId1"/>
          <a:stretch>
            <a:fillRect/>
          </a:stretch>
        </a:blipFill>
      </dgm:spPr>
    </dgm:pt>
    <dgm:pt modelId="{F62A10F0-7D94-48A8-A37D-EB92C8762C2E}" type="pres">
      <dgm:prSet presAssocID="{52F608F5-E3D1-4713-A7DC-D7DDD1AD9D88}" presName="sibTrans" presStyleLbl="sibTrans2D1" presStyleIdx="0" presStyleCnt="0"/>
      <dgm:spPr/>
      <dgm:t>
        <a:bodyPr/>
        <a:lstStyle/>
        <a:p>
          <a:endParaRPr lang="zh-CN" altLang="en-US"/>
        </a:p>
      </dgm:t>
    </dgm:pt>
    <dgm:pt modelId="{BF08B47B-1A5A-446E-95B5-E50AA6ADCA61}" type="pres">
      <dgm:prSet presAssocID="{053A5799-2E07-414C-B601-D058E01189E5}" presName="compNode" presStyleCnt="0"/>
      <dgm:spPr/>
    </dgm:pt>
    <dgm:pt modelId="{D83FCA95-5231-40B2-BDDF-83C5D1C68916}" type="pres">
      <dgm:prSet presAssocID="{053A5799-2E07-414C-B601-D058E01189E5}" presName="bkgdShape" presStyleLbl="node1" presStyleIdx="1" presStyleCnt="4"/>
      <dgm:spPr/>
      <dgm:t>
        <a:bodyPr/>
        <a:lstStyle/>
        <a:p>
          <a:endParaRPr lang="zh-CN" altLang="en-US"/>
        </a:p>
      </dgm:t>
    </dgm:pt>
    <dgm:pt modelId="{F6457E32-62B0-47CD-A1AD-75B2144298F9}" type="pres">
      <dgm:prSet presAssocID="{053A5799-2E07-414C-B601-D058E01189E5}" presName="nodeTx" presStyleLbl="node1" presStyleIdx="1" presStyleCnt="4">
        <dgm:presLayoutVars>
          <dgm:bulletEnabled val="1"/>
        </dgm:presLayoutVars>
      </dgm:prSet>
      <dgm:spPr/>
      <dgm:t>
        <a:bodyPr/>
        <a:lstStyle/>
        <a:p>
          <a:endParaRPr lang="zh-CN" altLang="en-US"/>
        </a:p>
      </dgm:t>
    </dgm:pt>
    <dgm:pt modelId="{9737978C-9FE1-4348-A91E-CECAA53723A6}" type="pres">
      <dgm:prSet presAssocID="{053A5799-2E07-414C-B601-D058E01189E5}" presName="invisiNode" presStyleLbl="node1" presStyleIdx="1" presStyleCnt="4"/>
      <dgm:spPr/>
    </dgm:pt>
    <dgm:pt modelId="{4BD1F6BB-AC6F-42C5-B78A-BDB37580A5CE}" type="pres">
      <dgm:prSet presAssocID="{053A5799-2E07-414C-B601-D058E01189E5}" presName="imagNode" presStyleLbl="fgImgPlace1" presStyleIdx="1" presStyleCnt="4" custScaleX="130420" custScaleY="124827"/>
      <dgm:spPr>
        <a:blipFill rotWithShape="0">
          <a:blip xmlns:r="http://schemas.openxmlformats.org/officeDocument/2006/relationships" r:embed="rId2"/>
          <a:stretch>
            <a:fillRect/>
          </a:stretch>
        </a:blipFill>
      </dgm:spPr>
    </dgm:pt>
    <dgm:pt modelId="{6173755B-FE12-4871-9155-AD062EF51B82}" type="pres">
      <dgm:prSet presAssocID="{C29C8482-F1F9-4406-AABE-7A8E1122C9DF}" presName="sibTrans" presStyleLbl="sibTrans2D1" presStyleIdx="0" presStyleCnt="0"/>
      <dgm:spPr/>
      <dgm:t>
        <a:bodyPr/>
        <a:lstStyle/>
        <a:p>
          <a:endParaRPr lang="zh-CN" altLang="en-US"/>
        </a:p>
      </dgm:t>
    </dgm:pt>
    <dgm:pt modelId="{76770D94-899C-4139-92AC-7F934C4F584B}" type="pres">
      <dgm:prSet presAssocID="{6AF7EDA8-C008-4B5D-A0C4-BB81B52671BA}" presName="compNode" presStyleCnt="0"/>
      <dgm:spPr/>
    </dgm:pt>
    <dgm:pt modelId="{27321F9B-588A-4896-8EB7-26023A0FF586}" type="pres">
      <dgm:prSet presAssocID="{6AF7EDA8-C008-4B5D-A0C4-BB81B52671BA}" presName="bkgdShape" presStyleLbl="node1" presStyleIdx="2" presStyleCnt="4"/>
      <dgm:spPr/>
      <dgm:t>
        <a:bodyPr/>
        <a:lstStyle/>
        <a:p>
          <a:endParaRPr lang="zh-CN" altLang="en-US"/>
        </a:p>
      </dgm:t>
    </dgm:pt>
    <dgm:pt modelId="{78962563-9074-402A-9C5A-51BC1410B57D}" type="pres">
      <dgm:prSet presAssocID="{6AF7EDA8-C008-4B5D-A0C4-BB81B52671BA}" presName="nodeTx" presStyleLbl="node1" presStyleIdx="2" presStyleCnt="4">
        <dgm:presLayoutVars>
          <dgm:bulletEnabled val="1"/>
        </dgm:presLayoutVars>
      </dgm:prSet>
      <dgm:spPr/>
      <dgm:t>
        <a:bodyPr/>
        <a:lstStyle/>
        <a:p>
          <a:endParaRPr lang="zh-CN" altLang="en-US"/>
        </a:p>
      </dgm:t>
    </dgm:pt>
    <dgm:pt modelId="{92CF7816-16B4-4D72-A6DF-58F6E456B262}" type="pres">
      <dgm:prSet presAssocID="{6AF7EDA8-C008-4B5D-A0C4-BB81B52671BA}" presName="invisiNode" presStyleLbl="node1" presStyleIdx="2" presStyleCnt="4"/>
      <dgm:spPr/>
    </dgm:pt>
    <dgm:pt modelId="{4954F7F8-C579-4BF8-9455-A97F29F305D1}" type="pres">
      <dgm:prSet presAssocID="{6AF7EDA8-C008-4B5D-A0C4-BB81B52671BA}" presName="imagNode" presStyleLbl="fgImgPlace1" presStyleIdx="2" presStyleCnt="4" custScaleX="150391" custScaleY="134070"/>
      <dgm:spPr>
        <a:blipFill rotWithShape="0">
          <a:blip xmlns:r="http://schemas.openxmlformats.org/officeDocument/2006/relationships" r:embed="rId3"/>
          <a:stretch>
            <a:fillRect/>
          </a:stretch>
        </a:blipFill>
      </dgm:spPr>
    </dgm:pt>
    <dgm:pt modelId="{5CC9D848-82C9-4018-9243-258E9EC05022}" type="pres">
      <dgm:prSet presAssocID="{286249B7-2023-45F9-A2A8-FA3DB77FF45D}" presName="sibTrans" presStyleLbl="sibTrans2D1" presStyleIdx="0" presStyleCnt="0"/>
      <dgm:spPr/>
      <dgm:t>
        <a:bodyPr/>
        <a:lstStyle/>
        <a:p>
          <a:endParaRPr lang="zh-CN" altLang="en-US"/>
        </a:p>
      </dgm:t>
    </dgm:pt>
    <dgm:pt modelId="{2B260F2D-98ED-4024-B439-C058073080C1}" type="pres">
      <dgm:prSet presAssocID="{D9A91B50-BF48-4EA0-AA4B-325E836D7BEA}" presName="compNode" presStyleCnt="0"/>
      <dgm:spPr/>
    </dgm:pt>
    <dgm:pt modelId="{5BF25520-A6D5-4B92-9ABD-8EFE53D4383D}" type="pres">
      <dgm:prSet presAssocID="{D9A91B50-BF48-4EA0-AA4B-325E836D7BEA}" presName="bkgdShape" presStyleLbl="node1" presStyleIdx="3" presStyleCnt="4"/>
      <dgm:spPr/>
      <dgm:t>
        <a:bodyPr/>
        <a:lstStyle/>
        <a:p>
          <a:endParaRPr lang="zh-CN" altLang="en-US"/>
        </a:p>
      </dgm:t>
    </dgm:pt>
    <dgm:pt modelId="{37D5CF52-9C7E-414B-A499-9C4F2C1A9F63}" type="pres">
      <dgm:prSet presAssocID="{D9A91B50-BF48-4EA0-AA4B-325E836D7BEA}" presName="nodeTx" presStyleLbl="node1" presStyleIdx="3" presStyleCnt="4">
        <dgm:presLayoutVars>
          <dgm:bulletEnabled val="1"/>
        </dgm:presLayoutVars>
      </dgm:prSet>
      <dgm:spPr/>
      <dgm:t>
        <a:bodyPr/>
        <a:lstStyle/>
        <a:p>
          <a:endParaRPr lang="zh-CN" altLang="en-US"/>
        </a:p>
      </dgm:t>
    </dgm:pt>
    <dgm:pt modelId="{9842E1DA-4834-4200-9FE0-3A6DA50B3760}" type="pres">
      <dgm:prSet presAssocID="{D9A91B50-BF48-4EA0-AA4B-325E836D7BEA}" presName="invisiNode" presStyleLbl="node1" presStyleIdx="3" presStyleCnt="4"/>
      <dgm:spPr/>
    </dgm:pt>
    <dgm:pt modelId="{18C08990-2B83-406A-A532-624A452AACA8}" type="pres">
      <dgm:prSet presAssocID="{D9A91B50-BF48-4EA0-AA4B-325E836D7BEA}" presName="imagNode" presStyleLbl="fgImgPlace1" presStyleIdx="3" presStyleCnt="4" custScaleX="146649" custScaleY="128379"/>
      <dgm:spPr>
        <a:blipFill rotWithShape="0">
          <a:blip xmlns:r="http://schemas.openxmlformats.org/officeDocument/2006/relationships" r:embed="rId4"/>
          <a:stretch>
            <a:fillRect/>
          </a:stretch>
        </a:blipFill>
      </dgm:spPr>
    </dgm:pt>
  </dgm:ptLst>
  <dgm:cxnLst>
    <dgm:cxn modelId="{9BC0B119-3D40-4B5D-9EC8-A32BDA66F558}" type="presOf" srcId="{6F2837EA-A03A-4E04-9EEB-1EB01A0D76CA}" destId="{6980A3EB-0A0E-469A-9B0B-A91A80668A0C}" srcOrd="1" destOrd="3" presId="urn:microsoft.com/office/officeart/2005/8/layout/hList7"/>
    <dgm:cxn modelId="{D82208DD-E32D-45AD-889F-576204B28389}" type="presOf" srcId="{52F608F5-E3D1-4713-A7DC-D7DDD1AD9D88}" destId="{F62A10F0-7D94-48A8-A37D-EB92C8762C2E}" srcOrd="0" destOrd="0" presId="urn:microsoft.com/office/officeart/2005/8/layout/hList7"/>
    <dgm:cxn modelId="{E0A74C11-6EDB-47D7-BB98-3A3F33B1C842}" type="presOf" srcId="{D9A91B50-BF48-4EA0-AA4B-325E836D7BEA}" destId="{5BF25520-A6D5-4B92-9ABD-8EFE53D4383D}" srcOrd="0" destOrd="0" presId="urn:microsoft.com/office/officeart/2005/8/layout/hList7"/>
    <dgm:cxn modelId="{B0A43D0B-DBDF-406B-9733-FA2E72773EEF}" srcId="{EBC3E79F-525D-4F34-94B5-AEBEEE6BFD12}" destId="{B88256D1-EA94-4ABF-8228-3820FA696FA4}" srcOrd="1" destOrd="0" parTransId="{0B076778-90F6-46C8-B33A-8C5CF34BE76F}" sibTransId="{CFE6E68D-5DFC-40B1-A587-7FD2294797CA}"/>
    <dgm:cxn modelId="{6107989B-53F0-44FC-98F0-5C51AF42EF64}" type="presOf" srcId="{7FC4318C-0300-4B78-B0C2-9AE514718CF8}" destId="{7BFE1908-4B14-408D-9412-F0EED14AF594}" srcOrd="0" destOrd="0" presId="urn:microsoft.com/office/officeart/2005/8/layout/hList7"/>
    <dgm:cxn modelId="{4CEF8C4C-CAF9-4935-835A-E64A135203AC}" type="presOf" srcId="{C29C8482-F1F9-4406-AABE-7A8E1122C9DF}" destId="{6173755B-FE12-4871-9155-AD062EF51B82}" srcOrd="0" destOrd="0" presId="urn:microsoft.com/office/officeart/2005/8/layout/hList7"/>
    <dgm:cxn modelId="{F5B225D2-8768-4C78-BE35-2F56121D6135}" type="presOf" srcId="{286249B7-2023-45F9-A2A8-FA3DB77FF45D}" destId="{5CC9D848-82C9-4018-9243-258E9EC05022}" srcOrd="0" destOrd="0" presId="urn:microsoft.com/office/officeart/2005/8/layout/hList7"/>
    <dgm:cxn modelId="{2811FB47-CB49-4FEA-932A-DE98F36B3294}" srcId="{6AF7EDA8-C008-4B5D-A0C4-BB81B52671BA}" destId="{D28DCC97-3BBB-48AE-8838-C408FF7AF321}" srcOrd="0" destOrd="0" parTransId="{3BD83266-9E57-4B4C-BBC7-03D51A5A9CAC}" sibTransId="{E9B3C197-B518-4584-ABA7-691D092DC398}"/>
    <dgm:cxn modelId="{FAD5A189-6019-480D-B6EE-F7EB4523E762}" type="presOf" srcId="{D28DCC97-3BBB-48AE-8838-C408FF7AF321}" destId="{78962563-9074-402A-9C5A-51BC1410B57D}" srcOrd="1" destOrd="1" presId="urn:microsoft.com/office/officeart/2005/8/layout/hList7"/>
    <dgm:cxn modelId="{9FEB41DA-3DE2-4E1D-B587-5B0CB1C91262}" type="presOf" srcId="{9C95EE5F-6079-4F43-BDED-247A28815FDF}" destId="{78962563-9074-402A-9C5A-51BC1410B57D}" srcOrd="1" destOrd="2" presId="urn:microsoft.com/office/officeart/2005/8/layout/hList7"/>
    <dgm:cxn modelId="{155F2583-12A3-4CE2-A92D-FC70B49D25E1}" type="presOf" srcId="{6AF7EDA8-C008-4B5D-A0C4-BB81B52671BA}" destId="{78962563-9074-402A-9C5A-51BC1410B57D}" srcOrd="1" destOrd="0" presId="urn:microsoft.com/office/officeart/2005/8/layout/hList7"/>
    <dgm:cxn modelId="{8D940B5A-1EA6-4038-9BDF-ABDE540FCA33}" srcId="{EBC3E79F-525D-4F34-94B5-AEBEEE6BFD12}" destId="{F73B15EA-192B-43F4-AEB9-9115B00C891A}" srcOrd="0" destOrd="0" parTransId="{BCD6A20A-64ED-42EB-A702-6213FF8322A3}" sibTransId="{937B5F0D-5632-46CF-8FD9-85628509ABBA}"/>
    <dgm:cxn modelId="{C305250A-8EDF-4E1D-98C2-1C2F6D48BDA8}" srcId="{7FC4318C-0300-4B78-B0C2-9AE514718CF8}" destId="{EBC3E79F-525D-4F34-94B5-AEBEEE6BFD12}" srcOrd="0" destOrd="0" parTransId="{FA60F70C-7501-471B-A035-CF38853F1DF9}" sibTransId="{52F608F5-E3D1-4713-A7DC-D7DDD1AD9D88}"/>
    <dgm:cxn modelId="{EF7F543E-8034-43DA-AE96-0BB4FB9D0922}" type="presOf" srcId="{053A5799-2E07-414C-B601-D058E01189E5}" destId="{D83FCA95-5231-40B2-BDDF-83C5D1C68916}" srcOrd="0" destOrd="0" presId="urn:microsoft.com/office/officeart/2005/8/layout/hList7"/>
    <dgm:cxn modelId="{144BB9FD-B9B2-4F00-A333-64274A1D24A4}" srcId="{EBC3E79F-525D-4F34-94B5-AEBEEE6BFD12}" destId="{6F2837EA-A03A-4E04-9EEB-1EB01A0D76CA}" srcOrd="2" destOrd="0" parTransId="{1C62A6F5-82A2-4951-BB73-B7DB78160270}" sibTransId="{D3521933-0348-4439-A55B-FA080ED34C11}"/>
    <dgm:cxn modelId="{031A277C-A6B0-4827-A961-E3EBB4CEA98C}" srcId="{7FC4318C-0300-4B78-B0C2-9AE514718CF8}" destId="{053A5799-2E07-414C-B601-D058E01189E5}" srcOrd="1" destOrd="0" parTransId="{F541A778-6689-48C1-838D-85C466D85EF2}" sibTransId="{C29C8482-F1F9-4406-AABE-7A8E1122C9DF}"/>
    <dgm:cxn modelId="{D554A985-3C1F-4D02-B7B9-B9075C985590}" type="presOf" srcId="{9C95EE5F-6079-4F43-BDED-247A28815FDF}" destId="{27321F9B-588A-4896-8EB7-26023A0FF586}" srcOrd="0" destOrd="2" presId="urn:microsoft.com/office/officeart/2005/8/layout/hList7"/>
    <dgm:cxn modelId="{4A7C00E2-1750-4548-9F0C-6ACBE90013F4}" type="presOf" srcId="{F73B15EA-192B-43F4-AEB9-9115B00C891A}" destId="{6980A3EB-0A0E-469A-9B0B-A91A80668A0C}" srcOrd="1" destOrd="1" presId="urn:microsoft.com/office/officeart/2005/8/layout/hList7"/>
    <dgm:cxn modelId="{3CA7484A-929E-4709-BDCE-CC85A8A5200D}" type="presOf" srcId="{053A5799-2E07-414C-B601-D058E01189E5}" destId="{F6457E32-62B0-47CD-A1AD-75B2144298F9}" srcOrd="1" destOrd="0" presId="urn:microsoft.com/office/officeart/2005/8/layout/hList7"/>
    <dgm:cxn modelId="{05367A3F-DF43-4AA9-A38B-715393A3F42C}" type="presOf" srcId="{D28DCC97-3BBB-48AE-8838-C408FF7AF321}" destId="{27321F9B-588A-4896-8EB7-26023A0FF586}" srcOrd="0" destOrd="1" presId="urn:microsoft.com/office/officeart/2005/8/layout/hList7"/>
    <dgm:cxn modelId="{74798038-0C70-4D82-8CB1-A55132E35087}" srcId="{7FC4318C-0300-4B78-B0C2-9AE514718CF8}" destId="{D9A91B50-BF48-4EA0-AA4B-325E836D7BEA}" srcOrd="3" destOrd="0" parTransId="{C6CE849D-C39B-46FB-91F8-6787E3538DFD}" sibTransId="{F46C06DD-296F-48E0-A556-C5CF46806B84}"/>
    <dgm:cxn modelId="{57CDAACB-80E0-455D-A8E7-DF6D5F0A8854}" type="presOf" srcId="{EBC3E79F-525D-4F34-94B5-AEBEEE6BFD12}" destId="{6980A3EB-0A0E-469A-9B0B-A91A80668A0C}" srcOrd="1" destOrd="0" presId="urn:microsoft.com/office/officeart/2005/8/layout/hList7"/>
    <dgm:cxn modelId="{79209165-CCFC-47A0-82BB-978E905C6BCC}" type="presOf" srcId="{6F2837EA-A03A-4E04-9EEB-1EB01A0D76CA}" destId="{E103B236-3B6B-4ACE-89CB-7763877B07BA}" srcOrd="0" destOrd="3" presId="urn:microsoft.com/office/officeart/2005/8/layout/hList7"/>
    <dgm:cxn modelId="{DF7AEDE5-7783-4953-801C-A64D27BB51F6}" type="presOf" srcId="{EBC3E79F-525D-4F34-94B5-AEBEEE6BFD12}" destId="{E103B236-3B6B-4ACE-89CB-7763877B07BA}" srcOrd="0" destOrd="0" presId="urn:microsoft.com/office/officeart/2005/8/layout/hList7"/>
    <dgm:cxn modelId="{448F43B9-DCE5-46DC-A772-A2CCAB5BD60A}" srcId="{7FC4318C-0300-4B78-B0C2-9AE514718CF8}" destId="{6AF7EDA8-C008-4B5D-A0C4-BB81B52671BA}" srcOrd="2" destOrd="0" parTransId="{89BBCF5B-07F6-4FF0-AB5E-BBFE3ECDC0A7}" sibTransId="{286249B7-2023-45F9-A2A8-FA3DB77FF45D}"/>
    <dgm:cxn modelId="{8BB9E0F1-E97C-4B1C-A36E-0D2681B2B8A5}" type="presOf" srcId="{B88256D1-EA94-4ABF-8228-3820FA696FA4}" destId="{E103B236-3B6B-4ACE-89CB-7763877B07BA}" srcOrd="0" destOrd="2" presId="urn:microsoft.com/office/officeart/2005/8/layout/hList7"/>
    <dgm:cxn modelId="{23F1C6B0-1900-4DE8-9775-B367DDAB5132}" type="presOf" srcId="{D9A91B50-BF48-4EA0-AA4B-325E836D7BEA}" destId="{37D5CF52-9C7E-414B-A499-9C4F2C1A9F63}" srcOrd="1" destOrd="0" presId="urn:microsoft.com/office/officeart/2005/8/layout/hList7"/>
    <dgm:cxn modelId="{6CAC1432-66EA-433D-AE97-67E7D5D5588D}" srcId="{6AF7EDA8-C008-4B5D-A0C4-BB81B52671BA}" destId="{9C95EE5F-6079-4F43-BDED-247A28815FDF}" srcOrd="1" destOrd="0" parTransId="{1A66D08A-CA51-4403-AD77-79AD468E79C8}" sibTransId="{3A06907A-8481-4496-AA88-1E856387C132}"/>
    <dgm:cxn modelId="{9DAA533E-1333-40F9-9793-B38BAD09D76B}" type="presOf" srcId="{6AF7EDA8-C008-4B5D-A0C4-BB81B52671BA}" destId="{27321F9B-588A-4896-8EB7-26023A0FF586}" srcOrd="0" destOrd="0" presId="urn:microsoft.com/office/officeart/2005/8/layout/hList7"/>
    <dgm:cxn modelId="{76C4BC14-DD58-4CB2-A282-CD260E89228D}" type="presOf" srcId="{B88256D1-EA94-4ABF-8228-3820FA696FA4}" destId="{6980A3EB-0A0E-469A-9B0B-A91A80668A0C}" srcOrd="1" destOrd="2" presId="urn:microsoft.com/office/officeart/2005/8/layout/hList7"/>
    <dgm:cxn modelId="{00205ACC-0D46-4F46-9111-655E2339A60D}" type="presOf" srcId="{F73B15EA-192B-43F4-AEB9-9115B00C891A}" destId="{E103B236-3B6B-4ACE-89CB-7763877B07BA}" srcOrd="0" destOrd="1" presId="urn:microsoft.com/office/officeart/2005/8/layout/hList7"/>
    <dgm:cxn modelId="{81ED481A-30FC-4C76-B218-7ED9121DECEE}" type="presParOf" srcId="{7BFE1908-4B14-408D-9412-F0EED14AF594}" destId="{FE7F2C1C-EDC2-4BC7-8D06-CB92B3FB6BB4}" srcOrd="0" destOrd="0" presId="urn:microsoft.com/office/officeart/2005/8/layout/hList7"/>
    <dgm:cxn modelId="{96EFBB90-0489-4042-B128-9F0AE0DF1BDF}" type="presParOf" srcId="{7BFE1908-4B14-408D-9412-F0EED14AF594}" destId="{1A524AE0-E6FF-469B-AD40-13B8FA6935C4}" srcOrd="1" destOrd="0" presId="urn:microsoft.com/office/officeart/2005/8/layout/hList7"/>
    <dgm:cxn modelId="{1F9A0CCE-D330-4B8D-8430-D0D9B7634A8A}" type="presParOf" srcId="{1A524AE0-E6FF-469B-AD40-13B8FA6935C4}" destId="{286E2EA6-CDA9-4475-A168-1CC52A06D97E}" srcOrd="0" destOrd="0" presId="urn:microsoft.com/office/officeart/2005/8/layout/hList7"/>
    <dgm:cxn modelId="{86AED0A2-276F-4C18-A110-D2739F516A29}" type="presParOf" srcId="{286E2EA6-CDA9-4475-A168-1CC52A06D97E}" destId="{E103B236-3B6B-4ACE-89CB-7763877B07BA}" srcOrd="0" destOrd="0" presId="urn:microsoft.com/office/officeart/2005/8/layout/hList7"/>
    <dgm:cxn modelId="{4CC31198-CC70-4C48-8194-1FB80E179282}" type="presParOf" srcId="{286E2EA6-CDA9-4475-A168-1CC52A06D97E}" destId="{6980A3EB-0A0E-469A-9B0B-A91A80668A0C}" srcOrd="1" destOrd="0" presId="urn:microsoft.com/office/officeart/2005/8/layout/hList7"/>
    <dgm:cxn modelId="{DC55A68E-8321-4783-B870-02C9FDDB16C1}" type="presParOf" srcId="{286E2EA6-CDA9-4475-A168-1CC52A06D97E}" destId="{FA235D7C-28B0-46D3-9528-85552876C8CF}" srcOrd="2" destOrd="0" presId="urn:microsoft.com/office/officeart/2005/8/layout/hList7"/>
    <dgm:cxn modelId="{D7CA52E7-753F-4C02-BD16-4988A8F74F8E}" type="presParOf" srcId="{286E2EA6-CDA9-4475-A168-1CC52A06D97E}" destId="{22F2A7B2-0F10-4CBC-B77E-1EE76746CE49}" srcOrd="3" destOrd="0" presId="urn:microsoft.com/office/officeart/2005/8/layout/hList7"/>
    <dgm:cxn modelId="{592B6AD8-7EB8-45E8-A6F0-0D948112F161}" type="presParOf" srcId="{1A524AE0-E6FF-469B-AD40-13B8FA6935C4}" destId="{F62A10F0-7D94-48A8-A37D-EB92C8762C2E}" srcOrd="1" destOrd="0" presId="urn:microsoft.com/office/officeart/2005/8/layout/hList7"/>
    <dgm:cxn modelId="{E1CD13B1-0D84-43FC-9D7F-E07C58125FDB}" type="presParOf" srcId="{1A524AE0-E6FF-469B-AD40-13B8FA6935C4}" destId="{BF08B47B-1A5A-446E-95B5-E50AA6ADCA61}" srcOrd="2" destOrd="0" presId="urn:microsoft.com/office/officeart/2005/8/layout/hList7"/>
    <dgm:cxn modelId="{A8E3C924-FD43-42E4-A85D-4A665394741B}" type="presParOf" srcId="{BF08B47B-1A5A-446E-95B5-E50AA6ADCA61}" destId="{D83FCA95-5231-40B2-BDDF-83C5D1C68916}" srcOrd="0" destOrd="0" presId="urn:microsoft.com/office/officeart/2005/8/layout/hList7"/>
    <dgm:cxn modelId="{2F729EC2-9F8B-4023-AE47-998A387216F8}" type="presParOf" srcId="{BF08B47B-1A5A-446E-95B5-E50AA6ADCA61}" destId="{F6457E32-62B0-47CD-A1AD-75B2144298F9}" srcOrd="1" destOrd="0" presId="urn:microsoft.com/office/officeart/2005/8/layout/hList7"/>
    <dgm:cxn modelId="{6DC132D7-F7D0-4F95-B32B-5ABFC4DBD372}" type="presParOf" srcId="{BF08B47B-1A5A-446E-95B5-E50AA6ADCA61}" destId="{9737978C-9FE1-4348-A91E-CECAA53723A6}" srcOrd="2" destOrd="0" presId="urn:microsoft.com/office/officeart/2005/8/layout/hList7"/>
    <dgm:cxn modelId="{36C47663-AE64-4E11-9B28-557BFDA72717}" type="presParOf" srcId="{BF08B47B-1A5A-446E-95B5-E50AA6ADCA61}" destId="{4BD1F6BB-AC6F-42C5-B78A-BDB37580A5CE}" srcOrd="3" destOrd="0" presId="urn:microsoft.com/office/officeart/2005/8/layout/hList7"/>
    <dgm:cxn modelId="{A27C5D3B-4C38-4DA4-B601-BE0ED4FCE5BB}" type="presParOf" srcId="{1A524AE0-E6FF-469B-AD40-13B8FA6935C4}" destId="{6173755B-FE12-4871-9155-AD062EF51B82}" srcOrd="3" destOrd="0" presId="urn:microsoft.com/office/officeart/2005/8/layout/hList7"/>
    <dgm:cxn modelId="{5294D07F-341A-4ECE-8916-E5355C886518}" type="presParOf" srcId="{1A524AE0-E6FF-469B-AD40-13B8FA6935C4}" destId="{76770D94-899C-4139-92AC-7F934C4F584B}" srcOrd="4" destOrd="0" presId="urn:microsoft.com/office/officeart/2005/8/layout/hList7"/>
    <dgm:cxn modelId="{2D0A6C02-3C84-4763-835C-9FC9C3CC1555}" type="presParOf" srcId="{76770D94-899C-4139-92AC-7F934C4F584B}" destId="{27321F9B-588A-4896-8EB7-26023A0FF586}" srcOrd="0" destOrd="0" presId="urn:microsoft.com/office/officeart/2005/8/layout/hList7"/>
    <dgm:cxn modelId="{0BDD1BF0-EB94-45D9-827B-B8976A750958}" type="presParOf" srcId="{76770D94-899C-4139-92AC-7F934C4F584B}" destId="{78962563-9074-402A-9C5A-51BC1410B57D}" srcOrd="1" destOrd="0" presId="urn:microsoft.com/office/officeart/2005/8/layout/hList7"/>
    <dgm:cxn modelId="{151A7E3A-4B97-413D-A061-26AD22D338C9}" type="presParOf" srcId="{76770D94-899C-4139-92AC-7F934C4F584B}" destId="{92CF7816-16B4-4D72-A6DF-58F6E456B262}" srcOrd="2" destOrd="0" presId="urn:microsoft.com/office/officeart/2005/8/layout/hList7"/>
    <dgm:cxn modelId="{52EDAA52-8C9A-4819-AB49-2571C7E7F2DA}" type="presParOf" srcId="{76770D94-899C-4139-92AC-7F934C4F584B}" destId="{4954F7F8-C579-4BF8-9455-A97F29F305D1}" srcOrd="3" destOrd="0" presId="urn:microsoft.com/office/officeart/2005/8/layout/hList7"/>
    <dgm:cxn modelId="{172A91E9-5430-4374-BE2E-4F3E5727BFE8}" type="presParOf" srcId="{1A524AE0-E6FF-469B-AD40-13B8FA6935C4}" destId="{5CC9D848-82C9-4018-9243-258E9EC05022}" srcOrd="5" destOrd="0" presId="urn:microsoft.com/office/officeart/2005/8/layout/hList7"/>
    <dgm:cxn modelId="{0BB95DF6-D85E-453C-BBB6-8EC7B38027EE}" type="presParOf" srcId="{1A524AE0-E6FF-469B-AD40-13B8FA6935C4}" destId="{2B260F2D-98ED-4024-B439-C058073080C1}" srcOrd="6" destOrd="0" presId="urn:microsoft.com/office/officeart/2005/8/layout/hList7"/>
    <dgm:cxn modelId="{104BABD7-F053-4A32-A28D-7383461A937E}" type="presParOf" srcId="{2B260F2D-98ED-4024-B439-C058073080C1}" destId="{5BF25520-A6D5-4B92-9ABD-8EFE53D4383D}" srcOrd="0" destOrd="0" presId="urn:microsoft.com/office/officeart/2005/8/layout/hList7"/>
    <dgm:cxn modelId="{747E957D-34D0-4947-BDBB-5CD917E90224}" type="presParOf" srcId="{2B260F2D-98ED-4024-B439-C058073080C1}" destId="{37D5CF52-9C7E-414B-A499-9C4F2C1A9F63}" srcOrd="1" destOrd="0" presId="urn:microsoft.com/office/officeart/2005/8/layout/hList7"/>
    <dgm:cxn modelId="{5AEA8EC4-A90D-4394-86D5-FF0501315676}" type="presParOf" srcId="{2B260F2D-98ED-4024-B439-C058073080C1}" destId="{9842E1DA-4834-4200-9FE0-3A6DA50B3760}" srcOrd="2" destOrd="0" presId="urn:microsoft.com/office/officeart/2005/8/layout/hList7"/>
    <dgm:cxn modelId="{B29C035E-9886-483B-B5E1-6E394D2B7C89}" type="presParOf" srcId="{2B260F2D-98ED-4024-B439-C058073080C1}" destId="{18C08990-2B83-406A-A532-624A452AACA8}" srcOrd="3" destOrd="0" presId="urn:microsoft.com/office/officeart/2005/8/layout/hList7"/>
  </dgm:cxnLst>
  <dgm:bg/>
  <dgm:whole/>
</dgm:dataModel>
</file>

<file path=ppt/diagrams/data5.xml><?xml version="1.0" encoding="utf-8"?>
<dgm:dataModel xmlns:dgm="http://schemas.openxmlformats.org/drawingml/2006/diagram" xmlns:a="http://schemas.openxmlformats.org/drawingml/2006/main">
  <dgm:ptLst>
    <dgm:pt modelId="{2647A572-EF6B-4B95-977E-DF2E4D1E472D}" type="doc">
      <dgm:prSet loTypeId="urn:microsoft.com/office/officeart/2005/8/layout/cycle8" loCatId="cycle" qsTypeId="urn:microsoft.com/office/officeart/2005/8/quickstyle/simple3" qsCatId="simple" csTypeId="urn:microsoft.com/office/officeart/2005/8/colors/accent2_2" csCatId="accent2" phldr="1"/>
      <dgm:spPr/>
    </dgm:pt>
    <dgm:pt modelId="{9868B5B8-367F-4F7F-B1E4-EDB67690279D}">
      <dgm:prSet phldrT="[文本]" custT="1"/>
      <dgm:spPr/>
      <dgm:t>
        <a:bodyPr/>
        <a:lstStyle/>
        <a:p>
          <a:r>
            <a:rPr lang="zh-CN" altLang="en-US" sz="2000" b="1" dirty="0" smtClean="0">
              <a:solidFill>
                <a:schemeClr val="tx1"/>
              </a:solidFill>
            </a:rPr>
            <a:t>客服大厅办理</a:t>
          </a:r>
          <a:endParaRPr lang="zh-CN" altLang="en-US" sz="2000" b="1" dirty="0">
            <a:solidFill>
              <a:schemeClr val="tx1"/>
            </a:solidFill>
          </a:endParaRPr>
        </a:p>
      </dgm:t>
    </dgm:pt>
    <dgm:pt modelId="{19F88A4B-A969-461F-93FD-AD442DA21245}" type="parTrans" cxnId="{1BD09DD7-A303-4948-BAF0-ADC424243012}">
      <dgm:prSet/>
      <dgm:spPr/>
      <dgm:t>
        <a:bodyPr/>
        <a:lstStyle/>
        <a:p>
          <a:endParaRPr lang="zh-CN" altLang="en-US"/>
        </a:p>
      </dgm:t>
    </dgm:pt>
    <dgm:pt modelId="{F1C3B089-022E-44B0-B202-25363238D644}" type="sibTrans" cxnId="{1BD09DD7-A303-4948-BAF0-ADC424243012}">
      <dgm:prSet/>
      <dgm:spPr/>
      <dgm:t>
        <a:bodyPr/>
        <a:lstStyle/>
        <a:p>
          <a:endParaRPr lang="zh-CN" altLang="en-US"/>
        </a:p>
      </dgm:t>
    </dgm:pt>
    <dgm:pt modelId="{2EAF7CE6-6844-4CA8-9EDE-C88392589F55}">
      <dgm:prSet phldrT="[文本]" custT="1"/>
      <dgm:spPr/>
      <dgm:t>
        <a:bodyPr/>
        <a:lstStyle/>
        <a:p>
          <a:r>
            <a:rPr lang="zh-CN" altLang="en-US" sz="2000" b="1" dirty="0" smtClean="0">
              <a:solidFill>
                <a:schemeClr val="tx1"/>
              </a:solidFill>
            </a:rPr>
            <a:t>活动</a:t>
          </a:r>
          <a:endParaRPr lang="zh-CN" altLang="en-US" sz="2000" b="1" dirty="0">
            <a:solidFill>
              <a:schemeClr val="tx1"/>
            </a:solidFill>
          </a:endParaRPr>
        </a:p>
      </dgm:t>
    </dgm:pt>
    <dgm:pt modelId="{F3F09CD1-2413-42E1-847B-D812E9DA065E}" type="parTrans" cxnId="{6EB1E758-9217-4A32-AF9A-F75E47460D64}">
      <dgm:prSet/>
      <dgm:spPr/>
      <dgm:t>
        <a:bodyPr/>
        <a:lstStyle/>
        <a:p>
          <a:endParaRPr lang="zh-CN" altLang="en-US"/>
        </a:p>
      </dgm:t>
    </dgm:pt>
    <dgm:pt modelId="{3399388F-F30A-4CF3-906F-9D50DA58AE10}" type="sibTrans" cxnId="{6EB1E758-9217-4A32-AF9A-F75E47460D64}">
      <dgm:prSet/>
      <dgm:spPr/>
      <dgm:t>
        <a:bodyPr/>
        <a:lstStyle/>
        <a:p>
          <a:endParaRPr lang="zh-CN" altLang="en-US"/>
        </a:p>
      </dgm:t>
    </dgm:pt>
    <dgm:pt modelId="{92529B85-B6E7-4AEC-826B-30EE47142864}">
      <dgm:prSet phldrT="[文本]" custT="1"/>
      <dgm:spPr/>
      <dgm:t>
        <a:bodyPr anchor="ctr"/>
        <a:lstStyle/>
        <a:p>
          <a:pPr algn="l"/>
          <a:r>
            <a:rPr lang="zh-CN" altLang="en-US" sz="2000" b="1" dirty="0" smtClean="0">
              <a:solidFill>
                <a:schemeClr val="tx1"/>
              </a:solidFill>
              <a:ea typeface="宋体" pitchFamily="2" charset="-122"/>
            </a:rPr>
            <a:t>查表员、安检员上门销售</a:t>
          </a:r>
          <a:endParaRPr lang="zh-CN" altLang="en-US" sz="2000" b="1" dirty="0">
            <a:solidFill>
              <a:schemeClr val="tx1"/>
            </a:solidFill>
          </a:endParaRPr>
        </a:p>
      </dgm:t>
    </dgm:pt>
    <dgm:pt modelId="{4881F941-9526-4A83-BDA4-B12230BBA333}" type="parTrans" cxnId="{1430E221-1F49-43C1-9F9E-ABC4AABF9FC3}">
      <dgm:prSet/>
      <dgm:spPr/>
      <dgm:t>
        <a:bodyPr/>
        <a:lstStyle/>
        <a:p>
          <a:endParaRPr lang="zh-CN" altLang="en-US"/>
        </a:p>
      </dgm:t>
    </dgm:pt>
    <dgm:pt modelId="{C9CA0C8E-5AFE-4597-924C-43E343F16F3D}" type="sibTrans" cxnId="{1430E221-1F49-43C1-9F9E-ABC4AABF9FC3}">
      <dgm:prSet/>
      <dgm:spPr/>
      <dgm:t>
        <a:bodyPr/>
        <a:lstStyle/>
        <a:p>
          <a:endParaRPr lang="zh-CN" altLang="en-US"/>
        </a:p>
      </dgm:t>
    </dgm:pt>
    <dgm:pt modelId="{E275143F-3B7A-439D-A19D-E58D2783D289}" type="pres">
      <dgm:prSet presAssocID="{2647A572-EF6B-4B95-977E-DF2E4D1E472D}" presName="compositeShape" presStyleCnt="0">
        <dgm:presLayoutVars>
          <dgm:chMax val="7"/>
          <dgm:dir/>
          <dgm:resizeHandles val="exact"/>
        </dgm:presLayoutVars>
      </dgm:prSet>
      <dgm:spPr/>
    </dgm:pt>
    <dgm:pt modelId="{3A4936CB-FA78-4B38-A046-9EA4761AA054}" type="pres">
      <dgm:prSet presAssocID="{2647A572-EF6B-4B95-977E-DF2E4D1E472D}" presName="wedge1" presStyleLbl="node1" presStyleIdx="0" presStyleCnt="3"/>
      <dgm:spPr/>
      <dgm:t>
        <a:bodyPr/>
        <a:lstStyle/>
        <a:p>
          <a:endParaRPr lang="zh-CN" altLang="en-US"/>
        </a:p>
      </dgm:t>
    </dgm:pt>
    <dgm:pt modelId="{49B6004C-BEB4-4328-A1BB-E91B099FEA17}" type="pres">
      <dgm:prSet presAssocID="{2647A572-EF6B-4B95-977E-DF2E4D1E472D}" presName="dummy1a" presStyleCnt="0"/>
      <dgm:spPr/>
    </dgm:pt>
    <dgm:pt modelId="{A8A50CBE-9127-48E5-B5CB-3F09E02953A3}" type="pres">
      <dgm:prSet presAssocID="{2647A572-EF6B-4B95-977E-DF2E4D1E472D}" presName="dummy1b" presStyleCnt="0"/>
      <dgm:spPr/>
    </dgm:pt>
    <dgm:pt modelId="{8BF8933B-D816-4776-B11C-0A17E76CA8B7}" type="pres">
      <dgm:prSet presAssocID="{2647A572-EF6B-4B95-977E-DF2E4D1E472D}" presName="wedge1Tx" presStyleLbl="node1" presStyleIdx="0" presStyleCnt="3">
        <dgm:presLayoutVars>
          <dgm:chMax val="0"/>
          <dgm:chPref val="0"/>
          <dgm:bulletEnabled val="1"/>
        </dgm:presLayoutVars>
      </dgm:prSet>
      <dgm:spPr/>
      <dgm:t>
        <a:bodyPr/>
        <a:lstStyle/>
        <a:p>
          <a:endParaRPr lang="zh-CN" altLang="en-US"/>
        </a:p>
      </dgm:t>
    </dgm:pt>
    <dgm:pt modelId="{C71B87E9-2D2C-40C3-850E-159D3A9AE257}" type="pres">
      <dgm:prSet presAssocID="{2647A572-EF6B-4B95-977E-DF2E4D1E472D}" presName="wedge2" presStyleLbl="node1" presStyleIdx="1" presStyleCnt="3"/>
      <dgm:spPr/>
      <dgm:t>
        <a:bodyPr/>
        <a:lstStyle/>
        <a:p>
          <a:endParaRPr lang="zh-CN" altLang="en-US"/>
        </a:p>
      </dgm:t>
    </dgm:pt>
    <dgm:pt modelId="{8CEA9E36-A193-4198-AF59-494C1539AE36}" type="pres">
      <dgm:prSet presAssocID="{2647A572-EF6B-4B95-977E-DF2E4D1E472D}" presName="dummy2a" presStyleCnt="0"/>
      <dgm:spPr/>
    </dgm:pt>
    <dgm:pt modelId="{C47DF7B1-FC85-4FEA-976C-00801C2ADCF8}" type="pres">
      <dgm:prSet presAssocID="{2647A572-EF6B-4B95-977E-DF2E4D1E472D}" presName="dummy2b" presStyleCnt="0"/>
      <dgm:spPr/>
    </dgm:pt>
    <dgm:pt modelId="{9FF1C5B9-8501-4948-8C91-23A3369CCE86}" type="pres">
      <dgm:prSet presAssocID="{2647A572-EF6B-4B95-977E-DF2E4D1E472D}" presName="wedge2Tx" presStyleLbl="node1" presStyleIdx="1" presStyleCnt="3">
        <dgm:presLayoutVars>
          <dgm:chMax val="0"/>
          <dgm:chPref val="0"/>
          <dgm:bulletEnabled val="1"/>
        </dgm:presLayoutVars>
      </dgm:prSet>
      <dgm:spPr/>
      <dgm:t>
        <a:bodyPr/>
        <a:lstStyle/>
        <a:p>
          <a:endParaRPr lang="zh-CN" altLang="en-US"/>
        </a:p>
      </dgm:t>
    </dgm:pt>
    <dgm:pt modelId="{08066E66-A2A5-4A78-B2AA-7223A6C5A913}" type="pres">
      <dgm:prSet presAssocID="{2647A572-EF6B-4B95-977E-DF2E4D1E472D}" presName="wedge3" presStyleLbl="node1" presStyleIdx="2" presStyleCnt="3"/>
      <dgm:spPr/>
      <dgm:t>
        <a:bodyPr/>
        <a:lstStyle/>
        <a:p>
          <a:endParaRPr lang="zh-CN" altLang="en-US"/>
        </a:p>
      </dgm:t>
    </dgm:pt>
    <dgm:pt modelId="{AE144C4C-3E83-4966-B651-7EB89700CDE9}" type="pres">
      <dgm:prSet presAssocID="{2647A572-EF6B-4B95-977E-DF2E4D1E472D}" presName="dummy3a" presStyleCnt="0"/>
      <dgm:spPr/>
    </dgm:pt>
    <dgm:pt modelId="{24257E1F-010A-443B-B8F7-253FF01C4E7C}" type="pres">
      <dgm:prSet presAssocID="{2647A572-EF6B-4B95-977E-DF2E4D1E472D}" presName="dummy3b" presStyleCnt="0"/>
      <dgm:spPr/>
    </dgm:pt>
    <dgm:pt modelId="{0BB2368D-678A-4CC4-892B-579C6691B42F}" type="pres">
      <dgm:prSet presAssocID="{2647A572-EF6B-4B95-977E-DF2E4D1E472D}" presName="wedge3Tx" presStyleLbl="node1" presStyleIdx="2" presStyleCnt="3">
        <dgm:presLayoutVars>
          <dgm:chMax val="0"/>
          <dgm:chPref val="0"/>
          <dgm:bulletEnabled val="1"/>
        </dgm:presLayoutVars>
      </dgm:prSet>
      <dgm:spPr/>
      <dgm:t>
        <a:bodyPr/>
        <a:lstStyle/>
        <a:p>
          <a:endParaRPr lang="zh-CN" altLang="en-US"/>
        </a:p>
      </dgm:t>
    </dgm:pt>
    <dgm:pt modelId="{A9D7F753-7FA8-4B8C-959F-0FA2EB7EDDFA}" type="pres">
      <dgm:prSet presAssocID="{F1C3B089-022E-44B0-B202-25363238D644}" presName="arrowWedge1" presStyleLbl="fgSibTrans2D1" presStyleIdx="0" presStyleCnt="3"/>
      <dgm:spPr/>
    </dgm:pt>
    <dgm:pt modelId="{A4259CBC-719C-419C-8D09-45D7A7F7E3EB}" type="pres">
      <dgm:prSet presAssocID="{3399388F-F30A-4CF3-906F-9D50DA58AE10}" presName="arrowWedge2" presStyleLbl="fgSibTrans2D1" presStyleIdx="1" presStyleCnt="3"/>
      <dgm:spPr/>
    </dgm:pt>
    <dgm:pt modelId="{D7D27D3F-1F78-46CE-A4F1-7C16BE54AEDE}" type="pres">
      <dgm:prSet presAssocID="{C9CA0C8E-5AFE-4597-924C-43E343F16F3D}" presName="arrowWedge3" presStyleLbl="fgSibTrans2D1" presStyleIdx="2" presStyleCnt="3"/>
      <dgm:spPr/>
    </dgm:pt>
  </dgm:ptLst>
  <dgm:cxnLst>
    <dgm:cxn modelId="{1E1BB961-FE3A-46F8-B42A-F9EFB7965A93}" type="presOf" srcId="{92529B85-B6E7-4AEC-826B-30EE47142864}" destId="{08066E66-A2A5-4A78-B2AA-7223A6C5A913}" srcOrd="0" destOrd="0" presId="urn:microsoft.com/office/officeart/2005/8/layout/cycle8"/>
    <dgm:cxn modelId="{6EB1E758-9217-4A32-AF9A-F75E47460D64}" srcId="{2647A572-EF6B-4B95-977E-DF2E4D1E472D}" destId="{2EAF7CE6-6844-4CA8-9EDE-C88392589F55}" srcOrd="1" destOrd="0" parTransId="{F3F09CD1-2413-42E1-847B-D812E9DA065E}" sibTransId="{3399388F-F30A-4CF3-906F-9D50DA58AE10}"/>
    <dgm:cxn modelId="{2364D6B9-447D-44EF-A252-180FBA1D540A}" type="presOf" srcId="{2EAF7CE6-6844-4CA8-9EDE-C88392589F55}" destId="{C71B87E9-2D2C-40C3-850E-159D3A9AE257}" srcOrd="0" destOrd="0" presId="urn:microsoft.com/office/officeart/2005/8/layout/cycle8"/>
    <dgm:cxn modelId="{1BD09DD7-A303-4948-BAF0-ADC424243012}" srcId="{2647A572-EF6B-4B95-977E-DF2E4D1E472D}" destId="{9868B5B8-367F-4F7F-B1E4-EDB67690279D}" srcOrd="0" destOrd="0" parTransId="{19F88A4B-A969-461F-93FD-AD442DA21245}" sibTransId="{F1C3B089-022E-44B0-B202-25363238D644}"/>
    <dgm:cxn modelId="{7475A0C7-CF11-402F-AFD3-D3F2A5FA9848}" type="presOf" srcId="{9868B5B8-367F-4F7F-B1E4-EDB67690279D}" destId="{3A4936CB-FA78-4B38-A046-9EA4761AA054}" srcOrd="0" destOrd="0" presId="urn:microsoft.com/office/officeart/2005/8/layout/cycle8"/>
    <dgm:cxn modelId="{9D860628-2DE2-46B2-8570-D74CAC70AAA9}" type="presOf" srcId="{92529B85-B6E7-4AEC-826B-30EE47142864}" destId="{0BB2368D-678A-4CC4-892B-579C6691B42F}" srcOrd="1" destOrd="0" presId="urn:microsoft.com/office/officeart/2005/8/layout/cycle8"/>
    <dgm:cxn modelId="{18F46BF5-BF7B-4916-947A-1C6D68EBAFC8}" type="presOf" srcId="{9868B5B8-367F-4F7F-B1E4-EDB67690279D}" destId="{8BF8933B-D816-4776-B11C-0A17E76CA8B7}" srcOrd="1" destOrd="0" presId="urn:microsoft.com/office/officeart/2005/8/layout/cycle8"/>
    <dgm:cxn modelId="{1430E221-1F49-43C1-9F9E-ABC4AABF9FC3}" srcId="{2647A572-EF6B-4B95-977E-DF2E4D1E472D}" destId="{92529B85-B6E7-4AEC-826B-30EE47142864}" srcOrd="2" destOrd="0" parTransId="{4881F941-9526-4A83-BDA4-B12230BBA333}" sibTransId="{C9CA0C8E-5AFE-4597-924C-43E343F16F3D}"/>
    <dgm:cxn modelId="{41D1CFB0-5761-41D3-8D86-280794331BE4}" type="presOf" srcId="{2647A572-EF6B-4B95-977E-DF2E4D1E472D}" destId="{E275143F-3B7A-439D-A19D-E58D2783D289}" srcOrd="0" destOrd="0" presId="urn:microsoft.com/office/officeart/2005/8/layout/cycle8"/>
    <dgm:cxn modelId="{2C8BD42A-915D-45A3-B215-D9E20B44604D}" type="presOf" srcId="{2EAF7CE6-6844-4CA8-9EDE-C88392589F55}" destId="{9FF1C5B9-8501-4948-8C91-23A3369CCE86}" srcOrd="1" destOrd="0" presId="urn:microsoft.com/office/officeart/2005/8/layout/cycle8"/>
    <dgm:cxn modelId="{550F4AD0-8903-49C5-9E5D-BFD8A38A5881}" type="presParOf" srcId="{E275143F-3B7A-439D-A19D-E58D2783D289}" destId="{3A4936CB-FA78-4B38-A046-9EA4761AA054}" srcOrd="0" destOrd="0" presId="urn:microsoft.com/office/officeart/2005/8/layout/cycle8"/>
    <dgm:cxn modelId="{FC15F8DF-91B0-4486-8388-282322FFCCE6}" type="presParOf" srcId="{E275143F-3B7A-439D-A19D-E58D2783D289}" destId="{49B6004C-BEB4-4328-A1BB-E91B099FEA17}" srcOrd="1" destOrd="0" presId="urn:microsoft.com/office/officeart/2005/8/layout/cycle8"/>
    <dgm:cxn modelId="{7D0EC08F-F496-448E-9E6B-6F70C870719C}" type="presParOf" srcId="{E275143F-3B7A-439D-A19D-E58D2783D289}" destId="{A8A50CBE-9127-48E5-B5CB-3F09E02953A3}" srcOrd="2" destOrd="0" presId="urn:microsoft.com/office/officeart/2005/8/layout/cycle8"/>
    <dgm:cxn modelId="{08DA113D-9685-4FAE-8272-D33131EA35D9}" type="presParOf" srcId="{E275143F-3B7A-439D-A19D-E58D2783D289}" destId="{8BF8933B-D816-4776-B11C-0A17E76CA8B7}" srcOrd="3" destOrd="0" presId="urn:microsoft.com/office/officeart/2005/8/layout/cycle8"/>
    <dgm:cxn modelId="{5C1D7D6C-49ED-4AEE-96D6-A3094DB2BE84}" type="presParOf" srcId="{E275143F-3B7A-439D-A19D-E58D2783D289}" destId="{C71B87E9-2D2C-40C3-850E-159D3A9AE257}" srcOrd="4" destOrd="0" presId="urn:microsoft.com/office/officeart/2005/8/layout/cycle8"/>
    <dgm:cxn modelId="{2F02BCAC-E75D-44B3-9FDC-6F65A9825FEF}" type="presParOf" srcId="{E275143F-3B7A-439D-A19D-E58D2783D289}" destId="{8CEA9E36-A193-4198-AF59-494C1539AE36}" srcOrd="5" destOrd="0" presId="urn:microsoft.com/office/officeart/2005/8/layout/cycle8"/>
    <dgm:cxn modelId="{CECA485C-ACF8-442F-9845-64E420012F09}" type="presParOf" srcId="{E275143F-3B7A-439D-A19D-E58D2783D289}" destId="{C47DF7B1-FC85-4FEA-976C-00801C2ADCF8}" srcOrd="6" destOrd="0" presId="urn:microsoft.com/office/officeart/2005/8/layout/cycle8"/>
    <dgm:cxn modelId="{668FB823-622F-400E-8FCC-7F4C97BCF40A}" type="presParOf" srcId="{E275143F-3B7A-439D-A19D-E58D2783D289}" destId="{9FF1C5B9-8501-4948-8C91-23A3369CCE86}" srcOrd="7" destOrd="0" presId="urn:microsoft.com/office/officeart/2005/8/layout/cycle8"/>
    <dgm:cxn modelId="{3320AD68-87BF-49B4-8A53-374B28DFA5AA}" type="presParOf" srcId="{E275143F-3B7A-439D-A19D-E58D2783D289}" destId="{08066E66-A2A5-4A78-B2AA-7223A6C5A913}" srcOrd="8" destOrd="0" presId="urn:microsoft.com/office/officeart/2005/8/layout/cycle8"/>
    <dgm:cxn modelId="{8A1A13CB-C1C0-445E-8DF8-5DBD874AB43F}" type="presParOf" srcId="{E275143F-3B7A-439D-A19D-E58D2783D289}" destId="{AE144C4C-3E83-4966-B651-7EB89700CDE9}" srcOrd="9" destOrd="0" presId="urn:microsoft.com/office/officeart/2005/8/layout/cycle8"/>
    <dgm:cxn modelId="{C1FD371A-1784-44EA-A0E1-403799EB7383}" type="presParOf" srcId="{E275143F-3B7A-439D-A19D-E58D2783D289}" destId="{24257E1F-010A-443B-B8F7-253FF01C4E7C}" srcOrd="10" destOrd="0" presId="urn:microsoft.com/office/officeart/2005/8/layout/cycle8"/>
    <dgm:cxn modelId="{DCA7B309-90D5-4A86-A228-290D27038B6D}" type="presParOf" srcId="{E275143F-3B7A-439D-A19D-E58D2783D289}" destId="{0BB2368D-678A-4CC4-892B-579C6691B42F}" srcOrd="11" destOrd="0" presId="urn:microsoft.com/office/officeart/2005/8/layout/cycle8"/>
    <dgm:cxn modelId="{28357772-EACA-4827-9BBA-EADA45CC1B03}" type="presParOf" srcId="{E275143F-3B7A-439D-A19D-E58D2783D289}" destId="{A9D7F753-7FA8-4B8C-959F-0FA2EB7EDDFA}" srcOrd="12" destOrd="0" presId="urn:microsoft.com/office/officeart/2005/8/layout/cycle8"/>
    <dgm:cxn modelId="{6E824F76-6DB9-4779-9A88-D5EB41A7FE54}" type="presParOf" srcId="{E275143F-3B7A-439D-A19D-E58D2783D289}" destId="{A4259CBC-719C-419C-8D09-45D7A7F7E3EB}" srcOrd="13" destOrd="0" presId="urn:microsoft.com/office/officeart/2005/8/layout/cycle8"/>
    <dgm:cxn modelId="{DF8F785C-A14C-4E27-9AAB-515443CDFC7F}" type="presParOf" srcId="{E275143F-3B7A-439D-A19D-E58D2783D289}" destId="{D7D27D3F-1F78-46CE-A4F1-7C16BE54AEDE}" srcOrd="14" destOrd="0" presId="urn:microsoft.com/office/officeart/2005/8/layout/cycle8"/>
  </dgm:cxnLst>
  <dgm:bg/>
  <dgm:whole/>
</dgm:dataModel>
</file>

<file path=ppt/diagrams/data6.xml><?xml version="1.0" encoding="utf-8"?>
<dgm:dataModel xmlns:dgm="http://schemas.openxmlformats.org/drawingml/2006/diagram" xmlns:a="http://schemas.openxmlformats.org/drawingml/2006/main">
  <dgm:ptLst>
    <dgm:pt modelId="{68DEE37C-3DA4-41A4-8D68-A7BAD4FD00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03F5582E-A6A9-4D8D-9B28-1710B7F943B4}">
      <dgm:prSet/>
      <dgm:spPr/>
      <dgm:t>
        <a:bodyPr/>
        <a:lstStyle/>
        <a:p>
          <a:pPr rtl="0"/>
          <a:r>
            <a:rPr lang="zh-CN" i="1" dirty="0" smtClean="0"/>
            <a:t>“</a:t>
          </a:r>
          <a:r>
            <a:rPr lang="zh-CN" b="1" i="1" dirty="0" smtClean="0"/>
            <a:t>我司为保障客户的人身及家庭财产安全，目前正在推广一份保障计划，这是资料，您可以看下，谢谢！”</a:t>
          </a:r>
          <a:endParaRPr lang="en-US" b="1" i="1" dirty="0"/>
        </a:p>
      </dgm:t>
    </dgm:pt>
    <dgm:pt modelId="{DB7667C3-C3F9-4798-9E14-329D509BD9D4}" type="parTrans" cxnId="{F0964C3A-9D97-4536-98F7-A4234859670A}">
      <dgm:prSet/>
      <dgm:spPr/>
      <dgm:t>
        <a:bodyPr/>
        <a:lstStyle/>
        <a:p>
          <a:endParaRPr lang="zh-CN" altLang="en-US"/>
        </a:p>
      </dgm:t>
    </dgm:pt>
    <dgm:pt modelId="{13B800E0-A3B2-4F2F-B1E6-8BDB097B7171}" type="sibTrans" cxnId="{F0964C3A-9D97-4536-98F7-A4234859670A}">
      <dgm:prSet/>
      <dgm:spPr/>
      <dgm:t>
        <a:bodyPr/>
        <a:lstStyle/>
        <a:p>
          <a:endParaRPr lang="zh-CN" altLang="en-US"/>
        </a:p>
      </dgm:t>
    </dgm:pt>
    <dgm:pt modelId="{A57210F2-6797-43FE-8D69-2B5AF8DD9B66}" type="pres">
      <dgm:prSet presAssocID="{68DEE37C-3DA4-41A4-8D68-A7BAD4FD00D8}" presName="linear" presStyleCnt="0">
        <dgm:presLayoutVars>
          <dgm:animLvl val="lvl"/>
          <dgm:resizeHandles val="exact"/>
        </dgm:presLayoutVars>
      </dgm:prSet>
      <dgm:spPr/>
      <dgm:t>
        <a:bodyPr/>
        <a:lstStyle/>
        <a:p>
          <a:endParaRPr lang="zh-CN" altLang="en-US"/>
        </a:p>
      </dgm:t>
    </dgm:pt>
    <dgm:pt modelId="{05F4C361-CFD0-4249-B955-949EDAF1E0FA}" type="pres">
      <dgm:prSet presAssocID="{03F5582E-A6A9-4D8D-9B28-1710B7F943B4}" presName="parentText" presStyleLbl="node1" presStyleIdx="0" presStyleCnt="1">
        <dgm:presLayoutVars>
          <dgm:chMax val="0"/>
          <dgm:bulletEnabled val="1"/>
        </dgm:presLayoutVars>
      </dgm:prSet>
      <dgm:spPr/>
      <dgm:t>
        <a:bodyPr/>
        <a:lstStyle/>
        <a:p>
          <a:endParaRPr lang="zh-CN" altLang="en-US"/>
        </a:p>
      </dgm:t>
    </dgm:pt>
  </dgm:ptLst>
  <dgm:cxnLst>
    <dgm:cxn modelId="{03CBE8B8-8C01-413C-A1B8-36285ACEC3CE}" type="presOf" srcId="{68DEE37C-3DA4-41A4-8D68-A7BAD4FD00D8}" destId="{A57210F2-6797-43FE-8D69-2B5AF8DD9B66}" srcOrd="0" destOrd="0" presId="urn:microsoft.com/office/officeart/2005/8/layout/vList2"/>
    <dgm:cxn modelId="{2D4AF791-EC20-40F0-9ABF-57F6F3570842}" type="presOf" srcId="{03F5582E-A6A9-4D8D-9B28-1710B7F943B4}" destId="{05F4C361-CFD0-4249-B955-949EDAF1E0FA}" srcOrd="0" destOrd="0" presId="urn:microsoft.com/office/officeart/2005/8/layout/vList2"/>
    <dgm:cxn modelId="{F0964C3A-9D97-4536-98F7-A4234859670A}" srcId="{68DEE37C-3DA4-41A4-8D68-A7BAD4FD00D8}" destId="{03F5582E-A6A9-4D8D-9B28-1710B7F943B4}" srcOrd="0" destOrd="0" parTransId="{DB7667C3-C3F9-4798-9E14-329D509BD9D4}" sibTransId="{13B800E0-A3B2-4F2F-B1E6-8BDB097B7171}"/>
    <dgm:cxn modelId="{482CF0D2-9AB4-435D-BAB8-202A34BC9B21}" type="presParOf" srcId="{A57210F2-6797-43FE-8D69-2B5AF8DD9B66}" destId="{05F4C361-CFD0-4249-B955-949EDAF1E0FA}" srcOrd="0" destOrd="0" presId="urn:microsoft.com/office/officeart/2005/8/layout/vList2"/>
  </dgm:cxnLst>
  <dgm:bg/>
  <dgm:whole/>
</dgm:dataModel>
</file>

<file path=ppt/diagrams/data7.xml><?xml version="1.0" encoding="utf-8"?>
<dgm:dataModel xmlns:dgm="http://schemas.openxmlformats.org/drawingml/2006/diagram" xmlns:a="http://schemas.openxmlformats.org/drawingml/2006/main">
  <dgm:ptLst>
    <dgm:pt modelId="{F97B6ECF-793D-4109-867F-946AAA894220}" type="doc">
      <dgm:prSet loTypeId="urn:microsoft.com/office/officeart/2005/8/layout/matrix1" loCatId="matrix" qsTypeId="urn:microsoft.com/office/officeart/2005/8/quickstyle/3d3" qsCatId="3D" csTypeId="urn:microsoft.com/office/officeart/2005/8/colors/accent1_2" csCatId="accent1" phldr="1"/>
      <dgm:spPr/>
      <dgm:t>
        <a:bodyPr/>
        <a:lstStyle/>
        <a:p>
          <a:endParaRPr lang="zh-CN" altLang="en-US"/>
        </a:p>
      </dgm:t>
    </dgm:pt>
    <dgm:pt modelId="{D58BAD60-2D6B-4574-820E-72E1EA29C1D3}">
      <dgm:prSet custT="1"/>
      <dgm:spPr/>
      <dgm:t>
        <a:bodyPr/>
        <a:lstStyle/>
        <a:p>
          <a:pPr rtl="0"/>
          <a:r>
            <a:rPr lang="zh-CN" sz="2000" b="1" i="0" dirty="0" smtClean="0">
              <a:latin typeface="仿宋_GB2312" pitchFamily="49" charset="-122"/>
              <a:ea typeface="仿宋_GB2312" pitchFamily="49" charset="-122"/>
            </a:rPr>
            <a:t>分析：此类基本上都是中老年，不同情况不同处理。</a:t>
          </a:r>
          <a:endParaRPr lang="en-US" sz="2000" b="1" i="0" dirty="0">
            <a:latin typeface="仿宋_GB2312" pitchFamily="49" charset="-122"/>
            <a:ea typeface="仿宋_GB2312" pitchFamily="49" charset="-122"/>
          </a:endParaRPr>
        </a:p>
      </dgm:t>
    </dgm:pt>
    <dgm:pt modelId="{E034D977-A46F-4E23-ADB0-D0655DA2DEEF}" type="parTrans" cxnId="{E777028D-25CA-4132-859E-815DE24BCC7D}">
      <dgm:prSet/>
      <dgm:spPr/>
      <dgm:t>
        <a:bodyPr/>
        <a:lstStyle/>
        <a:p>
          <a:endParaRPr lang="zh-CN" altLang="en-US"/>
        </a:p>
      </dgm:t>
    </dgm:pt>
    <dgm:pt modelId="{F8800F7F-BAB3-4B24-BE81-B55C9DB8C0AF}" type="sibTrans" cxnId="{E777028D-25CA-4132-859E-815DE24BCC7D}">
      <dgm:prSet/>
      <dgm:spPr/>
      <dgm:t>
        <a:bodyPr/>
        <a:lstStyle/>
        <a:p>
          <a:endParaRPr lang="zh-CN" altLang="en-US"/>
        </a:p>
      </dgm:t>
    </dgm:pt>
    <dgm:pt modelId="{184A56ED-E823-4475-8EA6-52C75BBE5191}">
      <dgm:prSet/>
      <dgm:spPr/>
      <dgm:t>
        <a:bodyPr/>
        <a:lstStyle/>
        <a:p>
          <a:pPr algn="ctr" rtl="0"/>
          <a:r>
            <a:rPr lang="zh-CN" b="1" i="0" u="none" dirty="0" smtClean="0">
              <a:effectLst>
                <a:glow rad="139700">
                  <a:schemeClr val="accent4">
                    <a:satMod val="175000"/>
                    <a:alpha val="40000"/>
                  </a:schemeClr>
                </a:glow>
              </a:effectLst>
              <a:latin typeface="仿宋_GB2312" pitchFamily="49" charset="-122"/>
              <a:ea typeface="仿宋_GB2312" pitchFamily="49" charset="-122"/>
            </a:rPr>
            <a:t>“使用年限越长，安全风险越大，特别是使用橡胶管的客户，泄露情况时有发生，抽烟的同志更要注意。”</a:t>
          </a:r>
          <a:endParaRPr lang="zh-CN" altLang="en-US" i="0" u="none" dirty="0">
            <a:effectLst>
              <a:glow rad="139700">
                <a:schemeClr val="accent4">
                  <a:satMod val="175000"/>
                  <a:alpha val="40000"/>
                </a:schemeClr>
              </a:glow>
            </a:effectLst>
            <a:latin typeface="仿宋_GB2312" pitchFamily="49" charset="-122"/>
            <a:ea typeface="仿宋_GB2312" pitchFamily="49" charset="-122"/>
          </a:endParaRPr>
        </a:p>
      </dgm:t>
    </dgm:pt>
    <dgm:pt modelId="{123C51C3-F96F-4C29-B817-E794E392BAC5}" type="parTrans" cxnId="{BF93A94A-E92A-4BE6-9FFF-26851EE47C78}">
      <dgm:prSet/>
      <dgm:spPr/>
    </dgm:pt>
    <dgm:pt modelId="{B536904A-C6F4-4126-AB02-57C8E0AC67FE}" type="sibTrans" cxnId="{BF93A94A-E92A-4BE6-9FFF-26851EE47C78}">
      <dgm:prSet/>
      <dgm:spPr/>
    </dgm:pt>
    <dgm:pt modelId="{213417F2-9E32-47C3-83B3-D56CF182EC92}">
      <dgm:prSet custT="1"/>
      <dgm:spPr/>
      <dgm:t>
        <a:bodyPr/>
        <a:lstStyle/>
        <a:p>
          <a:pPr rtl="0"/>
          <a:r>
            <a:rPr lang="en-US" altLang="zh-CN" sz="1900" b="1" dirty="0" smtClean="0">
              <a:effectLst>
                <a:glow rad="139700">
                  <a:schemeClr val="accent4">
                    <a:satMod val="175000"/>
                    <a:alpha val="40000"/>
                  </a:schemeClr>
                </a:glow>
              </a:effectLst>
              <a:latin typeface="仿宋_GB2312" pitchFamily="49" charset="-122"/>
              <a:ea typeface="仿宋_GB2312" pitchFamily="49" charset="-122"/>
            </a:rPr>
            <a:t>“</a:t>
          </a:r>
          <a:r>
            <a:rPr lang="zh-CN" altLang="en-US" sz="1900" b="1" dirty="0" smtClean="0">
              <a:effectLst>
                <a:glow rad="139700">
                  <a:schemeClr val="accent4">
                    <a:satMod val="175000"/>
                    <a:alpha val="40000"/>
                  </a:schemeClr>
                </a:glow>
              </a:effectLst>
              <a:latin typeface="仿宋_GB2312" pitchFamily="49" charset="-122"/>
              <a:ea typeface="仿宋_GB2312" pitchFamily="49" charset="-122"/>
            </a:rPr>
            <a:t>您家有小朋友吗，会经常乱摸乱按吗？您老伴会忘记关掉燃气灶，忘记正在烧的水、煲的汤吗？”</a:t>
          </a:r>
          <a:endParaRPr lang="zh-CN" altLang="en-US" sz="1900" dirty="0">
            <a:effectLst>
              <a:glow rad="139700">
                <a:schemeClr val="accent4">
                  <a:satMod val="175000"/>
                  <a:alpha val="40000"/>
                </a:schemeClr>
              </a:glow>
            </a:effectLst>
            <a:latin typeface="仿宋_GB2312" pitchFamily="49" charset="-122"/>
            <a:ea typeface="仿宋_GB2312" pitchFamily="49" charset="-122"/>
          </a:endParaRPr>
        </a:p>
      </dgm:t>
    </dgm:pt>
    <dgm:pt modelId="{3B46455A-67E3-4DC9-9326-636FC56F3465}" type="parTrans" cxnId="{539E16E3-2BE9-47BC-A31F-907A57D3A41D}">
      <dgm:prSet/>
      <dgm:spPr/>
    </dgm:pt>
    <dgm:pt modelId="{6A8EA40F-5261-48C0-9303-3458A940B3C7}" type="sibTrans" cxnId="{539E16E3-2BE9-47BC-A31F-907A57D3A41D}">
      <dgm:prSet/>
      <dgm:spPr/>
    </dgm:pt>
    <dgm:pt modelId="{BAB060D7-D91D-450B-AD76-820427744FF4}">
      <dgm:prSet/>
      <dgm:spPr/>
      <dgm:t>
        <a:bodyPr/>
        <a:lstStyle/>
        <a:p>
          <a:pPr algn="ctr" rtl="0"/>
          <a:r>
            <a:rPr lang="zh-CN" b="1" dirty="0" smtClean="0">
              <a:effectLst>
                <a:glow rad="139700">
                  <a:schemeClr val="accent4">
                    <a:satMod val="175000"/>
                    <a:alpha val="40000"/>
                  </a:schemeClr>
                </a:glow>
              </a:effectLst>
              <a:latin typeface="仿宋_GB2312" pitchFamily="49" charset="-122"/>
              <a:ea typeface="仿宋_GB2312" pitchFamily="49" charset="-122"/>
            </a:rPr>
            <a:t>“您附近很多用户都选择了我们的方案，</a:t>
          </a:r>
          <a:r>
            <a:rPr lang="en-US" b="1" dirty="0" smtClean="0">
              <a:effectLst>
                <a:glow rad="139700">
                  <a:schemeClr val="accent4">
                    <a:satMod val="175000"/>
                    <a:alpha val="40000"/>
                  </a:schemeClr>
                </a:glow>
              </a:effectLst>
              <a:latin typeface="仿宋_GB2312" pitchFamily="49" charset="-122"/>
              <a:ea typeface="仿宋_GB2312" pitchFamily="49" charset="-122"/>
            </a:rPr>
            <a:t>40</a:t>
          </a:r>
          <a:r>
            <a:rPr lang="zh-CN" b="1" dirty="0" smtClean="0">
              <a:effectLst>
                <a:glow rad="139700">
                  <a:schemeClr val="accent4">
                    <a:satMod val="175000"/>
                    <a:alpha val="40000"/>
                  </a:schemeClr>
                </a:glow>
              </a:effectLst>
              <a:latin typeface="仿宋_GB2312" pitchFamily="49" charset="-122"/>
              <a:ea typeface="仿宋_GB2312" pitchFamily="49" charset="-122"/>
            </a:rPr>
            <a:t>元最高</a:t>
          </a:r>
          <a:r>
            <a:rPr lang="en-US" b="1" dirty="0" smtClean="0">
              <a:effectLst>
                <a:glow rad="139700">
                  <a:schemeClr val="accent4">
                    <a:satMod val="175000"/>
                    <a:alpha val="40000"/>
                  </a:schemeClr>
                </a:glow>
              </a:effectLst>
              <a:latin typeface="仿宋_GB2312" pitchFamily="49" charset="-122"/>
              <a:ea typeface="仿宋_GB2312" pitchFamily="49" charset="-122"/>
            </a:rPr>
            <a:t>51</a:t>
          </a:r>
          <a:r>
            <a:rPr lang="zh-CN" b="1" dirty="0" smtClean="0">
              <a:effectLst>
                <a:glow rad="139700">
                  <a:schemeClr val="accent4">
                    <a:satMod val="175000"/>
                    <a:alpha val="40000"/>
                  </a:schemeClr>
                </a:glow>
              </a:effectLst>
              <a:latin typeface="仿宋_GB2312" pitchFamily="49" charset="-122"/>
              <a:ea typeface="仿宋_GB2312" pitchFamily="49" charset="-122"/>
            </a:rPr>
            <a:t>万的保障，您很有必要了解一下！”</a:t>
          </a:r>
          <a:endParaRPr lang="zh-CN" altLang="en-US" dirty="0">
            <a:effectLst>
              <a:glow rad="139700">
                <a:schemeClr val="accent4">
                  <a:satMod val="175000"/>
                  <a:alpha val="40000"/>
                </a:schemeClr>
              </a:glow>
            </a:effectLst>
            <a:latin typeface="仿宋_GB2312" pitchFamily="49" charset="-122"/>
            <a:ea typeface="仿宋_GB2312" pitchFamily="49" charset="-122"/>
          </a:endParaRPr>
        </a:p>
      </dgm:t>
    </dgm:pt>
    <dgm:pt modelId="{65521839-6C5C-4FFD-AF9C-65A21537549C}" type="parTrans" cxnId="{3CC7494B-82EA-46D8-AA5F-07939FEEEFD4}">
      <dgm:prSet/>
      <dgm:spPr/>
    </dgm:pt>
    <dgm:pt modelId="{FD915F1C-44FF-497E-B3C4-25A01007B756}" type="sibTrans" cxnId="{3CC7494B-82EA-46D8-AA5F-07939FEEEFD4}">
      <dgm:prSet/>
      <dgm:spPr/>
    </dgm:pt>
    <dgm:pt modelId="{260A7EA1-1464-4C9A-952C-6AC2BAC93F86}">
      <dgm:prSet/>
      <dgm:spPr/>
      <dgm:t>
        <a:bodyPr/>
        <a:lstStyle/>
        <a:p>
          <a:r>
            <a:rPr lang="zh-CN" altLang="en-US" b="1" dirty="0" smtClean="0">
              <a:effectLst>
                <a:glow rad="139700">
                  <a:schemeClr val="accent4">
                    <a:satMod val="175000"/>
                    <a:alpha val="40000"/>
                  </a:schemeClr>
                </a:glow>
              </a:effectLst>
              <a:latin typeface="仿宋_GB2312" pitchFamily="49" charset="-122"/>
              <a:ea typeface="仿宋_GB2312" pitchFamily="49" charset="-122"/>
            </a:rPr>
            <a:t>“我们了解到，身边已经发生过好几次燃气意外事故，有些上了新闻，对于用户责任造成的意外，社保是不予赔付的，我公司也不会赔偿。”</a:t>
          </a:r>
          <a:endParaRPr lang="zh-CN" altLang="en-US" dirty="0">
            <a:effectLst>
              <a:glow rad="139700">
                <a:schemeClr val="accent4">
                  <a:satMod val="175000"/>
                  <a:alpha val="40000"/>
                </a:schemeClr>
              </a:glow>
            </a:effectLst>
            <a:latin typeface="仿宋_GB2312" pitchFamily="49" charset="-122"/>
            <a:ea typeface="仿宋_GB2312" pitchFamily="49" charset="-122"/>
          </a:endParaRPr>
        </a:p>
      </dgm:t>
    </dgm:pt>
    <dgm:pt modelId="{5EFD9755-81CA-4B8B-B451-B11EF7E472DB}" type="parTrans" cxnId="{5ACFDE84-15A1-4633-8391-A01010B55B9D}">
      <dgm:prSet/>
      <dgm:spPr/>
    </dgm:pt>
    <dgm:pt modelId="{FF7EA09B-50F5-4B95-B65E-6BF188E9B594}" type="sibTrans" cxnId="{5ACFDE84-15A1-4633-8391-A01010B55B9D}">
      <dgm:prSet/>
      <dgm:spPr/>
    </dgm:pt>
    <dgm:pt modelId="{021BD188-8ACC-43C0-AE90-5D594D9F63B2}" type="pres">
      <dgm:prSet presAssocID="{F97B6ECF-793D-4109-867F-946AAA894220}" presName="diagram" presStyleCnt="0">
        <dgm:presLayoutVars>
          <dgm:chMax val="1"/>
          <dgm:dir/>
          <dgm:animLvl val="ctr"/>
          <dgm:resizeHandles val="exact"/>
        </dgm:presLayoutVars>
      </dgm:prSet>
      <dgm:spPr/>
      <dgm:t>
        <a:bodyPr/>
        <a:lstStyle/>
        <a:p>
          <a:endParaRPr lang="zh-CN" altLang="en-US"/>
        </a:p>
      </dgm:t>
    </dgm:pt>
    <dgm:pt modelId="{FD2D2F91-66D6-433C-B7CE-8B5354DAD0A2}" type="pres">
      <dgm:prSet presAssocID="{F97B6ECF-793D-4109-867F-946AAA894220}" presName="matrix" presStyleCnt="0"/>
      <dgm:spPr/>
    </dgm:pt>
    <dgm:pt modelId="{BDC8B87D-837F-44A9-9C81-C48FF9981E97}" type="pres">
      <dgm:prSet presAssocID="{F97B6ECF-793D-4109-867F-946AAA894220}" presName="tile1" presStyleLbl="node1" presStyleIdx="0" presStyleCnt="4"/>
      <dgm:spPr/>
      <dgm:t>
        <a:bodyPr/>
        <a:lstStyle/>
        <a:p>
          <a:endParaRPr lang="zh-CN" altLang="en-US"/>
        </a:p>
      </dgm:t>
    </dgm:pt>
    <dgm:pt modelId="{E1A08DF1-8F9C-4845-B5A4-E02024DC789C}" type="pres">
      <dgm:prSet presAssocID="{F97B6ECF-793D-4109-867F-946AAA894220}" presName="tile1text" presStyleLbl="node1" presStyleIdx="0" presStyleCnt="4">
        <dgm:presLayoutVars>
          <dgm:chMax val="0"/>
          <dgm:chPref val="0"/>
          <dgm:bulletEnabled val="1"/>
        </dgm:presLayoutVars>
      </dgm:prSet>
      <dgm:spPr/>
      <dgm:t>
        <a:bodyPr/>
        <a:lstStyle/>
        <a:p>
          <a:endParaRPr lang="zh-CN" altLang="en-US"/>
        </a:p>
      </dgm:t>
    </dgm:pt>
    <dgm:pt modelId="{C78B03E1-8041-4713-A756-E538AB858321}" type="pres">
      <dgm:prSet presAssocID="{F97B6ECF-793D-4109-867F-946AAA894220}" presName="tile2" presStyleLbl="node1" presStyleIdx="1" presStyleCnt="4"/>
      <dgm:spPr/>
      <dgm:t>
        <a:bodyPr/>
        <a:lstStyle/>
        <a:p>
          <a:endParaRPr lang="zh-CN" altLang="en-US"/>
        </a:p>
      </dgm:t>
    </dgm:pt>
    <dgm:pt modelId="{DF3A53C2-4A88-46AC-9CE9-C6B5BF601C62}" type="pres">
      <dgm:prSet presAssocID="{F97B6ECF-793D-4109-867F-946AAA894220}" presName="tile2text" presStyleLbl="node1" presStyleIdx="1" presStyleCnt="4">
        <dgm:presLayoutVars>
          <dgm:chMax val="0"/>
          <dgm:chPref val="0"/>
          <dgm:bulletEnabled val="1"/>
        </dgm:presLayoutVars>
      </dgm:prSet>
      <dgm:spPr/>
      <dgm:t>
        <a:bodyPr/>
        <a:lstStyle/>
        <a:p>
          <a:endParaRPr lang="zh-CN" altLang="en-US"/>
        </a:p>
      </dgm:t>
    </dgm:pt>
    <dgm:pt modelId="{42C7573B-F83E-4876-AA99-3309F31B2ED6}" type="pres">
      <dgm:prSet presAssocID="{F97B6ECF-793D-4109-867F-946AAA894220}" presName="tile3" presStyleLbl="node1" presStyleIdx="2" presStyleCnt="4"/>
      <dgm:spPr/>
      <dgm:t>
        <a:bodyPr/>
        <a:lstStyle/>
        <a:p>
          <a:endParaRPr lang="zh-CN" altLang="en-US"/>
        </a:p>
      </dgm:t>
    </dgm:pt>
    <dgm:pt modelId="{30B1753E-0590-4622-AE73-F82FDC8A7F16}" type="pres">
      <dgm:prSet presAssocID="{F97B6ECF-793D-4109-867F-946AAA894220}" presName="tile3text" presStyleLbl="node1" presStyleIdx="2" presStyleCnt="4">
        <dgm:presLayoutVars>
          <dgm:chMax val="0"/>
          <dgm:chPref val="0"/>
          <dgm:bulletEnabled val="1"/>
        </dgm:presLayoutVars>
      </dgm:prSet>
      <dgm:spPr/>
      <dgm:t>
        <a:bodyPr/>
        <a:lstStyle/>
        <a:p>
          <a:endParaRPr lang="zh-CN" altLang="en-US"/>
        </a:p>
      </dgm:t>
    </dgm:pt>
    <dgm:pt modelId="{EE6FF43A-EAC8-4BB5-8080-71B7DFCC1A39}" type="pres">
      <dgm:prSet presAssocID="{F97B6ECF-793D-4109-867F-946AAA894220}" presName="tile4" presStyleLbl="node1" presStyleIdx="3" presStyleCnt="4"/>
      <dgm:spPr/>
      <dgm:t>
        <a:bodyPr/>
        <a:lstStyle/>
        <a:p>
          <a:endParaRPr lang="zh-CN" altLang="en-US"/>
        </a:p>
      </dgm:t>
    </dgm:pt>
    <dgm:pt modelId="{65F6DCDF-B9D6-4953-BA74-E26E47506D0E}" type="pres">
      <dgm:prSet presAssocID="{F97B6ECF-793D-4109-867F-946AAA894220}" presName="tile4text" presStyleLbl="node1" presStyleIdx="3" presStyleCnt="4">
        <dgm:presLayoutVars>
          <dgm:chMax val="0"/>
          <dgm:chPref val="0"/>
          <dgm:bulletEnabled val="1"/>
        </dgm:presLayoutVars>
      </dgm:prSet>
      <dgm:spPr/>
      <dgm:t>
        <a:bodyPr/>
        <a:lstStyle/>
        <a:p>
          <a:endParaRPr lang="zh-CN" altLang="en-US"/>
        </a:p>
      </dgm:t>
    </dgm:pt>
    <dgm:pt modelId="{278BDE9B-BA60-46C6-A3EA-73452BC3EF09}" type="pres">
      <dgm:prSet presAssocID="{F97B6ECF-793D-4109-867F-946AAA894220}" presName="centerTile" presStyleLbl="fgShp" presStyleIdx="0" presStyleCnt="1">
        <dgm:presLayoutVars>
          <dgm:chMax val="0"/>
          <dgm:chPref val="0"/>
        </dgm:presLayoutVars>
      </dgm:prSet>
      <dgm:spPr/>
      <dgm:t>
        <a:bodyPr/>
        <a:lstStyle/>
        <a:p>
          <a:endParaRPr lang="zh-CN" altLang="en-US"/>
        </a:p>
      </dgm:t>
    </dgm:pt>
  </dgm:ptLst>
  <dgm:cxnLst>
    <dgm:cxn modelId="{539E16E3-2BE9-47BC-A31F-907A57D3A41D}" srcId="{D58BAD60-2D6B-4574-820E-72E1EA29C1D3}" destId="{213417F2-9E32-47C3-83B3-D56CF182EC92}" srcOrd="1" destOrd="0" parTransId="{3B46455A-67E3-4DC9-9326-636FC56F3465}" sibTransId="{6A8EA40F-5261-48C0-9303-3458A940B3C7}"/>
    <dgm:cxn modelId="{BF93A94A-E92A-4BE6-9FFF-26851EE47C78}" srcId="{D58BAD60-2D6B-4574-820E-72E1EA29C1D3}" destId="{184A56ED-E823-4475-8EA6-52C75BBE5191}" srcOrd="0" destOrd="0" parTransId="{123C51C3-F96F-4C29-B817-E794E392BAC5}" sibTransId="{B536904A-C6F4-4126-AB02-57C8E0AC67FE}"/>
    <dgm:cxn modelId="{2B7EFA3D-71BC-4245-8976-7D6C0AADCA87}" type="presOf" srcId="{BAB060D7-D91D-450B-AD76-820427744FF4}" destId="{30B1753E-0590-4622-AE73-F82FDC8A7F16}" srcOrd="1" destOrd="0" presId="urn:microsoft.com/office/officeart/2005/8/layout/matrix1"/>
    <dgm:cxn modelId="{3CC7494B-82EA-46D8-AA5F-07939FEEEFD4}" srcId="{D58BAD60-2D6B-4574-820E-72E1EA29C1D3}" destId="{BAB060D7-D91D-450B-AD76-820427744FF4}" srcOrd="2" destOrd="0" parTransId="{65521839-6C5C-4FFD-AF9C-65A21537549C}" sibTransId="{FD915F1C-44FF-497E-B3C4-25A01007B756}"/>
    <dgm:cxn modelId="{E777028D-25CA-4132-859E-815DE24BCC7D}" srcId="{F97B6ECF-793D-4109-867F-946AAA894220}" destId="{D58BAD60-2D6B-4574-820E-72E1EA29C1D3}" srcOrd="0" destOrd="0" parTransId="{E034D977-A46F-4E23-ADB0-D0655DA2DEEF}" sibTransId="{F8800F7F-BAB3-4B24-BE81-B55C9DB8C0AF}"/>
    <dgm:cxn modelId="{65B05104-8C3C-46E7-88B2-F6D851370DCE}" type="presOf" srcId="{F97B6ECF-793D-4109-867F-946AAA894220}" destId="{021BD188-8ACC-43C0-AE90-5D594D9F63B2}" srcOrd="0" destOrd="0" presId="urn:microsoft.com/office/officeart/2005/8/layout/matrix1"/>
    <dgm:cxn modelId="{312B7C83-98C8-4A53-8659-D070988ED535}" type="presOf" srcId="{184A56ED-E823-4475-8EA6-52C75BBE5191}" destId="{BDC8B87D-837F-44A9-9C81-C48FF9981E97}" srcOrd="0" destOrd="0" presId="urn:microsoft.com/office/officeart/2005/8/layout/matrix1"/>
    <dgm:cxn modelId="{5ACFDE84-15A1-4633-8391-A01010B55B9D}" srcId="{D58BAD60-2D6B-4574-820E-72E1EA29C1D3}" destId="{260A7EA1-1464-4C9A-952C-6AC2BAC93F86}" srcOrd="3" destOrd="0" parTransId="{5EFD9755-81CA-4B8B-B451-B11EF7E472DB}" sibTransId="{FF7EA09B-50F5-4B95-B65E-6BF188E9B594}"/>
    <dgm:cxn modelId="{FD9435B3-63BB-480E-9A96-64526808E58E}" type="presOf" srcId="{D58BAD60-2D6B-4574-820E-72E1EA29C1D3}" destId="{278BDE9B-BA60-46C6-A3EA-73452BC3EF09}" srcOrd="0" destOrd="0" presId="urn:microsoft.com/office/officeart/2005/8/layout/matrix1"/>
    <dgm:cxn modelId="{CBE64CAA-4ECA-413A-89BF-DDFC03DD7BA3}" type="presOf" srcId="{213417F2-9E32-47C3-83B3-D56CF182EC92}" destId="{C78B03E1-8041-4713-A756-E538AB858321}" srcOrd="0" destOrd="0" presId="urn:microsoft.com/office/officeart/2005/8/layout/matrix1"/>
    <dgm:cxn modelId="{E79FC779-E8C9-495C-96EB-5A067C9F8CE0}" type="presOf" srcId="{260A7EA1-1464-4C9A-952C-6AC2BAC93F86}" destId="{65F6DCDF-B9D6-4953-BA74-E26E47506D0E}" srcOrd="1" destOrd="0" presId="urn:microsoft.com/office/officeart/2005/8/layout/matrix1"/>
    <dgm:cxn modelId="{127592C7-9FCE-43EB-97CA-CB4DC2CB0D80}" type="presOf" srcId="{BAB060D7-D91D-450B-AD76-820427744FF4}" destId="{42C7573B-F83E-4876-AA99-3309F31B2ED6}" srcOrd="0" destOrd="0" presId="urn:microsoft.com/office/officeart/2005/8/layout/matrix1"/>
    <dgm:cxn modelId="{E71CC193-E14D-4EB7-84FB-8FB7451E6CE0}" type="presOf" srcId="{213417F2-9E32-47C3-83B3-D56CF182EC92}" destId="{DF3A53C2-4A88-46AC-9CE9-C6B5BF601C62}" srcOrd="1" destOrd="0" presId="urn:microsoft.com/office/officeart/2005/8/layout/matrix1"/>
    <dgm:cxn modelId="{61BD0590-4819-444B-A501-358473271CF8}" type="presOf" srcId="{260A7EA1-1464-4C9A-952C-6AC2BAC93F86}" destId="{EE6FF43A-EAC8-4BB5-8080-71B7DFCC1A39}" srcOrd="0" destOrd="0" presId="urn:microsoft.com/office/officeart/2005/8/layout/matrix1"/>
    <dgm:cxn modelId="{811D119D-9E7A-4F7B-9B7E-3CDC54E384DF}" type="presOf" srcId="{184A56ED-E823-4475-8EA6-52C75BBE5191}" destId="{E1A08DF1-8F9C-4845-B5A4-E02024DC789C}" srcOrd="1" destOrd="0" presId="urn:microsoft.com/office/officeart/2005/8/layout/matrix1"/>
    <dgm:cxn modelId="{77EC18D1-5239-44AA-A1F8-0045554630DF}" type="presParOf" srcId="{021BD188-8ACC-43C0-AE90-5D594D9F63B2}" destId="{FD2D2F91-66D6-433C-B7CE-8B5354DAD0A2}" srcOrd="0" destOrd="0" presId="urn:microsoft.com/office/officeart/2005/8/layout/matrix1"/>
    <dgm:cxn modelId="{3AE856E3-F17C-46C9-8C11-DAFF8AE65426}" type="presParOf" srcId="{FD2D2F91-66D6-433C-B7CE-8B5354DAD0A2}" destId="{BDC8B87D-837F-44A9-9C81-C48FF9981E97}" srcOrd="0" destOrd="0" presId="urn:microsoft.com/office/officeart/2005/8/layout/matrix1"/>
    <dgm:cxn modelId="{FDB0950C-A0BD-42EA-9DB4-A02B0855E44C}" type="presParOf" srcId="{FD2D2F91-66D6-433C-B7CE-8B5354DAD0A2}" destId="{E1A08DF1-8F9C-4845-B5A4-E02024DC789C}" srcOrd="1" destOrd="0" presId="urn:microsoft.com/office/officeart/2005/8/layout/matrix1"/>
    <dgm:cxn modelId="{7305456C-22D6-4957-8F60-2BB60835A12B}" type="presParOf" srcId="{FD2D2F91-66D6-433C-B7CE-8B5354DAD0A2}" destId="{C78B03E1-8041-4713-A756-E538AB858321}" srcOrd="2" destOrd="0" presId="urn:microsoft.com/office/officeart/2005/8/layout/matrix1"/>
    <dgm:cxn modelId="{1111D8E1-3083-471E-9043-83835679555E}" type="presParOf" srcId="{FD2D2F91-66D6-433C-B7CE-8B5354DAD0A2}" destId="{DF3A53C2-4A88-46AC-9CE9-C6B5BF601C62}" srcOrd="3" destOrd="0" presId="urn:microsoft.com/office/officeart/2005/8/layout/matrix1"/>
    <dgm:cxn modelId="{5579AC4C-03F3-4A34-810B-37BE6011E762}" type="presParOf" srcId="{FD2D2F91-66D6-433C-B7CE-8B5354DAD0A2}" destId="{42C7573B-F83E-4876-AA99-3309F31B2ED6}" srcOrd="4" destOrd="0" presId="urn:microsoft.com/office/officeart/2005/8/layout/matrix1"/>
    <dgm:cxn modelId="{166A0782-8097-4A54-AABB-B021E9628270}" type="presParOf" srcId="{FD2D2F91-66D6-433C-B7CE-8B5354DAD0A2}" destId="{30B1753E-0590-4622-AE73-F82FDC8A7F16}" srcOrd="5" destOrd="0" presId="urn:microsoft.com/office/officeart/2005/8/layout/matrix1"/>
    <dgm:cxn modelId="{ADFCB978-276A-42ED-B4F5-B007C3ACEB2C}" type="presParOf" srcId="{FD2D2F91-66D6-433C-B7CE-8B5354DAD0A2}" destId="{EE6FF43A-EAC8-4BB5-8080-71B7DFCC1A39}" srcOrd="6" destOrd="0" presId="urn:microsoft.com/office/officeart/2005/8/layout/matrix1"/>
    <dgm:cxn modelId="{50846471-6809-4BA5-BFE8-4077CE0298CB}" type="presParOf" srcId="{FD2D2F91-66D6-433C-B7CE-8B5354DAD0A2}" destId="{65F6DCDF-B9D6-4953-BA74-E26E47506D0E}" srcOrd="7" destOrd="0" presId="urn:microsoft.com/office/officeart/2005/8/layout/matrix1"/>
    <dgm:cxn modelId="{C9F32B18-E44B-4C9E-A528-0BD150A65911}" type="presParOf" srcId="{021BD188-8ACC-43C0-AE90-5D594D9F63B2}" destId="{278BDE9B-BA60-46C6-A3EA-73452BC3EF09}" srcOrd="1" destOrd="0" presId="urn:microsoft.com/office/officeart/2005/8/layout/matrix1"/>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华文细黑" pitchFamily="2" charset="-122"/>
                <a:cs typeface="+mn-cs"/>
              </a:defRPr>
            </a:lvl1pPr>
          </a:lstStyle>
          <a:p>
            <a:pPr>
              <a:defRPr/>
            </a:pPr>
            <a:fld id="{98AE72F3-DD0C-47D3-BEC6-CF8B4AD96180}" type="datetimeFigureOut">
              <a:rPr lang="zh-CN" altLang="en-US"/>
              <a:pPr>
                <a:defRPr/>
              </a:pPr>
              <a:t>2017-3-14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华文细黑"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华文细黑" pitchFamily="2" charset="-122"/>
                <a:cs typeface="+mn-cs"/>
              </a:defRPr>
            </a:lvl1pPr>
          </a:lstStyle>
          <a:p>
            <a:pPr>
              <a:defRPr/>
            </a:pPr>
            <a:fld id="{058C832F-6E64-429F-AF08-A579D51636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ea typeface="华文细黑" pitchFamily="2" charset="-122"/>
                <a:cs typeface="+mn-cs"/>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ea typeface="华文细黑" pitchFamily="2" charset="-122"/>
                <a:cs typeface="+mn-cs"/>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ea typeface="华文细黑" pitchFamily="2" charset="-122"/>
                <a:cs typeface="+mn-cs"/>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ea typeface="华文细黑" pitchFamily="2" charset="-122"/>
                <a:cs typeface="+mn-cs"/>
              </a:defRPr>
            </a:lvl1pPr>
          </a:lstStyle>
          <a:p>
            <a:pPr>
              <a:defRPr/>
            </a:pPr>
            <a:fld id="{33CFFC9C-1DCD-4876-B656-50B08BE0966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华文细黑"/>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华文细黑"/>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华文细黑"/>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华文细黑"/>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华文细黑"/>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0"/>
          </p:nvPr>
        </p:nvSpPr>
        <p:spPr/>
        <p:txBody>
          <a:bodyPr/>
          <a:lstStyle/>
          <a:p>
            <a:pPr>
              <a:defRPr/>
            </a:pPr>
            <a:fld id="{33CFFC9C-1DCD-4876-B656-50B08BE09661}"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14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33CFFC9C-1DCD-4876-B656-50B08BE09661}" type="slidenum">
              <a:rPr lang="en-US" altLang="zh-CN" smtClean="0"/>
              <a:pPr>
                <a:defRPr/>
              </a:pPr>
              <a:t>15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17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19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20</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0"/>
          </p:nvPr>
        </p:nvSpPr>
        <p:spPr/>
        <p:txBody>
          <a:bodyPr/>
          <a:lstStyle/>
          <a:p>
            <a:pPr>
              <a:defRPr/>
            </a:pPr>
            <a:fld id="{33CFFC9C-1DCD-4876-B656-50B08BE09661}" type="slidenum">
              <a:rPr lang="en-US" altLang="zh-CN" smtClean="0"/>
              <a:pPr>
                <a:defRPr/>
              </a:pPr>
              <a:t>24</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0"/>
          </p:nvPr>
        </p:nvSpPr>
        <p:spPr/>
        <p:txBody>
          <a:bodyPr/>
          <a:lstStyle/>
          <a:p>
            <a:pPr>
              <a:defRPr/>
            </a:pPr>
            <a:fld id="{33CFFC9C-1DCD-4876-B656-50B08BE09661}" type="slidenum">
              <a:rPr lang="en-US" altLang="zh-CN" smtClean="0"/>
              <a:pPr>
                <a:defRPr/>
              </a:pPr>
              <a:t>27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28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29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0"/>
          </p:nvPr>
        </p:nvSpPr>
        <p:spPr/>
        <p:txBody>
          <a:bodyPr/>
          <a:lstStyle/>
          <a:p>
            <a:pPr>
              <a:defRPr/>
            </a:pPr>
            <a:fld id="{33CFFC9C-1DCD-4876-B656-50B08BE09661}" type="slidenum">
              <a:rPr lang="en-US" altLang="zh-CN"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30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0"/>
          </p:nvPr>
        </p:nvSpPr>
        <p:spPr/>
        <p:txBody>
          <a:bodyPr/>
          <a:lstStyle/>
          <a:p>
            <a:pPr>
              <a:defRPr/>
            </a:pPr>
            <a:fld id="{33CFFC9C-1DCD-4876-B656-50B08BE09661}" type="slidenum">
              <a:rPr lang="en-US" altLang="zh-CN" smtClean="0"/>
              <a:pPr>
                <a:defRPr/>
              </a:pPr>
              <a:t>40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0"/>
          </p:nvPr>
        </p:nvSpPr>
        <p:spPr/>
        <p:txBody>
          <a:bodyPr/>
          <a:lstStyle/>
          <a:p>
            <a:pPr>
              <a:defRPr/>
            </a:pPr>
            <a:fld id="{33CFFC9C-1DCD-4876-B656-50B08BE09661}" type="slidenum">
              <a:rPr lang="en-US" altLang="zh-CN" smtClean="0"/>
              <a:pPr>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0"/>
          </p:nvPr>
        </p:nvSpPr>
        <p:spPr/>
        <p:txBody>
          <a:bodyPr/>
          <a:lstStyle/>
          <a:p>
            <a:pPr>
              <a:defRPr/>
            </a:pPr>
            <a:fld id="{33CFFC9C-1DCD-4876-B656-50B08BE09661}"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12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3CFFC9C-1DCD-4876-B656-50B08BE09661}" type="slidenum">
              <a:rPr lang="en-US" altLang="zh-CN" smtClean="0"/>
              <a:pPr>
                <a:defRPr/>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6718" name="Rectangle 27"/>
          <p:cNvSpPr>
            <a:spLocks noGrp="1" noChangeArrowheads="1"/>
          </p:cNvSpPr>
          <p:nvPr>
            <p:ph type="ctrTitle"/>
          </p:nvPr>
        </p:nvSpPr>
        <p:spPr>
          <a:xfrm>
            <a:off x="468313" y="4173538"/>
            <a:ext cx="5399087" cy="1079500"/>
          </a:xfrm>
        </p:spPr>
        <p:txBody>
          <a:bodyPr/>
          <a:lstStyle>
            <a:lvl1pPr>
              <a:defRPr sz="3200" smtClean="0">
                <a:solidFill>
                  <a:schemeClr val="tx1"/>
                </a:solidFill>
              </a:defRPr>
            </a:lvl1pPr>
          </a:lstStyle>
          <a:p>
            <a:r>
              <a:rPr lang="zh-CN" altLang="en-US" smtClean="0"/>
              <a:t>单击此处编辑母版标题样式</a:t>
            </a:r>
          </a:p>
        </p:txBody>
      </p:sp>
      <p:sp>
        <p:nvSpPr>
          <p:cNvPr id="26719" name="Rectangle 31"/>
          <p:cNvSpPr>
            <a:spLocks noGrp="1" noChangeArrowheads="1"/>
          </p:cNvSpPr>
          <p:nvPr>
            <p:ph type="subTitle" idx="1"/>
          </p:nvPr>
        </p:nvSpPr>
        <p:spPr>
          <a:xfrm>
            <a:off x="468313" y="5253038"/>
            <a:ext cx="5400675" cy="600075"/>
          </a:xfrm>
        </p:spPr>
        <p:txBody>
          <a:bodyPr/>
          <a:lstStyle>
            <a:lvl1pPr marL="0" indent="0">
              <a:buFont typeface="Wingdings" pitchFamily="2" charset="2"/>
              <a:buNone/>
              <a:defRPr sz="1800" smtClean="0"/>
            </a:lvl1pPr>
          </a:lstStyle>
          <a:p>
            <a:r>
              <a:rPr lang="zh-CN" altLang="en-US" smtClean="0"/>
              <a:t>单击添加署名或公司信息</a:t>
            </a:r>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86CE83-6CAB-40D8-A451-34CB9FEA083D}" type="slidenum">
              <a:rPr lang="zh-CN" altLang="en-US"/>
              <a:pPr>
                <a:defRPr/>
              </a:pPr>
              <a:t>‹#›</a:t>
            </a:fld>
            <a:endParaRPr lang="zh-CN" alt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E38FC1B-43F0-4B0C-AC6A-B51ADB424E0B}" type="slidenum">
              <a:rPr lang="zh-CN" altLang="en-US"/>
              <a:pPr>
                <a:defRPr/>
              </a:pPr>
              <a:t>‹#›</a:t>
            </a:fld>
            <a:endParaRPr lang="zh-CN" altLang="en-US"/>
          </a:p>
        </p:txBody>
      </p:sp>
    </p:spTree>
  </p:cSld>
  <p:clrMapOvr>
    <a:masterClrMapping/>
  </p:clrMapOvr>
  <p:transition>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0BA685F-10BB-4836-BF2C-17A47F81FA4E}" type="slidenum">
              <a:rPr lang="zh-CN" altLang="en-US"/>
              <a:pPr>
                <a:defRPr/>
              </a:pPr>
              <a:t>‹#›</a:t>
            </a:fld>
            <a:endParaRPr lang="zh-CN" altLang="en-US"/>
          </a:p>
        </p:txBody>
      </p:sp>
    </p:spTree>
  </p:cSld>
  <p:clrMapOvr>
    <a:masterClrMapping/>
  </p:clrMapOvr>
  <p:transition>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91356EA-FB88-4191-A834-9DFD0757B6ED}" type="slidenum">
              <a:rPr lang="zh-CN" altLang="en-US"/>
              <a:pPr>
                <a:defRPr/>
              </a:pPr>
              <a:t>‹#›</a:t>
            </a:fld>
            <a:endParaRPr lang="zh-CN" altLang="en-US"/>
          </a:p>
        </p:txBody>
      </p:sp>
    </p:spTree>
  </p:cSld>
  <p:clrMapOvr>
    <a:masterClrMapping/>
  </p:clrMapOvr>
  <p:transition>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C701200-81A1-4A9F-9600-1B5351417B16}" type="slidenum">
              <a:rPr lang="zh-CN" altLang="en-US"/>
              <a:pPr>
                <a:defRPr/>
              </a:pPr>
              <a:t>‹#›</a:t>
            </a:fld>
            <a:endParaRPr lang="zh-CN" altLang="en-US"/>
          </a:p>
        </p:txBody>
      </p:sp>
    </p:spTree>
  </p:cSld>
  <p:clrMapOvr>
    <a:masterClrMapping/>
  </p:clrMapOvr>
  <p:transition>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499236A-4346-4C48-AA42-F8AAA40EAB35}" type="slidenum">
              <a:rPr lang="zh-CN" altLang="en-US"/>
              <a:pPr>
                <a:defRPr/>
              </a:pPr>
              <a:t>‹#›</a:t>
            </a:fld>
            <a:endParaRPr lang="zh-CN" altLang="en-US"/>
          </a:p>
        </p:txBody>
      </p:sp>
    </p:spTree>
  </p:cSld>
  <p:clrMapOvr>
    <a:masterClrMapping/>
  </p:clrMapOvr>
  <p:transition>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9B4C795-3D24-432A-855E-873C62350A0F}" type="slidenum">
              <a:rPr lang="zh-CN" altLang="en-US"/>
              <a:pPr>
                <a:defRPr/>
              </a:pPr>
              <a:t>‹#›</a:t>
            </a:fld>
            <a:endParaRPr lang="zh-CN" altLang="en-US"/>
          </a:p>
        </p:txBody>
      </p:sp>
    </p:spTree>
  </p:cSld>
  <p:clrMapOvr>
    <a:masterClrMapping/>
  </p:clrMapOvr>
  <p:transition>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0E7AF50-57E7-4797-8235-02E67F46A26F}" type="slidenum">
              <a:rPr lang="zh-CN" altLang="en-US"/>
              <a:pPr>
                <a:defRPr/>
              </a:pPr>
              <a:t>‹#›</a:t>
            </a:fld>
            <a:endParaRPr lang="zh-CN" altLang="en-US"/>
          </a:p>
        </p:txBody>
      </p:sp>
    </p:spTree>
  </p:cSld>
  <p:clrMapOvr>
    <a:masterClrMapping/>
  </p:clrMapOvr>
  <p:transition>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CDCDAE-8181-4F95-A9EB-08C94778C004}" type="slidenum">
              <a:rPr lang="zh-CN" altLang="en-US"/>
              <a:pPr>
                <a:defRPr/>
              </a:pPr>
              <a:t>‹#›</a:t>
            </a:fld>
            <a:endParaRPr lang="zh-CN" altLang="en-US"/>
          </a:p>
        </p:txBody>
      </p:sp>
    </p:spTree>
  </p:cSld>
  <p:clrMapOvr>
    <a:masterClrMapping/>
  </p:clrMapOvr>
  <p:transition>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E2AFB53-0C13-43B3-9B5A-577437674396}" type="slidenum">
              <a:rPr lang="zh-CN" altLang="en-US"/>
              <a:pPr>
                <a:defRPr/>
              </a:pPr>
              <a:t>‹#›</a:t>
            </a:fld>
            <a:endParaRPr lang="zh-CN" alt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8F60498-6C2F-474C-8B75-52D4B36C1811}" type="slidenum">
              <a:rPr lang="zh-CN" altLang="en-US"/>
              <a:pPr>
                <a:defRPr/>
              </a:pPr>
              <a:t>‹#›</a:t>
            </a:fld>
            <a:endParaRPr lang="zh-CN" alt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xfrm>
            <a:off x="468313" y="6524625"/>
            <a:ext cx="1439862" cy="196850"/>
          </a:xfrm>
          <a:prstGeom prst="rect">
            <a:avLst/>
          </a:prstGeom>
        </p:spPr>
        <p:txBody>
          <a:bodyPr/>
          <a:lstStyle>
            <a:lvl1pPr>
              <a:defRPr>
                <a:latin typeface="Arial" charset="0"/>
                <a:ea typeface="华文细黑" pitchFamily="2" charset="-122"/>
                <a:cs typeface="+mn-cs"/>
              </a:defRPr>
            </a:lvl1pPr>
          </a:lstStyle>
          <a:p>
            <a:pPr>
              <a:defRPr/>
            </a:pPr>
            <a:r>
              <a:rPr lang="de-DE" altLang="zh-CN"/>
              <a:t>Page </a:t>
            </a:r>
            <a:r>
              <a:rPr lang="de-DE" altLang="zh-CN">
                <a:sym typeface="MS UI Gothic" pitchFamily="34" charset="-128"/>
              </a:rPr>
              <a:t></a:t>
            </a:r>
            <a:r>
              <a:rPr lang="de-DE" altLang="zh-CN"/>
              <a:t> </a:t>
            </a:r>
            <a:fld id="{620036F4-04CD-4E1D-B4B0-1EC9341E53ED}" type="slidenum">
              <a:rPr lang="zh-CN" altLang="en-US"/>
              <a:pPr>
                <a:defRPr/>
              </a:pPr>
              <a:t>‹#›</a:t>
            </a:fld>
            <a:endParaRPr lang="en-US" altLang="zh-CN"/>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09600" y="6245225"/>
            <a:ext cx="1981200" cy="476250"/>
          </a:xfrm>
          <a:prstGeom prst="rect">
            <a:avLst/>
          </a:prstGeom>
        </p:spPr>
        <p:txBody>
          <a:bodyPr/>
          <a:lstStyle>
            <a:lvl1pPr>
              <a:defRPr>
                <a:latin typeface="Arial" charset="0"/>
                <a:ea typeface="华文细黑" pitchFamily="2" charset="-122"/>
                <a:cs typeface="+mn-cs"/>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p:spPr>
        <p:txBody>
          <a:bodyPr/>
          <a:lstStyle>
            <a:lvl1pPr>
              <a:defRPr>
                <a:latin typeface="Arial" charset="0"/>
                <a:ea typeface="华文细黑" pitchFamily="2" charset="-122"/>
                <a:cs typeface="+mn-cs"/>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a:prstGeom prst="rect">
            <a:avLst/>
          </a:prstGeom>
        </p:spPr>
        <p:txBody>
          <a:bodyPr/>
          <a:lstStyle>
            <a:lvl1pPr>
              <a:defRPr>
                <a:latin typeface="Arial" charset="0"/>
                <a:ea typeface="华文细黑" pitchFamily="2" charset="-122"/>
                <a:cs typeface="+mn-cs"/>
              </a:defRPr>
            </a:lvl1pPr>
          </a:lstStyle>
          <a:p>
            <a:pPr>
              <a:defRPr/>
            </a:pPr>
            <a:fld id="{F0EA5CFC-2153-42C3-A4CE-07CF6C0F1084}" type="slidenum">
              <a:rPr lang="zh-CN" altLang="en-US"/>
              <a:pPr>
                <a:defRPr/>
              </a:pPr>
              <a:t>‹#›</a:t>
            </a:fld>
            <a:endParaRPr lang="en-US" altLang="zh-CN"/>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215900"/>
            <a:ext cx="5832475" cy="69215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68313" y="1484313"/>
            <a:ext cx="8207375" cy="4641850"/>
          </a:xfrm>
        </p:spPr>
        <p:txBody>
          <a:bodyPr rtlCol="0">
            <a:normAutofit/>
          </a:bodyPr>
          <a:lstStyle/>
          <a:p>
            <a:pPr lvl="0"/>
            <a:endParaRPr lang="zh-CN" altLang="en-US" noProof="0"/>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1"/>
          <p:cNvSpPr>
            <a:spLocks noGrp="1" noChangeArrowheads="1"/>
          </p:cNvSpPr>
          <p:nvPr>
            <p:ph type="body" idx="1"/>
          </p:nvPr>
        </p:nvSpPr>
        <p:spPr bwMode="auto">
          <a:xfrm>
            <a:off x="468313" y="1484313"/>
            <a:ext cx="8207375" cy="464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1027" name="Rectangle 27"/>
          <p:cNvSpPr>
            <a:spLocks noGrp="1" noChangeArrowheads="1"/>
          </p:cNvSpPr>
          <p:nvPr>
            <p:ph type="title"/>
          </p:nvPr>
        </p:nvSpPr>
        <p:spPr bwMode="auto">
          <a:xfrm>
            <a:off x="468313" y="215900"/>
            <a:ext cx="5832475" cy="692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028" name="Picture 2" descr="辅助图形 PPT蓝色首页"/>
          <p:cNvPicPr>
            <a:picLocks noChangeAspect="1" noChangeArrowheads="1"/>
          </p:cNvPicPr>
          <p:nvPr/>
        </p:nvPicPr>
        <p:blipFill>
          <a:blip r:embed="rId10"/>
          <a:srcRect l="3943" r="6308"/>
          <a:stretch>
            <a:fillRect/>
          </a:stretch>
        </p:blipFill>
        <p:spPr bwMode="auto">
          <a:xfrm>
            <a:off x="0" y="0"/>
            <a:ext cx="9144000" cy="3267075"/>
          </a:xfrm>
          <a:prstGeom prst="rect">
            <a:avLst/>
          </a:prstGeom>
          <a:noFill/>
          <a:ln w="9525">
            <a:noFill/>
            <a:miter lim="800000"/>
            <a:headEnd/>
            <a:tailEnd/>
          </a:ln>
        </p:spPr>
      </p:pic>
      <p:pic>
        <p:nvPicPr>
          <p:cNvPr id="1029" name="Picture 3" descr="全称组合"/>
          <p:cNvPicPr>
            <a:picLocks noChangeAspect="1" noChangeArrowheads="1"/>
          </p:cNvPicPr>
          <p:nvPr/>
        </p:nvPicPr>
        <p:blipFill>
          <a:blip r:embed="rId11"/>
          <a:srcRect/>
          <a:stretch>
            <a:fillRect/>
          </a:stretch>
        </p:blipFill>
        <p:spPr bwMode="auto">
          <a:xfrm>
            <a:off x="5435600" y="260350"/>
            <a:ext cx="3330575" cy="647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43" r:id="rId1"/>
    <p:sldLayoutId id="2147484028" r:id="rId2"/>
    <p:sldLayoutId id="2147484029" r:id="rId3"/>
    <p:sldLayoutId id="2147484044" r:id="rId4"/>
    <p:sldLayoutId id="2147484030" r:id="rId5"/>
    <p:sldLayoutId id="2147484031" r:id="rId6"/>
    <p:sldLayoutId id="2147484045" r:id="rId7"/>
    <p:sldLayoutId id="2147484047" r:id="rId8"/>
  </p:sldLayoutIdLst>
  <p:transition>
    <p:wedge/>
  </p:transition>
  <p:timing>
    <p:tnLst>
      <p:par>
        <p:cTn id="1" dur="indefinite" restart="never" nodeType="tmRoot"/>
      </p:par>
    </p:tnLst>
  </p:timing>
  <p:hf hdr="0" ftr="0" dt="0"/>
  <p:txStyles>
    <p:titleStyle>
      <a:lvl1pPr algn="l" rtl="0" eaLnBrk="0" fontAlgn="base" hangingPunct="0">
        <a:spcBef>
          <a:spcPct val="0"/>
        </a:spcBef>
        <a:spcAft>
          <a:spcPct val="0"/>
        </a:spcAft>
        <a:defRPr sz="2400" b="1">
          <a:solidFill>
            <a:schemeClr val="bg1"/>
          </a:solidFill>
          <a:latin typeface="+mj-lt"/>
          <a:ea typeface="华文细黑" pitchFamily="2" charset="-122"/>
          <a:cs typeface="华文细黑"/>
        </a:defRPr>
      </a:lvl1pPr>
      <a:lvl2pPr algn="l" rtl="0" eaLnBrk="0" fontAlgn="base" hangingPunct="0">
        <a:spcBef>
          <a:spcPct val="0"/>
        </a:spcBef>
        <a:spcAft>
          <a:spcPct val="0"/>
        </a:spcAft>
        <a:defRPr sz="2400" b="1">
          <a:solidFill>
            <a:schemeClr val="bg1"/>
          </a:solidFill>
          <a:latin typeface="Arial" charset="0"/>
          <a:ea typeface="华文细黑" pitchFamily="2" charset="-122"/>
          <a:cs typeface="华文细黑"/>
        </a:defRPr>
      </a:lvl2pPr>
      <a:lvl3pPr algn="l" rtl="0" eaLnBrk="0" fontAlgn="base" hangingPunct="0">
        <a:spcBef>
          <a:spcPct val="0"/>
        </a:spcBef>
        <a:spcAft>
          <a:spcPct val="0"/>
        </a:spcAft>
        <a:defRPr sz="2400" b="1">
          <a:solidFill>
            <a:schemeClr val="bg1"/>
          </a:solidFill>
          <a:latin typeface="Arial" charset="0"/>
          <a:ea typeface="华文细黑" pitchFamily="2" charset="-122"/>
          <a:cs typeface="华文细黑"/>
        </a:defRPr>
      </a:lvl3pPr>
      <a:lvl4pPr algn="l" rtl="0" eaLnBrk="0" fontAlgn="base" hangingPunct="0">
        <a:spcBef>
          <a:spcPct val="0"/>
        </a:spcBef>
        <a:spcAft>
          <a:spcPct val="0"/>
        </a:spcAft>
        <a:defRPr sz="2400" b="1">
          <a:solidFill>
            <a:schemeClr val="bg1"/>
          </a:solidFill>
          <a:latin typeface="Arial" charset="0"/>
          <a:ea typeface="华文细黑" pitchFamily="2" charset="-122"/>
          <a:cs typeface="华文细黑"/>
        </a:defRPr>
      </a:lvl4pPr>
      <a:lvl5pPr algn="l" rtl="0" eaLnBrk="0" fontAlgn="base" hangingPunct="0">
        <a:spcBef>
          <a:spcPct val="0"/>
        </a:spcBef>
        <a:spcAft>
          <a:spcPct val="0"/>
        </a:spcAft>
        <a:defRPr sz="2400" b="1">
          <a:solidFill>
            <a:schemeClr val="bg1"/>
          </a:solidFill>
          <a:latin typeface="Arial" charset="0"/>
          <a:ea typeface="华文细黑" pitchFamily="2" charset="-122"/>
          <a:cs typeface="华文细黑"/>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n"/>
        <a:defRPr sz="2000">
          <a:solidFill>
            <a:schemeClr val="tx1"/>
          </a:solidFill>
          <a:latin typeface="+mn-lt"/>
          <a:ea typeface="华文细黑" pitchFamily="2" charset="-122"/>
          <a:cs typeface="华文细黑"/>
        </a:defRPr>
      </a:lvl1pPr>
      <a:lvl2pPr marL="742950" indent="-285750" algn="l" rtl="0" eaLnBrk="0" fontAlgn="base" hangingPunct="0">
        <a:spcBef>
          <a:spcPct val="20000"/>
        </a:spcBef>
        <a:spcAft>
          <a:spcPct val="0"/>
        </a:spcAft>
        <a:buClr>
          <a:schemeClr val="accent1"/>
        </a:buClr>
        <a:buFont typeface="Wingdings" pitchFamily="2" charset="2"/>
        <a:buChar char="n"/>
        <a:defRPr sz="2800">
          <a:solidFill>
            <a:schemeClr val="tx1"/>
          </a:solidFill>
          <a:latin typeface="+mn-lt"/>
          <a:ea typeface="华文细黑" pitchFamily="2" charset="-122"/>
          <a:cs typeface="华文细黑"/>
        </a:defRPr>
      </a:lvl2pPr>
      <a:lvl3pPr marL="1143000" indent="-228600" algn="l" rtl="0" eaLnBrk="0" fontAlgn="base" hangingPunct="0">
        <a:spcBef>
          <a:spcPct val="20000"/>
        </a:spcBef>
        <a:spcAft>
          <a:spcPct val="0"/>
        </a:spcAft>
        <a:buClr>
          <a:schemeClr val="accent2"/>
        </a:buClr>
        <a:buFont typeface="Wingdings" pitchFamily="2" charset="2"/>
        <a:buChar char="n"/>
        <a:defRPr sz="1600">
          <a:solidFill>
            <a:schemeClr val="tx1"/>
          </a:solidFill>
          <a:latin typeface="+mn-lt"/>
          <a:ea typeface="华文细黑" pitchFamily="2" charset="-122"/>
          <a:cs typeface="华文细黑"/>
        </a:defRPr>
      </a:lvl3pPr>
      <a:lvl4pPr marL="1600200" indent="-228600" algn="l" rtl="0" eaLnBrk="0" fontAlgn="base" hangingPunct="0">
        <a:spcBef>
          <a:spcPct val="20000"/>
        </a:spcBef>
        <a:spcAft>
          <a:spcPct val="0"/>
        </a:spcAft>
        <a:buClr>
          <a:schemeClr val="hlink"/>
        </a:buClr>
        <a:buFont typeface="Wingdings" pitchFamily="2" charset="2"/>
        <a:buChar char="n"/>
        <a:defRPr sz="1400">
          <a:solidFill>
            <a:schemeClr val="tx1"/>
          </a:solidFill>
          <a:latin typeface="+mn-lt"/>
          <a:ea typeface="华文细黑" pitchFamily="2" charset="-122"/>
          <a:cs typeface="华文细黑"/>
        </a:defRPr>
      </a:lvl4pPr>
      <a:lvl5pPr marL="2057400" indent="-228600" algn="l" rtl="0" eaLnBrk="0" fontAlgn="base" hangingPunct="0">
        <a:spcBef>
          <a:spcPct val="20000"/>
        </a:spcBef>
        <a:spcAft>
          <a:spcPct val="0"/>
        </a:spcAft>
        <a:buChar char="»"/>
        <a:defRPr sz="2000">
          <a:solidFill>
            <a:schemeClr val="tx1"/>
          </a:solidFill>
          <a:latin typeface="+mn-lt"/>
          <a:ea typeface="华文细黑" pitchFamily="2" charset="-122"/>
          <a:cs typeface="华文细黑"/>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华文细黑" pitchFamily="2" charset="-122"/>
                <a:cs typeface="+mn-cs"/>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华文细黑" pitchFamily="2" charset="-122"/>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ea typeface="华文细黑" pitchFamily="2" charset="-122"/>
                <a:cs typeface="+mn-cs"/>
              </a:defRPr>
            </a:lvl1pPr>
          </a:lstStyle>
          <a:p>
            <a:pPr>
              <a:defRPr/>
            </a:pPr>
            <a:fld id="{65FF446A-D8D9-4355-B8E6-9DF35832A692}" type="slidenum">
              <a:rPr lang="zh-CN" altLang="en-US"/>
              <a:pPr>
                <a:defRPr/>
              </a:pPr>
              <a:t>‹#›</a:t>
            </a:fld>
            <a:endParaRPr lang="zh-CN" altLang="en-US"/>
          </a:p>
        </p:txBody>
      </p:sp>
      <p:pic>
        <p:nvPicPr>
          <p:cNvPr id="2055" name="Picture 9" descr="全称组合"/>
          <p:cNvPicPr>
            <a:picLocks noChangeAspect="1" noChangeArrowheads="1"/>
          </p:cNvPicPr>
          <p:nvPr/>
        </p:nvPicPr>
        <p:blipFill>
          <a:blip r:embed="rId14"/>
          <a:srcRect/>
          <a:stretch>
            <a:fillRect/>
          </a:stretch>
        </p:blipFill>
        <p:spPr bwMode="auto">
          <a:xfrm>
            <a:off x="0" y="188913"/>
            <a:ext cx="4070350"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46"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Lst>
  <p:transition>
    <p:wedge/>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b="0" dirty="0" smtClean="0">
                <a:solidFill>
                  <a:schemeClr val="tx1"/>
                </a:solidFill>
              </a:rPr>
              <a:t/>
            </a:r>
            <a:br>
              <a:rPr lang="zh-CN" altLang="en-US" b="0" dirty="0" smtClean="0">
                <a:solidFill>
                  <a:schemeClr val="tx1"/>
                </a:solidFill>
              </a:rPr>
            </a:br>
            <a:endParaRPr lang="zh-CN" altLang="en-US" dirty="0" smtClean="0"/>
          </a:p>
        </p:txBody>
      </p:sp>
      <p:sp>
        <p:nvSpPr>
          <p:cNvPr id="6" name="内容占位符 5"/>
          <p:cNvSpPr>
            <a:spLocks noGrp="1"/>
          </p:cNvSpPr>
          <p:nvPr>
            <p:ph idx="1"/>
          </p:nvPr>
        </p:nvSpPr>
        <p:spPr/>
        <p:txBody>
          <a:bodyPr/>
          <a:lstStyle/>
          <a:p>
            <a:r>
              <a:rPr lang="zh-CN" altLang="en-US" sz="2400" b="1" kern="1200" dirty="0" smtClean="0">
                <a:latin typeface="仿宋_GB2312" pitchFamily="49" charset="-122"/>
                <a:ea typeface="仿宋_GB2312" pitchFamily="49" charset="-122"/>
              </a:rPr>
              <a:t>信达财产保险股份有限公司于</a:t>
            </a:r>
            <a:r>
              <a:rPr lang="en-US" altLang="zh-CN" sz="2400" b="1" kern="1200" dirty="0" smtClean="0">
                <a:latin typeface="仿宋_GB2312" pitchFamily="49" charset="-122"/>
                <a:ea typeface="仿宋_GB2312" pitchFamily="49" charset="-122"/>
              </a:rPr>
              <a:t>2009</a:t>
            </a:r>
            <a:r>
              <a:rPr lang="zh-CN" altLang="en-US" sz="2400" b="1" kern="1200" dirty="0" smtClean="0">
                <a:latin typeface="仿宋_GB2312" pitchFamily="49" charset="-122"/>
                <a:ea typeface="仿宋_GB2312" pitchFamily="49" charset="-122"/>
              </a:rPr>
              <a:t>年</a:t>
            </a:r>
            <a:r>
              <a:rPr lang="en-US" altLang="zh-CN" sz="2400" b="1" kern="1200" dirty="0" smtClean="0">
                <a:latin typeface="仿宋_GB2312" pitchFamily="49" charset="-122"/>
                <a:ea typeface="仿宋_GB2312" pitchFamily="49" charset="-122"/>
              </a:rPr>
              <a:t>8</a:t>
            </a:r>
            <a:r>
              <a:rPr lang="zh-CN" altLang="en-US" sz="2400" b="1" kern="1200" dirty="0" smtClean="0">
                <a:latin typeface="仿宋_GB2312" pitchFamily="49" charset="-122"/>
                <a:ea typeface="仿宋_GB2312" pitchFamily="49" charset="-122"/>
              </a:rPr>
              <a:t>月经中国保险监督管理委员会批准成立，注册地北京。</a:t>
            </a:r>
            <a:endParaRPr lang="en-US" altLang="zh-CN" sz="2400" b="1" kern="1200" dirty="0" smtClean="0">
              <a:latin typeface="仿宋_GB2312" pitchFamily="49" charset="-122"/>
              <a:ea typeface="仿宋_GB2312" pitchFamily="49" charset="-122"/>
            </a:endParaRPr>
          </a:p>
          <a:p>
            <a:r>
              <a:rPr lang="zh-CN" altLang="en-US" sz="2400" b="1" kern="1200" dirty="0" smtClean="0">
                <a:latin typeface="仿宋_GB2312" pitchFamily="49" charset="-122"/>
                <a:ea typeface="仿宋_GB2312" pitchFamily="49" charset="-122"/>
              </a:rPr>
              <a:t>注册资本金达到</a:t>
            </a:r>
            <a:r>
              <a:rPr lang="en-US" altLang="zh-CN" sz="2400" b="1" kern="1200" dirty="0" smtClean="0">
                <a:latin typeface="仿宋_GB2312" pitchFamily="49" charset="-122"/>
                <a:ea typeface="仿宋_GB2312" pitchFamily="49" charset="-122"/>
              </a:rPr>
              <a:t>30</a:t>
            </a:r>
            <a:r>
              <a:rPr lang="zh-CN" altLang="en-US" sz="2400" b="1" kern="1200" dirty="0" smtClean="0">
                <a:latin typeface="仿宋_GB2312" pitchFamily="49" charset="-122"/>
                <a:ea typeface="仿宋_GB2312" pitchFamily="49" charset="-122"/>
              </a:rPr>
              <a:t>亿元。</a:t>
            </a:r>
            <a:endParaRPr lang="en-US" altLang="zh-CN" sz="2400" b="1" kern="1200" dirty="0" smtClean="0">
              <a:latin typeface="仿宋_GB2312" pitchFamily="49" charset="-122"/>
              <a:ea typeface="仿宋_GB2312" pitchFamily="49" charset="-122"/>
            </a:endParaRPr>
          </a:p>
          <a:p>
            <a:r>
              <a:rPr lang="zh-CN" altLang="en-US" sz="2400" b="1" kern="1200" dirty="0" smtClean="0">
                <a:latin typeface="仿宋_GB2312" pitchFamily="49" charset="-122"/>
                <a:ea typeface="仿宋_GB2312" pitchFamily="49" charset="-122"/>
              </a:rPr>
              <a:t>信达财险的经营范围主要包括：财产损失保险、责任保险、信用保险、保证保险、短期健康保险和意外伤害保险，及再保险业务。</a:t>
            </a:r>
            <a:endParaRPr lang="en-US" altLang="zh-CN" sz="2400" b="1" kern="1200" dirty="0" smtClean="0">
              <a:latin typeface="仿宋_GB2312" pitchFamily="49" charset="-122"/>
              <a:ea typeface="仿宋_GB2312" pitchFamily="49" charset="-122"/>
            </a:endParaRPr>
          </a:p>
          <a:p>
            <a:r>
              <a:rPr lang="zh-CN" altLang="en-US" sz="2400" b="1" dirty="0" smtClean="0">
                <a:latin typeface="仿宋_GB2312" pitchFamily="49" charset="-122"/>
                <a:ea typeface="仿宋_GB2312" pitchFamily="49" charset="-122"/>
              </a:rPr>
              <a:t>信达财险的使命是</a:t>
            </a:r>
            <a:r>
              <a:rPr lang="en-US" altLang="zh-CN" sz="2400" b="1" dirty="0" smtClean="0">
                <a:latin typeface="仿宋_GB2312" pitchFamily="49" charset="-122"/>
                <a:ea typeface="仿宋_GB2312" pitchFamily="49" charset="-122"/>
              </a:rPr>
              <a:t>:</a:t>
            </a:r>
            <a:r>
              <a:rPr lang="zh-CN" altLang="en-US" sz="2400" b="1" dirty="0" smtClean="0">
                <a:latin typeface="仿宋_GB2312" pitchFamily="49" charset="-122"/>
                <a:ea typeface="仿宋_GB2312" pitchFamily="49" charset="-122"/>
              </a:rPr>
              <a:t>对客户负责、对股东负责、对员工负责、对社会负责。对客户负责就是向客户提供专业、高品质的保险服务，通过提高专业技术水平和加强客户服务体系建设，为客户提供更高附加值的便利服务，进而获取高客户满意度，成为客户可以信赖的保险顾问。</a:t>
            </a:r>
          </a:p>
          <a:p>
            <a:endParaRPr lang="en-US" altLang="zh-CN" dirty="0" smtClean="0"/>
          </a:p>
        </p:txBody>
      </p:sp>
      <p:sp>
        <p:nvSpPr>
          <p:cNvPr id="7" name="灯片编号占位符 6"/>
          <p:cNvSpPr>
            <a:spLocks noGrp="1"/>
          </p:cNvSpPr>
          <p:nvPr>
            <p:ph type="sldNum" sz="quarter" idx="12"/>
          </p:nvPr>
        </p:nvSpPr>
        <p:spPr/>
        <p:txBody>
          <a:bodyPr/>
          <a:lstStyle/>
          <a:p>
            <a:pPr>
              <a:defRPr/>
            </a:pPr>
            <a:fld id="{F0EA5CFC-2153-42C3-A4CE-07CF6C0F1084}" type="slidenum">
              <a:rPr lang="zh-CN" altLang="en-US" smtClean="0"/>
              <a:pPr>
                <a:defRPr/>
              </a:pPr>
              <a:t>1</a:t>
            </a:fld>
            <a:endParaRPr lang="en-US" altLang="zh-CN"/>
          </a:p>
        </p:txBody>
      </p:sp>
      <p:sp>
        <p:nvSpPr>
          <p:cNvPr id="5" name="TextBox 4"/>
          <p:cNvSpPr txBox="1"/>
          <p:nvPr/>
        </p:nvSpPr>
        <p:spPr>
          <a:xfrm>
            <a:off x="714348" y="1571612"/>
            <a:ext cx="7929618" cy="830997"/>
          </a:xfrm>
          <a:prstGeom prst="rect">
            <a:avLst/>
          </a:prstGeom>
          <a:noFill/>
        </p:spPr>
        <p:txBody>
          <a:bodyPr wrap="square" rtlCol="0">
            <a:spAutoFit/>
          </a:bodyPr>
          <a:lstStyle/>
          <a:p>
            <a:pPr algn="ctr"/>
            <a:endParaRPr lang="zh-CN" altLang="en-US" sz="4800" b="1" i="0" dirty="0">
              <a:latin typeface="华文行楷" pitchFamily="2" charset="-122"/>
              <a:ea typeface="华文行楷" pitchFamily="2" charset="-122"/>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0" dirty="0" smtClean="0">
                <a:solidFill>
                  <a:schemeClr val="tx1"/>
                </a:solidFill>
                <a:latin typeface="仿宋_GB2312" pitchFamily="49" charset="-122"/>
                <a:ea typeface="仿宋_GB2312" pitchFamily="49" charset="-122"/>
              </a:rPr>
              <a:t>2.6 </a:t>
            </a:r>
            <a:r>
              <a:rPr lang="zh-CN" altLang="en-US" b="0" dirty="0" smtClean="0">
                <a:solidFill>
                  <a:schemeClr val="tx1"/>
                </a:solidFill>
                <a:latin typeface="仿宋_GB2312" pitchFamily="49" charset="-122"/>
                <a:ea typeface="仿宋_GB2312" pitchFamily="49" charset="-122"/>
              </a:rPr>
              <a:t>多年期方案一览</a:t>
            </a:r>
            <a:endParaRPr lang="zh-CN" altLang="en-US" b="0" dirty="0">
              <a:solidFill>
                <a:schemeClr val="tx1"/>
              </a:solidFill>
              <a:latin typeface="仿宋_GB2312" pitchFamily="49" charset="-122"/>
              <a:ea typeface="仿宋_GB2312" pitchFamily="49" charset="-122"/>
            </a:endParaRPr>
          </a:p>
        </p:txBody>
      </p:sp>
      <p:sp>
        <p:nvSpPr>
          <p:cNvPr id="5" name="灯片编号占位符 4"/>
          <p:cNvSpPr>
            <a:spLocks noGrp="1"/>
          </p:cNvSpPr>
          <p:nvPr>
            <p:ph type="sldNum" sz="quarter" idx="12"/>
          </p:nvPr>
        </p:nvSpPr>
        <p:spPr/>
        <p:txBody>
          <a:bodyPr/>
          <a:lstStyle/>
          <a:p>
            <a:pPr>
              <a:defRPr/>
            </a:pPr>
            <a:fld id="{F0EA5CFC-2153-42C3-A4CE-07CF6C0F1084}" type="slidenum">
              <a:rPr lang="zh-CN" altLang="en-US" smtClean="0"/>
              <a:pPr>
                <a:defRPr/>
              </a:pPr>
              <a:t>10</a:t>
            </a:fld>
            <a:endParaRPr lang="en-US" altLang="zh-CN"/>
          </a:p>
        </p:txBody>
      </p:sp>
      <p:graphicFrame>
        <p:nvGraphicFramePr>
          <p:cNvPr id="7" name="表格 6"/>
          <p:cNvGraphicFramePr>
            <a:graphicFrameLocks noGrp="1"/>
          </p:cNvGraphicFramePr>
          <p:nvPr/>
        </p:nvGraphicFramePr>
        <p:xfrm>
          <a:off x="428596" y="1428737"/>
          <a:ext cx="8501121" cy="4867717"/>
        </p:xfrm>
        <a:graphic>
          <a:graphicData uri="http://schemas.openxmlformats.org/drawingml/2006/table">
            <a:tbl>
              <a:tblPr firstRow="1" bandCol="1">
                <a:tableStyleId>{5940675A-B579-460E-94D1-54222C63F5DA}</a:tableStyleId>
              </a:tblPr>
              <a:tblGrid>
                <a:gridCol w="506018"/>
                <a:gridCol w="910835"/>
                <a:gridCol w="1113244"/>
                <a:gridCol w="1113244"/>
                <a:gridCol w="809630"/>
                <a:gridCol w="809630"/>
                <a:gridCol w="809630"/>
                <a:gridCol w="809630"/>
                <a:gridCol w="809630"/>
                <a:gridCol w="809630"/>
              </a:tblGrid>
              <a:tr h="486861">
                <a:tc>
                  <a:txBody>
                    <a:bodyPr/>
                    <a:lstStyle/>
                    <a:p>
                      <a:pPr algn="ctr" fontAlgn="ctr"/>
                      <a:r>
                        <a:rPr lang="zh-CN" altLang="en-US" sz="1600" u="none" strike="noStrike" dirty="0"/>
                        <a:t>方案</a:t>
                      </a:r>
                      <a:endParaRPr lang="zh-CN" altLang="en-US" sz="1600" b="1" i="0" u="none" strike="noStrike" dirty="0">
                        <a:solidFill>
                          <a:srgbClr val="000000"/>
                        </a:solidFill>
                        <a:latin typeface="微软雅黑"/>
                      </a:endParaRPr>
                    </a:p>
                  </a:txBody>
                  <a:tcPr marL="9112" marR="9112" marT="9112" marB="0" anchor="ctr"/>
                </a:tc>
                <a:tc gridSpan="2">
                  <a:txBody>
                    <a:bodyPr/>
                    <a:lstStyle/>
                    <a:p>
                      <a:pPr algn="ctr" fontAlgn="ctr"/>
                      <a:r>
                        <a:rPr lang="zh-CN" altLang="en-US" sz="1600" u="none" strike="noStrike" dirty="0"/>
                        <a:t>保障项目</a:t>
                      </a:r>
                      <a:endParaRPr lang="zh-CN" altLang="en-US" sz="1600" b="1" i="0" u="none" strike="noStrike" dirty="0">
                        <a:solidFill>
                          <a:srgbClr val="000000"/>
                        </a:solidFill>
                        <a:latin typeface="微软雅黑"/>
                      </a:endParaRPr>
                    </a:p>
                  </a:txBody>
                  <a:tcPr marL="9112" marR="9112" marT="9112" marB="0" anchor="ctr"/>
                </a:tc>
                <a:tc hMerge="1">
                  <a:txBody>
                    <a:bodyPr/>
                    <a:lstStyle/>
                    <a:p>
                      <a:endParaRPr lang="zh-CN" altLang="en-US"/>
                    </a:p>
                  </a:txBody>
                  <a:tcPr/>
                </a:tc>
                <a:tc>
                  <a:txBody>
                    <a:bodyPr/>
                    <a:lstStyle/>
                    <a:p>
                      <a:pPr algn="ctr" fontAlgn="ctr"/>
                      <a:r>
                        <a:rPr lang="zh-CN" altLang="en-US" sz="1600" u="none" strike="noStrike" dirty="0"/>
                        <a:t>保</a:t>
                      </a:r>
                      <a:r>
                        <a:rPr lang="zh-CN" altLang="en-US" sz="1600" u="none" strike="noStrike" dirty="0" smtClean="0"/>
                        <a:t>额</a:t>
                      </a:r>
                      <a:r>
                        <a:rPr lang="en-US" altLang="zh-CN" sz="1600" u="none" strike="noStrike" dirty="0" smtClean="0"/>
                        <a:t>/</a:t>
                      </a:r>
                      <a:r>
                        <a:rPr lang="zh-CN" altLang="en-US" sz="1600" u="none" strike="noStrike" dirty="0" smtClean="0"/>
                        <a:t>元</a:t>
                      </a:r>
                      <a:endParaRPr lang="zh-CN" altLang="en-US" sz="1600" b="1" i="0" u="none" strike="noStrike" dirty="0">
                        <a:solidFill>
                          <a:srgbClr val="000000"/>
                        </a:solidFill>
                        <a:latin typeface="微软雅黑"/>
                      </a:endParaRPr>
                    </a:p>
                  </a:txBody>
                  <a:tcPr marL="9112" marR="9112" marT="9112" marB="0" anchor="ctr"/>
                </a:tc>
                <a:tc>
                  <a:txBody>
                    <a:bodyPr/>
                    <a:lstStyle/>
                    <a:p>
                      <a:pPr algn="ctr" fontAlgn="ctr"/>
                      <a:r>
                        <a:rPr lang="zh-CN" altLang="en-US" sz="1600" u="none" strike="noStrike" dirty="0" smtClean="0"/>
                        <a:t>保费</a:t>
                      </a:r>
                      <a:r>
                        <a:rPr lang="en-US" altLang="zh-CN" sz="1600" u="none" strike="noStrike" dirty="0" smtClean="0"/>
                        <a:t>/</a:t>
                      </a:r>
                      <a:r>
                        <a:rPr lang="zh-CN" altLang="en-US" sz="1600" u="none" strike="noStrike" dirty="0" smtClean="0"/>
                        <a:t>元</a:t>
                      </a:r>
                      <a:endParaRPr lang="zh-CN" altLang="en-US" sz="1600" b="1" i="0" u="none" strike="noStrike" dirty="0">
                        <a:solidFill>
                          <a:srgbClr val="000000"/>
                        </a:solidFill>
                        <a:latin typeface="微软雅黑"/>
                      </a:endParaRPr>
                    </a:p>
                  </a:txBody>
                  <a:tcPr marL="9112" marR="9112" marT="9112" marB="0" anchor="ctr"/>
                </a:tc>
                <a:tc>
                  <a:txBody>
                    <a:bodyPr/>
                    <a:lstStyle/>
                    <a:p>
                      <a:pPr algn="ctr" fontAlgn="ctr"/>
                      <a:r>
                        <a:rPr lang="zh-CN" altLang="en-US" sz="1600" b="0" i="0" u="none" strike="noStrike" dirty="0" smtClean="0">
                          <a:solidFill>
                            <a:srgbClr val="000000"/>
                          </a:solidFill>
                          <a:latin typeface="微软雅黑"/>
                        </a:rPr>
                        <a:t>保险期间</a:t>
                      </a:r>
                      <a:endParaRPr lang="zh-CN" altLang="en-US" sz="1600" b="0" i="0" u="none" strike="noStrike" dirty="0">
                        <a:solidFill>
                          <a:srgbClr val="000000"/>
                        </a:solidFill>
                        <a:latin typeface="微软雅黑"/>
                      </a:endParaRPr>
                    </a:p>
                  </a:txBody>
                  <a:tcPr marL="9112" marR="9112" marT="9112" marB="0" anchor="ctr"/>
                </a:tc>
                <a:tc>
                  <a:txBody>
                    <a:bodyPr/>
                    <a:lstStyle/>
                    <a:p>
                      <a:pPr algn="ctr" fontAlgn="ctr"/>
                      <a:r>
                        <a:rPr lang="zh-CN" altLang="en-US" sz="1600" u="none" strike="noStrike" dirty="0" smtClean="0"/>
                        <a:t>保费</a:t>
                      </a:r>
                      <a:r>
                        <a:rPr lang="en-US" altLang="zh-CN" sz="1600" u="none" strike="noStrike" dirty="0" smtClean="0"/>
                        <a:t>/</a:t>
                      </a:r>
                      <a:r>
                        <a:rPr lang="zh-CN" altLang="en-US" sz="1600" u="none" strike="noStrike" dirty="0" smtClean="0"/>
                        <a:t>元</a:t>
                      </a:r>
                      <a:endParaRPr lang="zh-CN" altLang="en-US" sz="1600" b="1" i="0" u="none" strike="noStrike" dirty="0">
                        <a:solidFill>
                          <a:srgbClr val="000000"/>
                        </a:solidFill>
                        <a:latin typeface="微软雅黑"/>
                      </a:endParaRPr>
                    </a:p>
                  </a:txBody>
                  <a:tcPr marL="9112" marR="9112" marT="9112" marB="0" anchor="ctr"/>
                </a:tc>
                <a:tc>
                  <a:txBody>
                    <a:bodyPr/>
                    <a:lstStyle/>
                    <a:p>
                      <a:pPr algn="ctr" fontAlgn="ctr"/>
                      <a:r>
                        <a:rPr lang="zh-CN" altLang="en-US" sz="1600" b="0" i="0" u="none" strike="noStrike" dirty="0" smtClean="0">
                          <a:solidFill>
                            <a:srgbClr val="000000"/>
                          </a:solidFill>
                          <a:latin typeface="微软雅黑"/>
                        </a:rPr>
                        <a:t>保险期间</a:t>
                      </a:r>
                      <a:endParaRPr lang="zh-CN" altLang="en-US" sz="1600" b="0" i="0" u="none" strike="noStrike" dirty="0">
                        <a:solidFill>
                          <a:srgbClr val="000000"/>
                        </a:solidFill>
                        <a:latin typeface="微软雅黑"/>
                      </a:endParaRPr>
                    </a:p>
                  </a:txBody>
                  <a:tcPr marL="9112" marR="9112" marT="9112" marB="0" anchor="ctr"/>
                </a:tc>
                <a:tc>
                  <a:txBody>
                    <a:bodyPr/>
                    <a:lstStyle/>
                    <a:p>
                      <a:pPr algn="ctr" fontAlgn="ctr"/>
                      <a:r>
                        <a:rPr lang="zh-CN" altLang="en-US" sz="1600" u="none" strike="noStrike" dirty="0" smtClean="0"/>
                        <a:t>保费</a:t>
                      </a:r>
                      <a:r>
                        <a:rPr lang="en-US" altLang="zh-CN" sz="1600" u="none" strike="noStrike" dirty="0" smtClean="0"/>
                        <a:t>/</a:t>
                      </a:r>
                      <a:r>
                        <a:rPr lang="zh-CN" altLang="en-US" sz="1600" u="none" strike="noStrike" dirty="0" smtClean="0"/>
                        <a:t>元</a:t>
                      </a:r>
                      <a:endParaRPr lang="zh-CN" altLang="en-US" sz="1600" b="1" i="0" u="none" strike="noStrike" dirty="0">
                        <a:solidFill>
                          <a:srgbClr val="000000"/>
                        </a:solidFill>
                        <a:latin typeface="微软雅黑"/>
                      </a:endParaRPr>
                    </a:p>
                  </a:txBody>
                  <a:tcPr marL="9112" marR="9112" marT="9112" marB="0" anchor="ctr"/>
                </a:tc>
                <a:tc>
                  <a:txBody>
                    <a:bodyPr/>
                    <a:lstStyle/>
                    <a:p>
                      <a:pPr algn="ctr" fontAlgn="ctr"/>
                      <a:r>
                        <a:rPr lang="zh-CN" altLang="en-US" sz="1600" b="0" i="0" u="none" strike="noStrike" dirty="0" smtClean="0">
                          <a:solidFill>
                            <a:srgbClr val="000000"/>
                          </a:solidFill>
                          <a:latin typeface="微软雅黑"/>
                        </a:rPr>
                        <a:t>保险期间</a:t>
                      </a:r>
                      <a:endParaRPr lang="zh-CN" altLang="en-US" sz="1600" b="0" i="0" u="none" strike="noStrike" dirty="0">
                        <a:solidFill>
                          <a:srgbClr val="000000"/>
                        </a:solidFill>
                        <a:latin typeface="微软雅黑"/>
                      </a:endParaRPr>
                    </a:p>
                  </a:txBody>
                  <a:tcPr marL="9112" marR="9112" marT="9112" marB="0" anchor="ctr"/>
                </a:tc>
              </a:tr>
              <a:tr h="243817">
                <a:tc rowSpan="5">
                  <a:txBody>
                    <a:bodyPr/>
                    <a:lstStyle/>
                    <a:p>
                      <a:pPr algn="ctr" fontAlgn="ctr"/>
                      <a:r>
                        <a:rPr lang="zh-CN" altLang="en-US" sz="1600" u="none" strike="noStrike" dirty="0"/>
                        <a:t>方案一</a:t>
                      </a:r>
                      <a:endParaRPr lang="zh-CN" altLang="en-US" sz="1600" b="0" i="0" u="none" strike="noStrike" dirty="0">
                        <a:solidFill>
                          <a:srgbClr val="000000"/>
                        </a:solidFill>
                        <a:latin typeface="微软雅黑"/>
                      </a:endParaRPr>
                    </a:p>
                  </a:txBody>
                  <a:tcPr marL="9112" marR="9112" marT="9112" marB="0" anchor="ctr"/>
                </a:tc>
                <a:tc rowSpan="2">
                  <a:txBody>
                    <a:bodyPr/>
                    <a:lstStyle/>
                    <a:p>
                      <a:pPr algn="ctr" fontAlgn="ctr"/>
                      <a:r>
                        <a:rPr lang="zh-CN" altLang="en-US" sz="1400" u="none" strike="noStrike" dirty="0"/>
                        <a:t>人身意外伤害保障</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意外伤害</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250000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112" marR="9112" marT="9112" marB="0" anchor="ctr"/>
                </a:tc>
                <a:tc rowSpan="5">
                  <a:txBody>
                    <a:bodyPr/>
                    <a:lstStyle/>
                    <a:p>
                      <a:pPr algn="ctr" fontAlgn="ctr"/>
                      <a:r>
                        <a:rPr lang="en-US" altLang="zh-CN" sz="1600" u="none" strike="noStrike" dirty="0" smtClean="0"/>
                        <a:t>60</a:t>
                      </a:r>
                      <a:r>
                        <a:rPr lang="zh-CN" altLang="en-US" sz="1600" u="none" strike="noStrike" dirty="0"/>
                        <a:t>元</a:t>
                      </a:r>
                      <a:r>
                        <a:rPr lang="en-US" altLang="zh-CN" sz="1600" u="none" strike="noStrike" dirty="0"/>
                        <a:t>/</a:t>
                      </a:r>
                      <a:r>
                        <a:rPr lang="zh-CN" altLang="en-US" sz="1600" u="none" strike="noStrike" dirty="0"/>
                        <a:t>户</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b="0" i="0" u="none" strike="noStrike" dirty="0" smtClean="0">
                          <a:solidFill>
                            <a:srgbClr val="000000"/>
                          </a:solidFill>
                          <a:latin typeface="微软雅黑"/>
                        </a:rPr>
                        <a:t>一年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en-US" altLang="zh-CN" sz="1600" u="none" strike="noStrike" dirty="0" smtClean="0"/>
                        <a:t>120</a:t>
                      </a:r>
                      <a:r>
                        <a:rPr lang="zh-CN" altLang="en-US" sz="1600" u="none" strike="noStrike" dirty="0" smtClean="0"/>
                        <a:t>元</a:t>
                      </a:r>
                      <a:r>
                        <a:rPr lang="en-US" altLang="zh-CN" sz="1600" u="none" strike="noStrike" dirty="0"/>
                        <a:t>/</a:t>
                      </a:r>
                      <a:r>
                        <a:rPr lang="zh-CN" altLang="en-US" sz="1600" u="none" strike="noStrike" dirty="0" smtClean="0"/>
                        <a:t>户</a:t>
                      </a:r>
                      <a:r>
                        <a:rPr lang="en-US" altLang="zh-CN" sz="1600" u="none" strike="noStrike" dirty="0" smtClean="0"/>
                        <a:t>/3</a:t>
                      </a:r>
                      <a:r>
                        <a:rPr lang="zh-CN" altLang="en-US" sz="1600" u="none" strike="noStrike" dirty="0" smtClean="0"/>
                        <a:t>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b="0" i="0" u="none" strike="noStrike" dirty="0" smtClean="0">
                          <a:solidFill>
                            <a:srgbClr val="000000"/>
                          </a:solidFill>
                          <a:latin typeface="微软雅黑"/>
                        </a:rPr>
                        <a:t>三年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en-US" altLang="zh-CN" sz="1600" u="none" strike="noStrike" dirty="0" smtClean="0"/>
                        <a:t>180</a:t>
                      </a:r>
                      <a:r>
                        <a:rPr lang="zh-CN" altLang="en-US" sz="1600" u="none" strike="noStrike" dirty="0" smtClean="0"/>
                        <a:t>元</a:t>
                      </a:r>
                      <a:r>
                        <a:rPr lang="en-US" altLang="zh-CN" sz="1600" u="none" strike="noStrike" dirty="0"/>
                        <a:t>/</a:t>
                      </a:r>
                      <a:r>
                        <a:rPr lang="zh-CN" altLang="en-US" sz="1600" u="none" strike="noStrike" dirty="0" smtClean="0"/>
                        <a:t>户</a:t>
                      </a:r>
                      <a:r>
                        <a:rPr lang="en-US" altLang="zh-CN" sz="1600" u="none" strike="noStrike" dirty="0" smtClean="0"/>
                        <a:t>/5</a:t>
                      </a:r>
                      <a:r>
                        <a:rPr lang="zh-CN" altLang="en-US" sz="1600" u="none" strike="noStrike" dirty="0" smtClean="0"/>
                        <a:t>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b="0" i="0" u="none" strike="noStrike" dirty="0" smtClean="0">
                          <a:solidFill>
                            <a:srgbClr val="000000"/>
                          </a:solidFill>
                          <a:latin typeface="微软雅黑"/>
                        </a:rPr>
                        <a:t>五年</a:t>
                      </a:r>
                      <a:endParaRPr lang="zh-CN" altLang="en-US" sz="1600" b="0" i="0" u="none" strike="noStrike" dirty="0">
                        <a:solidFill>
                          <a:srgbClr val="000000"/>
                        </a:solidFill>
                        <a:latin typeface="微软雅黑"/>
                      </a:endParaRPr>
                    </a:p>
                  </a:txBody>
                  <a:tcPr marL="9112" marR="9112" marT="9112" marB="0" anchor="ctr"/>
                </a:tc>
              </a:tr>
              <a:tr h="48170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附加个人意外伤害医疗保险</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30000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3817">
                <a:tc vMerge="1">
                  <a:txBody>
                    <a:bodyPr/>
                    <a:lstStyle/>
                    <a:p>
                      <a:endParaRPr lang="zh-CN" altLang="en-US"/>
                    </a:p>
                  </a:txBody>
                  <a:tcPr/>
                </a:tc>
                <a:tc rowSpan="3">
                  <a:txBody>
                    <a:bodyPr/>
                    <a:lstStyle/>
                    <a:p>
                      <a:pPr algn="ctr" fontAlgn="ctr"/>
                      <a:r>
                        <a:rPr lang="zh-CN" altLang="en-US" sz="1400" u="none" strike="noStrike" dirty="0"/>
                        <a:t>家庭财产保险</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室内财产</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a:t>30000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381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室内装潢</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a:t>30000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381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第三者责任</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a:t>30000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3817">
                <a:tc rowSpan="5">
                  <a:txBody>
                    <a:bodyPr/>
                    <a:lstStyle/>
                    <a:p>
                      <a:pPr algn="ctr" fontAlgn="ctr"/>
                      <a:r>
                        <a:rPr lang="zh-CN" altLang="en-US" sz="1600" u="none" strike="noStrike" dirty="0"/>
                        <a:t>方案二</a:t>
                      </a:r>
                      <a:endParaRPr lang="zh-CN" altLang="en-US" sz="1600" b="0" i="0" u="none" strike="noStrike" dirty="0">
                        <a:solidFill>
                          <a:srgbClr val="000000"/>
                        </a:solidFill>
                        <a:latin typeface="微软雅黑"/>
                      </a:endParaRPr>
                    </a:p>
                  </a:txBody>
                  <a:tcPr marL="9112" marR="9112" marT="9112" marB="0" anchor="ctr"/>
                </a:tc>
                <a:tc rowSpan="2">
                  <a:txBody>
                    <a:bodyPr/>
                    <a:lstStyle/>
                    <a:p>
                      <a:pPr algn="ctr" fontAlgn="ctr"/>
                      <a:r>
                        <a:rPr lang="zh-CN" altLang="en-US" sz="1400" u="none" strike="noStrike" dirty="0"/>
                        <a:t>人身意外伤害保障</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意外伤害</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300000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525" marR="9525" marT="9525" marB="0" anchor="ctr"/>
                </a:tc>
                <a:tc rowSpan="5">
                  <a:txBody>
                    <a:bodyPr/>
                    <a:lstStyle/>
                    <a:p>
                      <a:pPr algn="ctr" fontAlgn="ctr"/>
                      <a:r>
                        <a:rPr lang="en-US" altLang="zh-CN" sz="1600" u="none" strike="noStrike" dirty="0" smtClean="0"/>
                        <a:t>80</a:t>
                      </a:r>
                      <a:r>
                        <a:rPr lang="zh-CN" altLang="en-US" sz="1600" u="none" strike="noStrike" dirty="0"/>
                        <a:t>元</a:t>
                      </a:r>
                      <a:r>
                        <a:rPr lang="en-US" altLang="zh-CN" sz="1600" u="none" strike="noStrike" dirty="0"/>
                        <a:t>/</a:t>
                      </a:r>
                      <a:r>
                        <a:rPr lang="zh-CN" altLang="en-US" sz="1600" u="none" strike="noStrike" dirty="0"/>
                        <a:t>户</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b="0" i="0" u="none" strike="noStrike" dirty="0" smtClean="0">
                          <a:solidFill>
                            <a:srgbClr val="000000"/>
                          </a:solidFill>
                          <a:latin typeface="微软雅黑"/>
                        </a:rPr>
                        <a:t>一年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en-US" altLang="zh-CN" sz="1600" u="none" strike="noStrike" dirty="0" smtClean="0"/>
                        <a:t>160</a:t>
                      </a:r>
                      <a:r>
                        <a:rPr lang="zh-CN" altLang="en-US" sz="1600" u="none" strike="noStrike" dirty="0" smtClean="0"/>
                        <a:t>元</a:t>
                      </a:r>
                      <a:r>
                        <a:rPr lang="en-US" altLang="zh-CN" sz="1600" u="none" strike="noStrike" dirty="0"/>
                        <a:t>/</a:t>
                      </a:r>
                      <a:r>
                        <a:rPr lang="zh-CN" altLang="en-US" sz="1600" u="none" strike="noStrike" dirty="0" smtClean="0"/>
                        <a:t>户</a:t>
                      </a:r>
                      <a:r>
                        <a:rPr lang="en-US" altLang="zh-CN" sz="1600" u="none" strike="noStrike" dirty="0" smtClean="0"/>
                        <a:t>/3</a:t>
                      </a:r>
                      <a:r>
                        <a:rPr lang="zh-CN" altLang="en-US" sz="1600" u="none" strike="noStrike" dirty="0" smtClean="0"/>
                        <a:t>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b="0" i="0" u="none" strike="noStrike" dirty="0" smtClean="0">
                          <a:solidFill>
                            <a:srgbClr val="000000"/>
                          </a:solidFill>
                          <a:latin typeface="微软雅黑"/>
                        </a:rPr>
                        <a:t>三年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en-US" altLang="zh-CN" sz="1600" u="none" strike="noStrike" dirty="0" smtClean="0"/>
                        <a:t>240</a:t>
                      </a:r>
                      <a:r>
                        <a:rPr lang="zh-CN" altLang="en-US" sz="1600" u="none" strike="noStrike" dirty="0" smtClean="0"/>
                        <a:t>元</a:t>
                      </a:r>
                      <a:r>
                        <a:rPr lang="en-US" altLang="zh-CN" sz="1600" u="none" strike="noStrike" dirty="0"/>
                        <a:t>/</a:t>
                      </a:r>
                      <a:r>
                        <a:rPr lang="zh-CN" altLang="en-US" sz="1600" u="none" strike="noStrike" dirty="0" smtClean="0"/>
                        <a:t>户</a:t>
                      </a:r>
                      <a:r>
                        <a:rPr lang="en-US" altLang="zh-CN" sz="1600" u="none" strike="noStrike" dirty="0" smtClean="0"/>
                        <a:t>/5</a:t>
                      </a:r>
                      <a:r>
                        <a:rPr lang="zh-CN" altLang="en-US" sz="1600" u="none" strike="noStrike" dirty="0" smtClean="0"/>
                        <a:t>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b="0" i="0" u="none" strike="noStrike" dirty="0" smtClean="0">
                          <a:solidFill>
                            <a:srgbClr val="000000"/>
                          </a:solidFill>
                          <a:latin typeface="微软雅黑"/>
                        </a:rPr>
                        <a:t>五年</a:t>
                      </a:r>
                      <a:endParaRPr lang="zh-CN" altLang="en-US" sz="1600" b="0" i="0" u="none" strike="noStrike" dirty="0">
                        <a:solidFill>
                          <a:srgbClr val="000000"/>
                        </a:solidFill>
                        <a:latin typeface="微软雅黑"/>
                      </a:endParaRPr>
                    </a:p>
                  </a:txBody>
                  <a:tcPr marL="9112" marR="9112" marT="9112" marB="0" anchor="ctr"/>
                </a:tc>
              </a:tr>
              <a:tr h="48170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附加个人意外伤害医疗保险</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50000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3817">
                <a:tc vMerge="1">
                  <a:txBody>
                    <a:bodyPr/>
                    <a:lstStyle/>
                    <a:p>
                      <a:endParaRPr lang="zh-CN" altLang="en-US"/>
                    </a:p>
                  </a:txBody>
                  <a:tcPr/>
                </a:tc>
                <a:tc rowSpan="3">
                  <a:txBody>
                    <a:bodyPr/>
                    <a:lstStyle/>
                    <a:p>
                      <a:pPr algn="ctr" fontAlgn="ctr"/>
                      <a:r>
                        <a:rPr lang="zh-CN" altLang="en-US" sz="1400" u="none" strike="noStrike" dirty="0"/>
                        <a:t>家庭财产保险</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室内财产</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50000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381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室内装潢</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50000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381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第三者责任</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a:t>40000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3817">
                <a:tc rowSpan="5">
                  <a:txBody>
                    <a:bodyPr/>
                    <a:lstStyle/>
                    <a:p>
                      <a:pPr algn="ctr" fontAlgn="ctr"/>
                      <a:r>
                        <a:rPr lang="zh-CN" altLang="en-US" sz="1600" u="none" strike="noStrike" dirty="0"/>
                        <a:t>方案三</a:t>
                      </a:r>
                      <a:endParaRPr lang="zh-CN" altLang="en-US" sz="1600" b="0" i="0" u="none" strike="noStrike" dirty="0">
                        <a:solidFill>
                          <a:srgbClr val="000000"/>
                        </a:solidFill>
                        <a:latin typeface="微软雅黑"/>
                      </a:endParaRPr>
                    </a:p>
                  </a:txBody>
                  <a:tcPr marL="9112" marR="9112" marT="9112" marB="0" anchor="ctr"/>
                </a:tc>
                <a:tc rowSpan="2">
                  <a:txBody>
                    <a:bodyPr/>
                    <a:lstStyle/>
                    <a:p>
                      <a:pPr algn="ctr" fontAlgn="ctr"/>
                      <a:r>
                        <a:rPr lang="zh-CN" altLang="en-US" sz="1400" u="none" strike="noStrike" dirty="0"/>
                        <a:t>人身意外伤害保障</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意外伤害</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400000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525" marR="9525" marT="9525" marB="0" anchor="ctr"/>
                </a:tc>
                <a:tc rowSpan="5">
                  <a:txBody>
                    <a:bodyPr/>
                    <a:lstStyle/>
                    <a:p>
                      <a:pPr algn="ctr" fontAlgn="ctr"/>
                      <a:r>
                        <a:rPr lang="en-US" altLang="zh-CN" sz="1600" u="none" strike="noStrike" dirty="0" smtClean="0"/>
                        <a:t>100</a:t>
                      </a:r>
                      <a:r>
                        <a:rPr lang="zh-CN" altLang="en-US" sz="1600" u="none" strike="noStrike" dirty="0"/>
                        <a:t>元</a:t>
                      </a:r>
                      <a:r>
                        <a:rPr lang="en-US" altLang="zh-CN" sz="1600" u="none" strike="noStrike" dirty="0"/>
                        <a:t>/</a:t>
                      </a:r>
                      <a:r>
                        <a:rPr lang="zh-CN" altLang="en-US" sz="1600" u="none" strike="noStrike" dirty="0"/>
                        <a:t>户</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b="0" i="0" u="none" strike="noStrike" dirty="0" smtClean="0">
                          <a:solidFill>
                            <a:srgbClr val="000000"/>
                          </a:solidFill>
                          <a:latin typeface="微软雅黑"/>
                        </a:rPr>
                        <a:t>一年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en-US" altLang="zh-CN" sz="1600" u="none" strike="noStrike" dirty="0" smtClean="0"/>
                        <a:t>200</a:t>
                      </a:r>
                      <a:r>
                        <a:rPr lang="zh-CN" altLang="en-US" sz="1600" u="none" strike="noStrike" dirty="0"/>
                        <a:t>元</a:t>
                      </a:r>
                      <a:r>
                        <a:rPr lang="en-US" altLang="zh-CN" sz="1600" u="none" strike="noStrike" dirty="0"/>
                        <a:t>/</a:t>
                      </a:r>
                      <a:r>
                        <a:rPr lang="zh-CN" altLang="en-US" sz="1600" u="none" strike="noStrike" dirty="0" smtClean="0"/>
                        <a:t>户</a:t>
                      </a:r>
                      <a:r>
                        <a:rPr lang="en-US" altLang="zh-CN" sz="1600" u="none" strike="noStrike" dirty="0" smtClean="0"/>
                        <a:t>/3</a:t>
                      </a:r>
                      <a:r>
                        <a:rPr lang="zh-CN" altLang="en-US" sz="1600" u="none" strike="noStrike" dirty="0" smtClean="0"/>
                        <a:t>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b="0" i="0" u="none" strike="noStrike" dirty="0" smtClean="0">
                          <a:solidFill>
                            <a:srgbClr val="000000"/>
                          </a:solidFill>
                          <a:latin typeface="微软雅黑"/>
                        </a:rPr>
                        <a:t>三年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en-US" altLang="zh-CN" sz="1600" u="none" strike="noStrike" dirty="0" smtClean="0"/>
                        <a:t>300</a:t>
                      </a:r>
                      <a:r>
                        <a:rPr lang="zh-CN" altLang="en-US" sz="1600" u="none" strike="noStrike" dirty="0"/>
                        <a:t>元</a:t>
                      </a:r>
                      <a:r>
                        <a:rPr lang="en-US" altLang="zh-CN" sz="1600" u="none" strike="noStrike" dirty="0"/>
                        <a:t>/</a:t>
                      </a:r>
                      <a:r>
                        <a:rPr lang="zh-CN" altLang="en-US" sz="1600" u="none" strike="noStrike" dirty="0" smtClean="0"/>
                        <a:t>户</a:t>
                      </a:r>
                      <a:r>
                        <a:rPr lang="en-US" altLang="zh-CN" sz="1600" u="none" strike="noStrike" dirty="0" smtClean="0"/>
                        <a:t>/5</a:t>
                      </a:r>
                      <a:r>
                        <a:rPr lang="zh-CN" altLang="en-US" sz="1600" u="none" strike="noStrike" dirty="0" smtClean="0"/>
                        <a:t>年</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b="0" i="0" u="none" strike="noStrike" dirty="0" smtClean="0">
                          <a:solidFill>
                            <a:srgbClr val="000000"/>
                          </a:solidFill>
                          <a:latin typeface="微软雅黑"/>
                        </a:rPr>
                        <a:t>五年</a:t>
                      </a:r>
                      <a:endParaRPr lang="zh-CN" altLang="en-US" sz="1600" b="0" i="0" u="none" strike="noStrike" dirty="0">
                        <a:solidFill>
                          <a:srgbClr val="000000"/>
                        </a:solidFill>
                        <a:latin typeface="微软雅黑"/>
                      </a:endParaRPr>
                    </a:p>
                  </a:txBody>
                  <a:tcPr marL="9112" marR="9112" marT="9112" marB="0" anchor="ctr"/>
                </a:tc>
              </a:tr>
              <a:tr h="48170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附加个人意外伤害医疗保险</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60000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3817">
                <a:tc vMerge="1">
                  <a:txBody>
                    <a:bodyPr/>
                    <a:lstStyle/>
                    <a:p>
                      <a:endParaRPr lang="zh-CN" altLang="en-US"/>
                    </a:p>
                  </a:txBody>
                  <a:tcPr/>
                </a:tc>
                <a:tc rowSpan="3">
                  <a:txBody>
                    <a:bodyPr/>
                    <a:lstStyle/>
                    <a:p>
                      <a:pPr algn="ctr" fontAlgn="ctr"/>
                      <a:r>
                        <a:rPr lang="zh-CN" altLang="en-US" sz="1400" u="none" strike="noStrike" dirty="0"/>
                        <a:t>家庭财产保险</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室内财产</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60000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381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室内装潢</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60000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381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第三者责任</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a:t>50000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11</a:t>
            </a:fld>
            <a:endParaRPr lang="en-US" altLang="zh-CN"/>
          </a:p>
        </p:txBody>
      </p:sp>
      <p:sp>
        <p:nvSpPr>
          <p:cNvPr id="11301" name="Rectangle 37"/>
          <p:cNvSpPr>
            <a:spLocks noChangeArrowheads="1"/>
          </p:cNvSpPr>
          <p:nvPr/>
        </p:nvSpPr>
        <p:spPr bwMode="auto">
          <a:xfrm>
            <a:off x="0" y="1142984"/>
            <a:ext cx="529055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6388"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仿宋_GB2312" pitchFamily="49" charset="-122"/>
                <a:ea typeface="仿宋_GB2312" pitchFamily="49" charset="-122"/>
              </a:rPr>
              <a:t>3</a:t>
            </a:r>
            <a:r>
              <a:rPr kumimoji="0" lang="zh-CN" altLang="en-US" sz="2400" b="1" i="0" u="none" strike="noStrike" cap="none" normalizeH="0" baseline="0" dirty="0" smtClean="0">
                <a:ln>
                  <a:noFill/>
                </a:ln>
                <a:solidFill>
                  <a:schemeClr val="tx1"/>
                </a:solidFill>
                <a:effectLst/>
                <a:latin typeface="仿宋_GB2312" pitchFamily="49" charset="-122"/>
                <a:ea typeface="仿宋_GB2312" pitchFamily="49" charset="-122"/>
              </a:rPr>
              <a:t>、商业燃气意外综合保险方案介绍</a:t>
            </a:r>
            <a:endParaRPr kumimoji="0" lang="zh-CN" altLang="zh-CN" sz="2400" b="1" i="0" u="none" strike="noStrike" cap="none" normalizeH="0" baseline="0" dirty="0" smtClean="0">
              <a:ln>
                <a:noFill/>
              </a:ln>
              <a:solidFill>
                <a:schemeClr val="tx1"/>
              </a:solidFill>
              <a:effectLst/>
              <a:latin typeface="仿宋_GB2312" pitchFamily="49" charset="-122"/>
              <a:ea typeface="仿宋_GB2312" pitchFamily="49" charset="-122"/>
            </a:endParaRPr>
          </a:p>
        </p:txBody>
      </p:sp>
      <p:sp>
        <p:nvSpPr>
          <p:cNvPr id="8" name="TextBox 7"/>
          <p:cNvSpPr txBox="1"/>
          <p:nvPr/>
        </p:nvSpPr>
        <p:spPr>
          <a:xfrm>
            <a:off x="0" y="5786454"/>
            <a:ext cx="9144000" cy="338554"/>
          </a:xfrm>
          <a:prstGeom prst="rect">
            <a:avLst/>
          </a:prstGeom>
          <a:noFill/>
        </p:spPr>
        <p:txBody>
          <a:bodyPr wrap="square" rtlCol="0">
            <a:spAutoFit/>
          </a:bodyPr>
          <a:lstStyle/>
          <a:p>
            <a:r>
              <a:rPr lang="zh-CN" altLang="en-US" sz="1600" b="1" dirty="0" smtClean="0">
                <a:latin typeface="仿宋_GB2312" pitchFamily="49" charset="-122"/>
                <a:ea typeface="仿宋_GB2312" pitchFamily="49" charset="-122"/>
              </a:rPr>
              <a:t>累积最高赔偿额度为：</a:t>
            </a:r>
            <a:r>
              <a:rPr lang="en-US" altLang="zh-CN" sz="1600" b="1" dirty="0" smtClean="0">
                <a:latin typeface="仿宋_GB2312" pitchFamily="49" charset="-122"/>
                <a:ea typeface="仿宋_GB2312" pitchFamily="49" charset="-122"/>
              </a:rPr>
              <a:t>A-30.5</a:t>
            </a:r>
            <a:r>
              <a:rPr lang="zh-CN" altLang="en-US" sz="1600" b="1" dirty="0" smtClean="0">
                <a:latin typeface="仿宋_GB2312" pitchFamily="49" charset="-122"/>
                <a:ea typeface="仿宋_GB2312" pitchFamily="49" charset="-122"/>
              </a:rPr>
              <a:t>万  </a:t>
            </a:r>
            <a:r>
              <a:rPr lang="en-US" altLang="zh-CN" sz="1600" b="1" dirty="0" smtClean="0">
                <a:latin typeface="仿宋_GB2312" pitchFamily="49" charset="-122"/>
                <a:ea typeface="仿宋_GB2312" pitchFamily="49" charset="-122"/>
              </a:rPr>
              <a:t>B-66.4</a:t>
            </a:r>
            <a:r>
              <a:rPr lang="zh-CN" altLang="en-US" sz="1600" b="1" dirty="0" smtClean="0">
                <a:latin typeface="仿宋_GB2312" pitchFamily="49" charset="-122"/>
                <a:ea typeface="仿宋_GB2312" pitchFamily="49" charset="-122"/>
              </a:rPr>
              <a:t>万  </a:t>
            </a:r>
            <a:r>
              <a:rPr lang="en-US" altLang="zh-CN" sz="1600" b="1" dirty="0" smtClean="0">
                <a:latin typeface="仿宋_GB2312" pitchFamily="49" charset="-122"/>
                <a:ea typeface="仿宋_GB2312" pitchFamily="49" charset="-122"/>
              </a:rPr>
              <a:t>C-93</a:t>
            </a:r>
            <a:r>
              <a:rPr lang="zh-CN" altLang="en-US" sz="1600" b="1" dirty="0" smtClean="0">
                <a:latin typeface="仿宋_GB2312" pitchFamily="49" charset="-122"/>
                <a:ea typeface="仿宋_GB2312" pitchFamily="49" charset="-122"/>
              </a:rPr>
              <a:t>万  </a:t>
            </a:r>
            <a:r>
              <a:rPr lang="en-US" altLang="zh-CN" sz="1600" b="1" dirty="0" smtClean="0">
                <a:latin typeface="仿宋_GB2312" pitchFamily="49" charset="-122"/>
                <a:ea typeface="仿宋_GB2312" pitchFamily="49" charset="-122"/>
              </a:rPr>
              <a:t>D-129.5</a:t>
            </a:r>
            <a:r>
              <a:rPr lang="zh-CN" altLang="en-US" sz="1600" b="1" dirty="0" smtClean="0">
                <a:latin typeface="仿宋_GB2312" pitchFamily="49" charset="-122"/>
                <a:ea typeface="仿宋_GB2312" pitchFamily="49" charset="-122"/>
              </a:rPr>
              <a:t>万  </a:t>
            </a:r>
            <a:r>
              <a:rPr lang="en-US" altLang="zh-CN" sz="1600" b="1" dirty="0" smtClean="0">
                <a:latin typeface="仿宋_GB2312" pitchFamily="49" charset="-122"/>
                <a:ea typeface="仿宋_GB2312" pitchFamily="49" charset="-122"/>
              </a:rPr>
              <a:t>E-182.5</a:t>
            </a:r>
            <a:r>
              <a:rPr lang="zh-CN" altLang="en-US" sz="1600" b="1" dirty="0" smtClean="0">
                <a:latin typeface="仿宋_GB2312" pitchFamily="49" charset="-122"/>
                <a:ea typeface="仿宋_GB2312" pitchFamily="49" charset="-122"/>
              </a:rPr>
              <a:t>万</a:t>
            </a:r>
            <a:r>
              <a:rPr lang="en-US" altLang="zh-CN" sz="1600" b="1" dirty="0" smtClean="0">
                <a:latin typeface="仿宋_GB2312" pitchFamily="49" charset="-122"/>
                <a:ea typeface="仿宋_GB2312" pitchFamily="49" charset="-122"/>
              </a:rPr>
              <a:t>  F-252</a:t>
            </a:r>
            <a:r>
              <a:rPr lang="zh-CN" altLang="en-US" sz="1600" b="1" dirty="0" smtClean="0">
                <a:latin typeface="仿宋_GB2312" pitchFamily="49" charset="-122"/>
                <a:ea typeface="仿宋_GB2312" pitchFamily="49" charset="-122"/>
              </a:rPr>
              <a:t>万  </a:t>
            </a:r>
            <a:r>
              <a:rPr lang="en-US" altLang="zh-CN" sz="1600" b="1" dirty="0" smtClean="0">
                <a:latin typeface="仿宋_GB2312" pitchFamily="49" charset="-122"/>
                <a:ea typeface="仿宋_GB2312" pitchFamily="49" charset="-122"/>
              </a:rPr>
              <a:t>H-398</a:t>
            </a:r>
            <a:r>
              <a:rPr lang="zh-CN" altLang="en-US" sz="1600" b="1" dirty="0" smtClean="0">
                <a:latin typeface="仿宋_GB2312" pitchFamily="49" charset="-122"/>
                <a:ea typeface="仿宋_GB2312" pitchFamily="49" charset="-122"/>
              </a:rPr>
              <a:t>万</a:t>
            </a:r>
            <a:endParaRPr lang="zh-CN" altLang="en-US" sz="1600" b="1" dirty="0">
              <a:latin typeface="仿宋_GB2312" pitchFamily="49" charset="-122"/>
              <a:ea typeface="仿宋_GB2312" pitchFamily="49" charset="-122"/>
            </a:endParaRPr>
          </a:p>
        </p:txBody>
      </p:sp>
      <p:graphicFrame>
        <p:nvGraphicFramePr>
          <p:cNvPr id="7" name="内容占位符 4"/>
          <p:cNvGraphicFramePr>
            <a:graphicFrameLocks noGrp="1"/>
          </p:cNvGraphicFramePr>
          <p:nvPr>
            <p:ph sz="quarter" idx="4294967295"/>
          </p:nvPr>
        </p:nvGraphicFramePr>
        <p:xfrm>
          <a:off x="0" y="1643050"/>
          <a:ext cx="9144000" cy="4214842"/>
        </p:xfrm>
        <a:graphic>
          <a:graphicData uri="http://schemas.openxmlformats.org/drawingml/2006/table">
            <a:tbl>
              <a:tblPr firstRow="1" bandCol="1">
                <a:tableStyleId>{5940675A-B579-460E-94D1-54222C63F5DA}</a:tableStyleId>
              </a:tblPr>
              <a:tblGrid>
                <a:gridCol w="1016000"/>
                <a:gridCol w="1016000"/>
                <a:gridCol w="1016000"/>
                <a:gridCol w="1016000"/>
                <a:gridCol w="1016000"/>
                <a:gridCol w="1016000"/>
                <a:gridCol w="1016000"/>
                <a:gridCol w="1016000"/>
                <a:gridCol w="1016000"/>
              </a:tblGrid>
              <a:tr h="415548">
                <a:tc gridSpan="9">
                  <a:txBody>
                    <a:bodyPr/>
                    <a:lstStyle/>
                    <a:p>
                      <a:pPr algn="ctr" fontAlgn="ctr"/>
                      <a:r>
                        <a:rPr lang="zh-CN" altLang="en-US" sz="2000" u="none" strike="noStrike" dirty="0"/>
                        <a:t>商业信达燃气意外综合保障方案</a:t>
                      </a:r>
                      <a:endParaRPr lang="zh-CN" altLang="en-US" sz="2000" b="1" i="0" u="none" strike="noStrike" dirty="0">
                        <a:solidFill>
                          <a:srgbClr val="000000"/>
                        </a:solidFill>
                        <a:latin typeface="宋体"/>
                      </a:endParaRP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96820">
                <a:tc gridSpan="2">
                  <a:txBody>
                    <a:bodyPr/>
                    <a:lstStyle/>
                    <a:p>
                      <a:pPr algn="ctr" fontAlgn="ctr"/>
                      <a:r>
                        <a:rPr lang="zh-CN" altLang="en-US" sz="1600" u="none" strike="noStrike" dirty="0"/>
                        <a:t>保险方案</a:t>
                      </a:r>
                      <a:r>
                        <a:rPr lang="en-US" altLang="zh-CN" sz="1600" u="none" strike="noStrike" dirty="0"/>
                        <a:t>/</a:t>
                      </a:r>
                      <a:r>
                        <a:rPr lang="zh-CN" altLang="en-US" sz="1600" u="none" strike="noStrike" dirty="0"/>
                        <a:t>元 </a:t>
                      </a:r>
                      <a:r>
                        <a:rPr lang="en-US" altLang="zh-CN" sz="1600" u="none" strike="noStrike" dirty="0"/>
                        <a:t>/</a:t>
                      </a:r>
                      <a:r>
                        <a:rPr lang="zh-CN" altLang="en-US" sz="1600" u="none" strike="noStrike" dirty="0"/>
                        <a:t>年</a:t>
                      </a:r>
                      <a:endParaRPr lang="zh-CN" altLang="en-US" sz="1600" b="1" i="0" u="none" strike="noStrike" dirty="0">
                        <a:solidFill>
                          <a:srgbClr val="000000"/>
                        </a:solidFill>
                        <a:latin typeface="微软雅黑"/>
                      </a:endParaRPr>
                    </a:p>
                  </a:txBody>
                  <a:tcPr marL="9525" marR="9525" marT="9525" marB="0" anchor="ctr"/>
                </a:tc>
                <a:tc hMerge="1">
                  <a:txBody>
                    <a:bodyPr/>
                    <a:lstStyle/>
                    <a:p>
                      <a:endParaRPr lang="zh-CN" altLang="en-US"/>
                    </a:p>
                  </a:txBody>
                  <a:tcPr/>
                </a:tc>
                <a:tc>
                  <a:txBody>
                    <a:bodyPr/>
                    <a:lstStyle/>
                    <a:p>
                      <a:pPr algn="ctr" fontAlgn="ctr"/>
                      <a:r>
                        <a:rPr lang="en-US" sz="1600" u="none" strike="noStrike" dirty="0"/>
                        <a:t>A</a:t>
                      </a:r>
                      <a:endParaRPr lang="en-US" sz="1600" b="0" i="0" u="none" strike="noStrike" dirty="0">
                        <a:solidFill>
                          <a:srgbClr val="000000"/>
                        </a:solidFill>
                        <a:latin typeface="微软雅黑"/>
                      </a:endParaRPr>
                    </a:p>
                  </a:txBody>
                  <a:tcPr marL="9525" marR="9525" marT="9525" marB="0" anchor="ctr"/>
                </a:tc>
                <a:tc>
                  <a:txBody>
                    <a:bodyPr/>
                    <a:lstStyle/>
                    <a:p>
                      <a:pPr algn="ctr" fontAlgn="ctr"/>
                      <a:r>
                        <a:rPr lang="en-US" sz="1600" u="none" strike="noStrike" dirty="0"/>
                        <a:t>B</a:t>
                      </a:r>
                      <a:endParaRPr lang="en-US" sz="1600" b="0" i="0" u="none" strike="noStrike" dirty="0">
                        <a:solidFill>
                          <a:srgbClr val="000000"/>
                        </a:solidFill>
                        <a:latin typeface="微软雅黑"/>
                      </a:endParaRPr>
                    </a:p>
                  </a:txBody>
                  <a:tcPr marL="9525" marR="9525" marT="9525" marB="0" anchor="ctr"/>
                </a:tc>
                <a:tc>
                  <a:txBody>
                    <a:bodyPr/>
                    <a:lstStyle/>
                    <a:p>
                      <a:pPr algn="ctr" fontAlgn="ctr"/>
                      <a:r>
                        <a:rPr lang="en-US" sz="1600" u="none" strike="noStrike" dirty="0"/>
                        <a:t>C</a:t>
                      </a:r>
                      <a:endParaRPr lang="en-US" sz="1600" b="0" i="0" u="none" strike="noStrike" dirty="0">
                        <a:solidFill>
                          <a:srgbClr val="000000"/>
                        </a:solidFill>
                        <a:latin typeface="微软雅黑"/>
                      </a:endParaRPr>
                    </a:p>
                  </a:txBody>
                  <a:tcPr marL="9525" marR="9525" marT="9525" marB="0" anchor="ctr"/>
                </a:tc>
                <a:tc>
                  <a:txBody>
                    <a:bodyPr/>
                    <a:lstStyle/>
                    <a:p>
                      <a:pPr algn="ctr" fontAlgn="ctr"/>
                      <a:r>
                        <a:rPr lang="en-US" sz="1600" u="none" strike="noStrike" dirty="0"/>
                        <a:t>D</a:t>
                      </a:r>
                      <a:endParaRPr lang="en-US" sz="1600" b="0" i="0" u="none" strike="noStrike" dirty="0">
                        <a:solidFill>
                          <a:srgbClr val="000000"/>
                        </a:solidFill>
                        <a:latin typeface="微软雅黑"/>
                      </a:endParaRPr>
                    </a:p>
                  </a:txBody>
                  <a:tcPr marL="9525" marR="9525" marT="9525" marB="0" anchor="ctr"/>
                </a:tc>
                <a:tc>
                  <a:txBody>
                    <a:bodyPr/>
                    <a:lstStyle/>
                    <a:p>
                      <a:pPr algn="ctr" fontAlgn="ctr"/>
                      <a:r>
                        <a:rPr lang="en-US" sz="1600" u="none" strike="noStrike" dirty="0"/>
                        <a:t>E</a:t>
                      </a:r>
                      <a:endParaRPr lang="en-US" sz="1600" b="0" i="0" u="none" strike="noStrike" dirty="0">
                        <a:solidFill>
                          <a:srgbClr val="000000"/>
                        </a:solidFill>
                        <a:latin typeface="微软雅黑"/>
                      </a:endParaRPr>
                    </a:p>
                  </a:txBody>
                  <a:tcPr marL="9525" marR="9525" marT="9525" marB="0" anchor="ctr"/>
                </a:tc>
                <a:tc>
                  <a:txBody>
                    <a:bodyPr/>
                    <a:lstStyle/>
                    <a:p>
                      <a:pPr algn="ctr" fontAlgn="ctr"/>
                      <a:r>
                        <a:rPr lang="en-US" sz="1600" u="none" strike="noStrike" dirty="0"/>
                        <a:t>F</a:t>
                      </a:r>
                      <a:endParaRPr lang="en-US" sz="1600" b="0" i="0" u="none" strike="noStrike" dirty="0">
                        <a:solidFill>
                          <a:srgbClr val="000000"/>
                        </a:solidFill>
                        <a:latin typeface="微软雅黑"/>
                      </a:endParaRPr>
                    </a:p>
                  </a:txBody>
                  <a:tcPr marL="9525" marR="9525" marT="9525" marB="0" anchor="ctr"/>
                </a:tc>
                <a:tc>
                  <a:txBody>
                    <a:bodyPr/>
                    <a:lstStyle/>
                    <a:p>
                      <a:pPr algn="ctr" fontAlgn="ctr"/>
                      <a:r>
                        <a:rPr lang="en-US" sz="1600" u="none" strike="noStrike" dirty="0"/>
                        <a:t>H</a:t>
                      </a:r>
                      <a:endParaRPr lang="en-US" sz="1600" b="0" i="0" u="none" strike="noStrike" dirty="0">
                        <a:solidFill>
                          <a:srgbClr val="000000"/>
                        </a:solidFill>
                        <a:latin typeface="微软雅黑"/>
                      </a:endParaRPr>
                    </a:p>
                  </a:txBody>
                  <a:tcPr marL="9525" marR="9525" marT="9525" marB="0" anchor="ctr"/>
                </a:tc>
              </a:tr>
              <a:tr h="578798">
                <a:tc rowSpan="2">
                  <a:txBody>
                    <a:bodyPr/>
                    <a:lstStyle/>
                    <a:p>
                      <a:pPr algn="ctr" fontAlgn="ctr"/>
                      <a:r>
                        <a:rPr lang="zh-CN" altLang="en-US" sz="1200" u="none" strike="noStrike" dirty="0"/>
                        <a:t>雇员或法定代表人人身意外伤害保障（限三人）</a:t>
                      </a:r>
                      <a:endParaRPr lang="zh-CN" altLang="en-US" sz="1200" b="1" i="0" u="none" strike="noStrike" dirty="0">
                        <a:solidFill>
                          <a:srgbClr val="000000"/>
                        </a:solidFill>
                        <a:latin typeface="微软雅黑"/>
                      </a:endParaRPr>
                    </a:p>
                  </a:txBody>
                  <a:tcPr marL="9525" marR="9525" marT="9525" marB="0" anchor="ctr"/>
                </a:tc>
                <a:tc>
                  <a:txBody>
                    <a:bodyPr/>
                    <a:lstStyle/>
                    <a:p>
                      <a:pPr algn="ctr" fontAlgn="ctr"/>
                      <a:r>
                        <a:rPr lang="zh-CN" altLang="en-US" sz="1200" u="none" strike="noStrike" dirty="0" smtClean="0"/>
                        <a:t>  意外</a:t>
                      </a:r>
                      <a:r>
                        <a:rPr lang="zh-CN" altLang="en-US" sz="1200" u="none" strike="noStrike" dirty="0"/>
                        <a:t>伤害身故、残疾</a:t>
                      </a:r>
                      <a:endParaRPr lang="zh-CN" altLang="en-US" sz="12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50,000/</a:t>
                      </a:r>
                      <a:r>
                        <a:rPr lang="zh-CN" altLang="en-US" sz="1400" u="none" strike="noStrike" dirty="0"/>
                        <a:t>人</a:t>
                      </a:r>
                      <a:endParaRPr lang="zh-CN" altLang="en-US"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80,000/</a:t>
                      </a:r>
                      <a:r>
                        <a:rPr lang="zh-CN" altLang="en-US" sz="1400" u="none" strike="noStrike" dirty="0"/>
                        <a:t>人</a:t>
                      </a:r>
                      <a:endParaRPr lang="zh-CN" altLang="en-US"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100,000/</a:t>
                      </a:r>
                      <a:r>
                        <a:rPr lang="zh-CN" altLang="en-US" sz="1400" u="none" strike="noStrike" dirty="0"/>
                        <a:t>人</a:t>
                      </a:r>
                      <a:endParaRPr lang="zh-CN" altLang="en-US"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150,000/</a:t>
                      </a:r>
                      <a:r>
                        <a:rPr lang="zh-CN" altLang="en-US" sz="1400" u="none" strike="noStrike"/>
                        <a:t>人</a:t>
                      </a:r>
                      <a:endParaRPr lang="zh-CN" altLang="en-US"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dirty="0"/>
                        <a:t>250,000/</a:t>
                      </a:r>
                      <a:r>
                        <a:rPr lang="zh-CN" altLang="en-US" sz="1400" u="none" strike="noStrike" dirty="0"/>
                        <a:t>人</a:t>
                      </a:r>
                      <a:endParaRPr lang="zh-CN" altLang="en-US"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400,000/</a:t>
                      </a:r>
                      <a:r>
                        <a:rPr lang="zh-CN" altLang="en-US" sz="1400" u="none" strike="noStrike"/>
                        <a:t>人</a:t>
                      </a:r>
                      <a:endParaRPr lang="zh-CN" altLang="en-US"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a:t>600,000/</a:t>
                      </a:r>
                      <a:r>
                        <a:rPr lang="zh-CN" altLang="en-US" sz="1400" u="none" strike="noStrike"/>
                        <a:t>人</a:t>
                      </a:r>
                      <a:endParaRPr lang="zh-CN" altLang="en-US" sz="1400" b="0" i="0" u="none" strike="noStrike">
                        <a:solidFill>
                          <a:srgbClr val="000000"/>
                        </a:solidFill>
                        <a:latin typeface="微软雅黑"/>
                      </a:endParaRPr>
                    </a:p>
                  </a:txBody>
                  <a:tcPr marL="9525" marR="9525" marT="9525" marB="0" anchor="ctr"/>
                </a:tc>
              </a:tr>
              <a:tr h="860778">
                <a:tc vMerge="1">
                  <a:txBody>
                    <a:bodyPr/>
                    <a:lstStyle/>
                    <a:p>
                      <a:endParaRPr lang="zh-CN" altLang="en-US"/>
                    </a:p>
                  </a:txBody>
                  <a:tcPr/>
                </a:tc>
                <a:tc>
                  <a:txBody>
                    <a:bodyPr/>
                    <a:lstStyle/>
                    <a:p>
                      <a:pPr algn="ctr" fontAlgn="ctr"/>
                      <a:r>
                        <a:rPr lang="zh-CN" altLang="en-US" sz="1200" u="none" strike="noStrike" dirty="0" smtClean="0"/>
                        <a:t>附加</a:t>
                      </a:r>
                      <a:r>
                        <a:rPr lang="zh-CN" altLang="en-US" sz="1200" u="none" strike="noStrike" dirty="0"/>
                        <a:t>个人意外伤害医疗保险</a:t>
                      </a:r>
                      <a:endParaRPr lang="zh-CN" altLang="en-US" sz="12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5,000/</a:t>
                      </a:r>
                      <a:r>
                        <a:rPr lang="zh-CN" altLang="en-US" sz="1400" u="none" strike="noStrike" dirty="0"/>
                        <a:t>人</a:t>
                      </a:r>
                      <a:endParaRPr lang="zh-CN" altLang="en-US"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8,000/</a:t>
                      </a:r>
                      <a:r>
                        <a:rPr lang="zh-CN" altLang="en-US" sz="1400" u="none" strike="noStrike" dirty="0"/>
                        <a:t>人</a:t>
                      </a:r>
                      <a:endParaRPr lang="zh-CN" altLang="en-US"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10</a:t>
                      </a:r>
                      <a:r>
                        <a:rPr lang="zh-CN" altLang="en-US" sz="1400" u="none" strike="noStrike" dirty="0"/>
                        <a:t>，</a:t>
                      </a:r>
                      <a:r>
                        <a:rPr lang="en-US" altLang="zh-CN" sz="1400" u="none" strike="noStrike" dirty="0"/>
                        <a:t>000/</a:t>
                      </a:r>
                      <a:r>
                        <a:rPr lang="zh-CN" altLang="en-US" sz="1400" u="none" strike="noStrike" dirty="0"/>
                        <a:t>人</a:t>
                      </a:r>
                      <a:endParaRPr lang="zh-CN" altLang="en-US"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15,000/</a:t>
                      </a:r>
                      <a:r>
                        <a:rPr lang="zh-CN" altLang="en-US" sz="1400" u="none" strike="noStrike" dirty="0"/>
                        <a:t>人</a:t>
                      </a:r>
                      <a:endParaRPr lang="zh-CN" altLang="en-US"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25,000/</a:t>
                      </a:r>
                      <a:r>
                        <a:rPr lang="zh-CN" altLang="en-US" sz="1400" u="none" strike="noStrike" dirty="0"/>
                        <a:t>人</a:t>
                      </a:r>
                      <a:endParaRPr lang="zh-CN" altLang="en-US"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40,000/</a:t>
                      </a:r>
                      <a:r>
                        <a:rPr lang="zh-CN" altLang="en-US" sz="1400" u="none" strike="noStrike"/>
                        <a:t>人</a:t>
                      </a:r>
                      <a:endParaRPr lang="zh-CN" altLang="en-US"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dirty="0"/>
                        <a:t>60,000/</a:t>
                      </a:r>
                      <a:r>
                        <a:rPr lang="zh-CN" altLang="en-US" sz="1400" u="none" strike="noStrike" dirty="0"/>
                        <a:t>人</a:t>
                      </a:r>
                      <a:endParaRPr lang="zh-CN" altLang="en-US" sz="1400" b="0" i="0" u="none" strike="noStrike" dirty="0">
                        <a:solidFill>
                          <a:srgbClr val="000000"/>
                        </a:solidFill>
                        <a:latin typeface="微软雅黑"/>
                      </a:endParaRPr>
                    </a:p>
                  </a:txBody>
                  <a:tcPr marL="9525" marR="9525" marT="9525" marB="0" anchor="ctr"/>
                </a:tc>
              </a:tr>
              <a:tr h="296820">
                <a:tc rowSpan="2">
                  <a:txBody>
                    <a:bodyPr/>
                    <a:lstStyle/>
                    <a:p>
                      <a:pPr algn="ctr" fontAlgn="ctr"/>
                      <a:r>
                        <a:rPr lang="zh-CN" altLang="en-US" sz="1400" u="none" strike="noStrike" dirty="0"/>
                        <a:t>财产保障</a:t>
                      </a:r>
                      <a:endParaRPr lang="zh-CN" altLang="en-US" sz="1400" b="1" i="0" u="none" strike="noStrike" dirty="0">
                        <a:solidFill>
                          <a:srgbClr val="000000"/>
                        </a:solidFill>
                        <a:latin typeface="微软雅黑"/>
                      </a:endParaRPr>
                    </a:p>
                  </a:txBody>
                  <a:tcPr marL="9525" marR="9525" marT="9525" marB="0" anchor="ctr"/>
                </a:tc>
                <a:tc>
                  <a:txBody>
                    <a:bodyPr/>
                    <a:lstStyle/>
                    <a:p>
                      <a:pPr algn="ctr" fontAlgn="ctr"/>
                      <a:r>
                        <a:rPr lang="zh-CN" altLang="en-US" sz="1200" u="none" strike="noStrike" dirty="0"/>
                        <a:t>室内财产</a:t>
                      </a:r>
                      <a:endParaRPr lang="zh-CN" altLang="en-US" sz="12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20000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dirty="0"/>
                        <a:t>100000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150,000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dirty="0"/>
                        <a:t>200000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250,000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300,000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500,000</a:t>
                      </a:r>
                      <a:endParaRPr lang="en-US" altLang="zh-CN" sz="1400" b="0" i="0" u="none" strike="noStrike">
                        <a:solidFill>
                          <a:srgbClr val="000000"/>
                        </a:solidFill>
                        <a:latin typeface="微软雅黑"/>
                      </a:endParaRPr>
                    </a:p>
                  </a:txBody>
                  <a:tcPr marL="9525" marR="9525" marT="9525" marB="0" anchor="ctr"/>
                </a:tc>
              </a:tr>
              <a:tr h="296820">
                <a:tc vMerge="1">
                  <a:txBody>
                    <a:bodyPr/>
                    <a:lstStyle/>
                    <a:p>
                      <a:endParaRPr lang="zh-CN" altLang="en-US"/>
                    </a:p>
                  </a:txBody>
                  <a:tcPr/>
                </a:tc>
                <a:tc>
                  <a:txBody>
                    <a:bodyPr/>
                    <a:lstStyle/>
                    <a:p>
                      <a:pPr algn="ctr" fontAlgn="ctr"/>
                      <a:r>
                        <a:rPr lang="zh-CN" altLang="en-US" sz="1200" u="none" strike="noStrike" dirty="0"/>
                        <a:t>室内装潢</a:t>
                      </a:r>
                      <a:endParaRPr lang="zh-CN" altLang="en-US" sz="12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20000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100000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150,000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200000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dirty="0"/>
                        <a:t>250,000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300,000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500,000</a:t>
                      </a:r>
                      <a:endParaRPr lang="en-US" altLang="zh-CN" sz="1400" b="0" i="0" u="none" strike="noStrike">
                        <a:solidFill>
                          <a:srgbClr val="000000"/>
                        </a:solidFill>
                        <a:latin typeface="微软雅黑"/>
                      </a:endParaRPr>
                    </a:p>
                  </a:txBody>
                  <a:tcPr marL="9525" marR="9525" marT="9525" marB="0" anchor="ctr"/>
                </a:tc>
              </a:tr>
              <a:tr h="296820">
                <a:tc rowSpan="3">
                  <a:txBody>
                    <a:bodyPr/>
                    <a:lstStyle/>
                    <a:p>
                      <a:pPr algn="ctr" fontAlgn="ctr"/>
                      <a:r>
                        <a:rPr lang="zh-CN" altLang="en-US" sz="1400" u="none" strike="noStrike" dirty="0"/>
                        <a:t>第三者责任保障</a:t>
                      </a:r>
                      <a:endParaRPr lang="zh-CN" altLang="en-US" sz="1400" b="1" i="0" u="none" strike="noStrike" dirty="0">
                        <a:solidFill>
                          <a:srgbClr val="000000"/>
                        </a:solidFill>
                        <a:latin typeface="微软雅黑"/>
                      </a:endParaRPr>
                    </a:p>
                  </a:txBody>
                  <a:tcPr marL="9525" marR="9525" marT="9525" marB="0" anchor="ctr"/>
                </a:tc>
                <a:tc>
                  <a:txBody>
                    <a:bodyPr/>
                    <a:lstStyle/>
                    <a:p>
                      <a:pPr algn="ctr" fontAlgn="ctr"/>
                      <a:r>
                        <a:rPr lang="zh-CN" altLang="en-US" sz="1200" u="none" strike="noStrike" dirty="0"/>
                        <a:t>累计限额</a:t>
                      </a:r>
                      <a:endParaRPr lang="zh-CN" altLang="en-US" sz="12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100000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a:t>200000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dirty="0"/>
                        <a:t>300000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400,000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500,000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600,000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1,000,000</a:t>
                      </a:r>
                      <a:endParaRPr lang="en-US" altLang="zh-CN" sz="1400" b="0" i="0" u="none" strike="noStrike" dirty="0">
                        <a:solidFill>
                          <a:srgbClr val="000000"/>
                        </a:solidFill>
                        <a:latin typeface="微软雅黑"/>
                      </a:endParaRPr>
                    </a:p>
                  </a:txBody>
                  <a:tcPr marL="9525" marR="9525" marT="9525" marB="0" anchor="ctr"/>
                </a:tc>
              </a:tr>
              <a:tr h="296820">
                <a:tc vMerge="1">
                  <a:txBody>
                    <a:bodyPr/>
                    <a:lstStyle/>
                    <a:p>
                      <a:endParaRPr lang="zh-CN" altLang="en-US"/>
                    </a:p>
                  </a:txBody>
                  <a:tcPr/>
                </a:tc>
                <a:tc>
                  <a:txBody>
                    <a:bodyPr/>
                    <a:lstStyle/>
                    <a:p>
                      <a:pPr algn="ctr" fontAlgn="ctr"/>
                      <a:r>
                        <a:rPr lang="zh-CN" altLang="en-US" sz="1200" u="none" strike="noStrike" dirty="0"/>
                        <a:t>每次限额</a:t>
                      </a:r>
                      <a:endParaRPr lang="zh-CN" altLang="en-US" sz="12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50000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a:t>100000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a:t>150000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dirty="0"/>
                        <a:t>200,000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250,000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300,000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dirty="0"/>
                        <a:t>500,000</a:t>
                      </a:r>
                      <a:endParaRPr lang="en-US" altLang="zh-CN" sz="1400" b="0" i="0" u="none" strike="noStrike" dirty="0">
                        <a:solidFill>
                          <a:srgbClr val="000000"/>
                        </a:solidFill>
                        <a:latin typeface="微软雅黑"/>
                      </a:endParaRPr>
                    </a:p>
                  </a:txBody>
                  <a:tcPr marL="9525" marR="9525" marT="9525" marB="0" anchor="ctr"/>
                </a:tc>
              </a:tr>
              <a:tr h="296820">
                <a:tc vMerge="1">
                  <a:txBody>
                    <a:bodyPr/>
                    <a:lstStyle/>
                    <a:p>
                      <a:endParaRPr lang="zh-CN" altLang="en-US"/>
                    </a:p>
                  </a:txBody>
                  <a:tcPr/>
                </a:tc>
                <a:tc>
                  <a:txBody>
                    <a:bodyPr/>
                    <a:lstStyle/>
                    <a:p>
                      <a:pPr algn="ctr" fontAlgn="ctr"/>
                      <a:r>
                        <a:rPr lang="zh-CN" altLang="en-US" sz="1200" u="none" strike="noStrike" dirty="0"/>
                        <a:t>每人限额</a:t>
                      </a:r>
                      <a:endParaRPr lang="zh-CN" altLang="en-US" sz="12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20000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a:t>50000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dirty="0"/>
                        <a:t>80000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100,000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150,000</a:t>
                      </a:r>
                      <a:endParaRPr lang="en-US" altLang="zh-CN" sz="1400" b="0"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200,000</a:t>
                      </a:r>
                      <a:endParaRPr lang="en-US" altLang="zh-CN" sz="1400" b="0"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dirty="0"/>
                        <a:t>300,000</a:t>
                      </a:r>
                      <a:endParaRPr lang="en-US" altLang="zh-CN" sz="1400" b="0" i="0" u="none" strike="noStrike" dirty="0">
                        <a:solidFill>
                          <a:srgbClr val="000000"/>
                        </a:solidFill>
                        <a:latin typeface="微软雅黑"/>
                      </a:endParaRPr>
                    </a:p>
                  </a:txBody>
                  <a:tcPr marL="9525" marR="9525" marT="9525" marB="0" anchor="ctr"/>
                </a:tc>
              </a:tr>
              <a:tr h="578798">
                <a:tc gridSpan="2">
                  <a:txBody>
                    <a:bodyPr/>
                    <a:lstStyle/>
                    <a:p>
                      <a:pPr algn="ctr" fontAlgn="ctr"/>
                      <a:r>
                        <a:rPr lang="zh-CN" altLang="en-US" sz="1400" u="none" strike="noStrike" dirty="0"/>
                        <a:t>保    费</a:t>
                      </a:r>
                      <a:endParaRPr lang="zh-CN" altLang="en-US" sz="1400" b="1" i="0" u="none" strike="noStrike" dirty="0">
                        <a:solidFill>
                          <a:srgbClr val="000000"/>
                        </a:solidFill>
                        <a:latin typeface="微软雅黑"/>
                      </a:endParaRPr>
                    </a:p>
                  </a:txBody>
                  <a:tcPr marL="9525" marR="9525" marT="9525" marB="0" anchor="ctr"/>
                </a:tc>
                <a:tc hMerge="1">
                  <a:txBody>
                    <a:bodyPr/>
                    <a:lstStyle/>
                    <a:p>
                      <a:endParaRPr lang="zh-CN" altLang="en-US"/>
                    </a:p>
                  </a:txBody>
                  <a:tcPr/>
                </a:tc>
                <a:tc>
                  <a:txBody>
                    <a:bodyPr/>
                    <a:lstStyle/>
                    <a:p>
                      <a:pPr algn="ctr" fontAlgn="ctr"/>
                      <a:r>
                        <a:rPr lang="en-US" altLang="zh-CN" sz="1400" u="none" strike="noStrike" dirty="0"/>
                        <a:t>300</a:t>
                      </a:r>
                      <a:r>
                        <a:rPr lang="zh-CN" altLang="en-US" sz="1400" u="none" strike="noStrike" dirty="0"/>
                        <a:t>元</a:t>
                      </a:r>
                      <a:r>
                        <a:rPr lang="en-US" altLang="zh-CN" sz="1400" u="none" strike="noStrike" dirty="0"/>
                        <a:t>/</a:t>
                      </a:r>
                      <a:r>
                        <a:rPr lang="zh-CN" altLang="en-US" sz="1400" u="none" strike="noStrike" dirty="0"/>
                        <a:t>户</a:t>
                      </a:r>
                      <a:r>
                        <a:rPr lang="en-US" altLang="zh-CN" sz="1400" u="none" strike="noStrike" dirty="0"/>
                        <a:t>/</a:t>
                      </a:r>
                      <a:r>
                        <a:rPr lang="zh-CN" altLang="en-US" sz="1400" u="none" strike="noStrike" dirty="0"/>
                        <a:t>年</a:t>
                      </a:r>
                      <a:endParaRPr lang="zh-CN" altLang="en-US" sz="14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a:t>600</a:t>
                      </a:r>
                      <a:r>
                        <a:rPr lang="zh-CN" altLang="en-US" sz="1400" u="none" strike="noStrike"/>
                        <a:t>元</a:t>
                      </a:r>
                      <a:r>
                        <a:rPr lang="en-US" altLang="zh-CN" sz="1400" u="none" strike="noStrike"/>
                        <a:t>/</a:t>
                      </a:r>
                      <a:r>
                        <a:rPr lang="zh-CN" altLang="en-US" sz="1400" u="none" strike="noStrike"/>
                        <a:t>户</a:t>
                      </a:r>
                      <a:r>
                        <a:rPr lang="en-US" altLang="zh-CN" sz="1400" u="none" strike="noStrike"/>
                        <a:t>/</a:t>
                      </a:r>
                      <a:r>
                        <a:rPr lang="zh-CN" altLang="en-US" sz="1400" u="none" strike="noStrike"/>
                        <a:t>年</a:t>
                      </a:r>
                      <a:endParaRPr lang="zh-CN" altLang="en-US" sz="1400" b="1" i="0" u="none" strike="noStrike">
                        <a:solidFill>
                          <a:srgbClr val="000000"/>
                        </a:solidFill>
                        <a:latin typeface="微软雅黑"/>
                      </a:endParaRPr>
                    </a:p>
                  </a:txBody>
                  <a:tcPr marL="9525" marR="9525" marT="9525" marB="0" anchor="ctr"/>
                </a:tc>
                <a:tc>
                  <a:txBody>
                    <a:bodyPr/>
                    <a:lstStyle/>
                    <a:p>
                      <a:pPr algn="ctr" fontAlgn="ctr"/>
                      <a:r>
                        <a:rPr lang="en-US" altLang="zh-CN" sz="1400" u="none" strike="noStrike" dirty="0"/>
                        <a:t>1000</a:t>
                      </a:r>
                      <a:r>
                        <a:rPr lang="zh-CN" altLang="en-US" sz="1400" u="none" strike="noStrike" dirty="0"/>
                        <a:t>元</a:t>
                      </a:r>
                      <a:r>
                        <a:rPr lang="en-US" altLang="zh-CN" sz="1400" u="none" strike="noStrike" dirty="0"/>
                        <a:t>/</a:t>
                      </a:r>
                      <a:r>
                        <a:rPr lang="zh-CN" altLang="en-US" sz="1400" u="none" strike="noStrike" dirty="0"/>
                        <a:t>户</a:t>
                      </a:r>
                      <a:r>
                        <a:rPr lang="en-US" altLang="zh-CN" sz="1400" u="none" strike="noStrike" dirty="0"/>
                        <a:t>/</a:t>
                      </a:r>
                      <a:r>
                        <a:rPr lang="zh-CN" altLang="en-US" sz="1400" u="none" strike="noStrike" dirty="0"/>
                        <a:t>年</a:t>
                      </a:r>
                      <a:endParaRPr lang="zh-CN" altLang="en-US" sz="14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2000</a:t>
                      </a:r>
                      <a:r>
                        <a:rPr lang="zh-CN" altLang="en-US" sz="1400" u="none" strike="noStrike" dirty="0"/>
                        <a:t>元</a:t>
                      </a:r>
                      <a:r>
                        <a:rPr lang="en-US" altLang="zh-CN" sz="1400" u="none" strike="noStrike" dirty="0"/>
                        <a:t>/</a:t>
                      </a:r>
                      <a:r>
                        <a:rPr lang="zh-CN" altLang="en-US" sz="1400" u="none" strike="noStrike" dirty="0"/>
                        <a:t>户</a:t>
                      </a:r>
                      <a:r>
                        <a:rPr lang="en-US" altLang="zh-CN" sz="1400" u="none" strike="noStrike" dirty="0"/>
                        <a:t>/</a:t>
                      </a:r>
                      <a:r>
                        <a:rPr lang="zh-CN" altLang="en-US" sz="1400" u="none" strike="noStrike" dirty="0"/>
                        <a:t>年</a:t>
                      </a:r>
                      <a:endParaRPr lang="zh-CN" altLang="en-US" sz="14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2500</a:t>
                      </a:r>
                      <a:r>
                        <a:rPr lang="zh-CN" altLang="en-US" sz="1400" u="none" strike="noStrike" dirty="0"/>
                        <a:t>元</a:t>
                      </a:r>
                      <a:r>
                        <a:rPr lang="en-US" altLang="zh-CN" sz="1400" u="none" strike="noStrike" dirty="0"/>
                        <a:t>/</a:t>
                      </a:r>
                      <a:r>
                        <a:rPr lang="zh-CN" altLang="en-US" sz="1400" u="none" strike="noStrike" dirty="0"/>
                        <a:t>户</a:t>
                      </a:r>
                      <a:r>
                        <a:rPr lang="en-US" altLang="zh-CN" sz="1400" u="none" strike="noStrike" dirty="0"/>
                        <a:t>/</a:t>
                      </a:r>
                      <a:r>
                        <a:rPr lang="zh-CN" altLang="en-US" sz="1400" u="none" strike="noStrike" dirty="0"/>
                        <a:t>年</a:t>
                      </a:r>
                      <a:endParaRPr lang="zh-CN" altLang="en-US" sz="14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3000</a:t>
                      </a:r>
                      <a:r>
                        <a:rPr lang="zh-CN" altLang="en-US" sz="1400" u="none" strike="noStrike" dirty="0"/>
                        <a:t>元</a:t>
                      </a:r>
                      <a:r>
                        <a:rPr lang="en-US" altLang="zh-CN" sz="1400" u="none" strike="noStrike" dirty="0"/>
                        <a:t>/</a:t>
                      </a:r>
                      <a:r>
                        <a:rPr lang="zh-CN" altLang="en-US" sz="1400" u="none" strike="noStrike" dirty="0"/>
                        <a:t>户</a:t>
                      </a:r>
                      <a:r>
                        <a:rPr lang="en-US" altLang="zh-CN" sz="1400" u="none" strike="noStrike" dirty="0"/>
                        <a:t>/</a:t>
                      </a:r>
                      <a:r>
                        <a:rPr lang="zh-CN" altLang="en-US" sz="1400" u="none" strike="noStrike" dirty="0"/>
                        <a:t>年</a:t>
                      </a:r>
                      <a:endParaRPr lang="zh-CN" altLang="en-US" sz="1400" b="1" i="0" u="none" strike="noStrike" dirty="0">
                        <a:solidFill>
                          <a:srgbClr val="000000"/>
                        </a:solidFill>
                        <a:latin typeface="微软雅黑"/>
                      </a:endParaRPr>
                    </a:p>
                  </a:txBody>
                  <a:tcPr marL="9525" marR="9525" marT="9525" marB="0" anchor="ctr"/>
                </a:tc>
                <a:tc>
                  <a:txBody>
                    <a:bodyPr/>
                    <a:lstStyle/>
                    <a:p>
                      <a:pPr algn="ctr" fontAlgn="ctr"/>
                      <a:r>
                        <a:rPr lang="en-US" altLang="zh-CN" sz="1400" u="none" strike="noStrike" dirty="0"/>
                        <a:t>5000</a:t>
                      </a:r>
                      <a:r>
                        <a:rPr lang="zh-CN" altLang="en-US" sz="1400" u="none" strike="noStrike" dirty="0"/>
                        <a:t>元</a:t>
                      </a:r>
                      <a:r>
                        <a:rPr lang="en-US" altLang="zh-CN" sz="1400" u="none" strike="noStrike" dirty="0"/>
                        <a:t>/</a:t>
                      </a:r>
                      <a:r>
                        <a:rPr lang="zh-CN" altLang="en-US" sz="1400" u="none" strike="noStrike" dirty="0"/>
                        <a:t>户</a:t>
                      </a:r>
                      <a:r>
                        <a:rPr lang="en-US" altLang="zh-CN" sz="1400" u="none" strike="noStrike" dirty="0"/>
                        <a:t>/</a:t>
                      </a:r>
                      <a:r>
                        <a:rPr lang="zh-CN" altLang="en-US" sz="1400" u="none" strike="noStrike" dirty="0"/>
                        <a:t>年</a:t>
                      </a:r>
                      <a:endParaRPr lang="zh-CN" altLang="en-US" sz="1400" b="1" i="0" u="none" strike="noStrike" dirty="0">
                        <a:solidFill>
                          <a:srgbClr val="000000"/>
                        </a:solidFill>
                        <a:latin typeface="微软雅黑"/>
                      </a:endParaRPr>
                    </a:p>
                  </a:txBody>
                  <a:tcPr marL="9525" marR="9525" marT="9525" marB="0" anchor="ctr"/>
                </a:tc>
              </a:tr>
            </a:tbl>
          </a:graphicData>
        </a:graphic>
      </p:graphicFrame>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3"/>
          <a:srcRect/>
          <a:stretch>
            <a:fillRect/>
          </a:stretch>
        </p:blipFill>
        <p:spPr bwMode="auto">
          <a:xfrm>
            <a:off x="4714876" y="3071810"/>
            <a:ext cx="2667000" cy="2047875"/>
          </a:xfrm>
          <a:prstGeom prst="rect">
            <a:avLst/>
          </a:prstGeom>
          <a:noFill/>
          <a:ln w="9525">
            <a:noFill/>
            <a:miter lim="800000"/>
            <a:headEnd/>
            <a:tailEnd/>
          </a:ln>
          <a:effectLst/>
        </p:spPr>
      </p:pic>
      <p:sp>
        <p:nvSpPr>
          <p:cNvPr id="16" name="内容占位符 15"/>
          <p:cNvSpPr>
            <a:spLocks noGrp="1"/>
          </p:cNvSpPr>
          <p:nvPr>
            <p:ph idx="1"/>
          </p:nvPr>
        </p:nvSpPr>
        <p:spPr>
          <a:ln>
            <a:solidFill>
              <a:schemeClr val="accent1"/>
            </a:solidFill>
          </a:ln>
        </p:spPr>
        <p:txBody>
          <a:bodyPr/>
          <a:lstStyle/>
          <a:p>
            <a:pPr>
              <a:buNone/>
            </a:pPr>
            <a:r>
              <a:rPr lang="en-US" altLang="zh-CN" sz="2400" dirty="0" smtClean="0">
                <a:latin typeface="仿宋_GB2312" pitchFamily="49" charset="-122"/>
                <a:ea typeface="仿宋_GB2312" pitchFamily="49" charset="-122"/>
              </a:rPr>
              <a:t>3.1</a:t>
            </a:r>
            <a:r>
              <a:rPr lang="zh-CN" altLang="en-US" sz="2400" dirty="0" smtClean="0">
                <a:latin typeface="仿宋_GB2312" pitchFamily="49" charset="-122"/>
                <a:ea typeface="仿宋_GB2312" pitchFamily="49" charset="-122"/>
              </a:rPr>
              <a:t>、保险方案说明</a:t>
            </a:r>
            <a:endParaRPr lang="en-US" altLang="zh-CN" sz="2400" dirty="0" smtClean="0">
              <a:latin typeface="仿宋_GB2312" pitchFamily="49" charset="-122"/>
              <a:ea typeface="仿宋_GB2312" pitchFamily="49" charset="-122"/>
            </a:endParaRPr>
          </a:p>
          <a:p>
            <a:pPr marL="0">
              <a:spcBef>
                <a:spcPts val="0"/>
              </a:spcBef>
              <a:buNone/>
            </a:pPr>
            <a:r>
              <a:rPr lang="zh-CN" altLang="en-US" sz="2400" dirty="0" smtClean="0">
                <a:latin typeface="仿宋_GB2312" pitchFamily="49" charset="-122"/>
                <a:ea typeface="仿宋_GB2312" pitchFamily="49" charset="-122"/>
              </a:rPr>
              <a:t>（一）保障对象：被保险人的</a:t>
            </a:r>
            <a:r>
              <a:rPr lang="zh-CN" altLang="en-US" sz="2400" b="1" dirty="0" smtClean="0">
                <a:latin typeface="仿宋_GB2312" pitchFamily="49" charset="-122"/>
                <a:ea typeface="仿宋_GB2312" pitchFamily="49" charset="-122"/>
              </a:rPr>
              <a:t>法定代表人、合伙人及其雇员</a:t>
            </a:r>
            <a:endParaRPr lang="en-US" altLang="zh-CN" sz="2400" dirty="0" smtClean="0">
              <a:latin typeface="仿宋_GB2312" pitchFamily="49" charset="-122"/>
              <a:ea typeface="仿宋_GB2312" pitchFamily="49" charset="-122"/>
            </a:endParaRPr>
          </a:p>
          <a:p>
            <a:pPr marL="0">
              <a:spcBef>
                <a:spcPts val="0"/>
              </a:spcBef>
              <a:buNone/>
            </a:pPr>
            <a:r>
              <a:rPr lang="zh-CN" altLang="en-US" sz="2400" dirty="0" smtClean="0">
                <a:latin typeface="仿宋_GB2312" pitchFamily="49" charset="-122"/>
                <a:ea typeface="仿宋_GB2312" pitchFamily="49" charset="-122"/>
              </a:rPr>
              <a:t>                被保险人的财产</a:t>
            </a:r>
            <a:endParaRPr lang="en-US" altLang="zh-CN" sz="2400" dirty="0" smtClean="0">
              <a:latin typeface="仿宋_GB2312" pitchFamily="49" charset="-122"/>
              <a:ea typeface="仿宋_GB2312" pitchFamily="49" charset="-122"/>
            </a:endParaRPr>
          </a:p>
          <a:p>
            <a:pPr marL="0">
              <a:spcBef>
                <a:spcPts val="0"/>
              </a:spcBef>
              <a:buNone/>
            </a:pPr>
            <a:r>
              <a:rPr lang="zh-CN" altLang="en-US" sz="2400" dirty="0" smtClean="0">
                <a:latin typeface="仿宋_GB2312" pitchFamily="49" charset="-122"/>
                <a:ea typeface="仿宋_GB2312" pitchFamily="49" charset="-122"/>
              </a:rPr>
              <a:t>                第三者的人身及财产</a:t>
            </a:r>
            <a:endParaRPr lang="en-US" altLang="zh-CN" sz="2400" dirty="0" smtClean="0">
              <a:latin typeface="仿宋_GB2312" pitchFamily="49" charset="-122"/>
              <a:ea typeface="仿宋_GB2312" pitchFamily="49" charset="-122"/>
            </a:endParaRPr>
          </a:p>
          <a:p>
            <a:pPr marL="0">
              <a:spcBef>
                <a:spcPts val="0"/>
              </a:spcBef>
              <a:buNone/>
            </a:pPr>
            <a:r>
              <a:rPr lang="zh-CN" altLang="en-US" sz="2400" dirty="0" smtClean="0">
                <a:latin typeface="仿宋_GB2312" pitchFamily="49" charset="-122"/>
                <a:ea typeface="仿宋_GB2312" pitchFamily="49" charset="-122"/>
              </a:rPr>
              <a:t>（二）每份保险每户</a:t>
            </a:r>
            <a:r>
              <a:rPr lang="zh-CN" altLang="en-US" sz="2400" b="1" dirty="0" smtClean="0">
                <a:latin typeface="仿宋_GB2312" pitchFamily="49" charset="-122"/>
                <a:ea typeface="仿宋_GB2312" pitchFamily="49" charset="-122"/>
              </a:rPr>
              <a:t>累计赔付</a:t>
            </a:r>
            <a:r>
              <a:rPr lang="en-US" sz="2400" b="1" dirty="0" smtClean="0">
                <a:latin typeface="仿宋_GB2312" pitchFamily="49" charset="-122"/>
                <a:ea typeface="仿宋_GB2312" pitchFamily="49" charset="-122"/>
              </a:rPr>
              <a:t>3</a:t>
            </a:r>
            <a:r>
              <a:rPr lang="zh-CN" altLang="en-US" sz="2400" b="1" dirty="0" smtClean="0">
                <a:latin typeface="仿宋_GB2312" pitchFamily="49" charset="-122"/>
                <a:ea typeface="仿宋_GB2312" pitchFamily="49" charset="-122"/>
              </a:rPr>
              <a:t>人为限</a:t>
            </a:r>
            <a:r>
              <a:rPr lang="zh-CN" altLang="en-US" sz="2400" dirty="0" smtClean="0">
                <a:latin typeface="仿宋_GB2312" pitchFamily="49" charset="-122"/>
                <a:ea typeface="仿宋_GB2312" pitchFamily="49" charset="-122"/>
              </a:rPr>
              <a:t>。</a:t>
            </a:r>
            <a:endParaRPr lang="en-US" altLang="zh-CN" sz="2400" dirty="0" smtClean="0">
              <a:latin typeface="仿宋_GB2312" pitchFamily="49" charset="-122"/>
              <a:ea typeface="仿宋_GB2312" pitchFamily="49" charset="-122"/>
            </a:endParaRPr>
          </a:p>
          <a:p>
            <a:pPr marL="0">
              <a:spcBef>
                <a:spcPts val="0"/>
              </a:spcBef>
              <a:buNone/>
            </a:pPr>
            <a:endParaRPr lang="en-US" altLang="zh-CN" sz="2400" dirty="0" smtClean="0">
              <a:latin typeface="仿宋_GB2312" pitchFamily="49" charset="-122"/>
              <a:ea typeface="仿宋_GB2312" pitchFamily="49" charset="-122"/>
            </a:endParaRPr>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12</a:t>
            </a:fld>
            <a:endParaRPr lang="en-US" altLang="zh-CN"/>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a:spcBef>
                <a:spcPts val="0"/>
              </a:spcBef>
              <a:buNone/>
            </a:pPr>
            <a:r>
              <a:rPr lang="zh-CN" altLang="en-US" sz="2400" dirty="0" smtClean="0">
                <a:latin typeface="仿宋_GB2312" pitchFamily="49" charset="-122"/>
                <a:ea typeface="仿宋_GB2312" pitchFamily="49" charset="-122"/>
              </a:rPr>
              <a:t>（三）若用户地址变更必须通知保险公司并办理书面变更手续，在变更手续完成前发生的事故保险人不承担保险责任。</a:t>
            </a:r>
            <a:endParaRPr lang="en-US" altLang="zh-CN" sz="2400" dirty="0" smtClean="0">
              <a:latin typeface="仿宋_GB2312" pitchFamily="49" charset="-122"/>
              <a:ea typeface="仿宋_GB2312" pitchFamily="49" charset="-122"/>
            </a:endParaRPr>
          </a:p>
          <a:p>
            <a:pPr marL="0">
              <a:spcBef>
                <a:spcPts val="0"/>
              </a:spcBef>
              <a:buNone/>
            </a:pPr>
            <a:r>
              <a:rPr lang="en-US" altLang="zh-CN" sz="2400" b="1" dirty="0" smtClean="0">
                <a:latin typeface="仿宋_GB2312" pitchFamily="49" charset="-122"/>
                <a:ea typeface="仿宋_GB2312" pitchFamily="49" charset="-122"/>
              </a:rPr>
              <a:t>4</a:t>
            </a:r>
            <a:r>
              <a:rPr lang="zh-CN" altLang="en-US" sz="2400" b="1" dirty="0" smtClean="0">
                <a:latin typeface="仿宋_GB2312" pitchFamily="49" charset="-122"/>
                <a:ea typeface="仿宋_GB2312" pitchFamily="49" charset="-122"/>
              </a:rPr>
              <a:t>、主要责任免除</a:t>
            </a:r>
            <a:endParaRPr lang="en-US" altLang="zh-CN" sz="2400" b="1" dirty="0" smtClean="0">
              <a:latin typeface="仿宋_GB2312" pitchFamily="49" charset="-122"/>
              <a:ea typeface="仿宋_GB2312" pitchFamily="49" charset="-122"/>
            </a:endParaRPr>
          </a:p>
          <a:p>
            <a:pPr>
              <a:buNone/>
            </a:pPr>
            <a:r>
              <a:rPr lang="zh-CN" altLang="en-US" sz="2400" dirty="0" smtClean="0">
                <a:latin typeface="仿宋_GB2312" pitchFamily="49" charset="-122"/>
                <a:ea typeface="仿宋_GB2312" pitchFamily="49" charset="-122"/>
              </a:rPr>
              <a:t>（一）医疗事故；</a:t>
            </a:r>
          </a:p>
          <a:p>
            <a:pPr>
              <a:buNone/>
            </a:pPr>
            <a:r>
              <a:rPr lang="zh-CN" altLang="en-US" sz="2400" dirty="0" smtClean="0">
                <a:latin typeface="仿宋_GB2312" pitchFamily="49" charset="-122"/>
                <a:ea typeface="仿宋_GB2312" pitchFamily="49" charset="-122"/>
              </a:rPr>
              <a:t>（二）投保人的故意行为；</a:t>
            </a:r>
          </a:p>
          <a:p>
            <a:pPr marL="0">
              <a:spcBef>
                <a:spcPts val="0"/>
              </a:spcBef>
              <a:buNone/>
            </a:pPr>
            <a:endParaRPr lang="zh-CN" altLang="en-US" sz="2400" b="1" dirty="0">
              <a:latin typeface="仿宋_GB2312" pitchFamily="49" charset="-122"/>
              <a:ea typeface="仿宋_GB2312" pitchFamily="49" charset="-122"/>
            </a:endParaRPr>
          </a:p>
        </p:txBody>
      </p:sp>
      <p:sp>
        <p:nvSpPr>
          <p:cNvPr id="5" name="灯片编号占位符 4"/>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13</a:t>
            </a:fld>
            <a:endParaRPr lang="en-US" altLang="zh-CN"/>
          </a:p>
        </p:txBody>
      </p:sp>
      <p:pic>
        <p:nvPicPr>
          <p:cNvPr id="6" name="Picture 2" descr="C:\Program Files\Microsoft Office\MEDIA\CAGCAT10\j0149481.wmf"/>
          <p:cNvPicPr>
            <a:picLocks noChangeAspect="1" noChangeArrowheads="1"/>
          </p:cNvPicPr>
          <p:nvPr/>
        </p:nvPicPr>
        <p:blipFill>
          <a:blip r:embed="rId3"/>
          <a:srcRect/>
          <a:stretch>
            <a:fillRect/>
          </a:stretch>
        </p:blipFill>
        <p:spPr bwMode="auto">
          <a:xfrm>
            <a:off x="4857752" y="3071810"/>
            <a:ext cx="2565400" cy="2608262"/>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a:spcBef>
                <a:spcPts val="0"/>
              </a:spcBef>
              <a:buNone/>
            </a:pPr>
            <a:r>
              <a:rPr lang="zh-CN" altLang="en-US" sz="2400" dirty="0" smtClean="0">
                <a:latin typeface="仿宋_GB2312" pitchFamily="49" charset="-122"/>
                <a:ea typeface="仿宋_GB2312" pitchFamily="49" charset="-122"/>
              </a:rPr>
              <a:t>（三）被保险人自致伤害或自杀；</a:t>
            </a:r>
          </a:p>
          <a:p>
            <a:pPr marL="0">
              <a:spcBef>
                <a:spcPts val="0"/>
              </a:spcBef>
              <a:buNone/>
            </a:pPr>
            <a:r>
              <a:rPr lang="zh-CN" altLang="en-US" sz="2400" dirty="0" smtClean="0">
                <a:latin typeface="仿宋_GB2312" pitchFamily="49" charset="-122"/>
                <a:ea typeface="仿宋_GB2312" pitchFamily="49" charset="-122"/>
              </a:rPr>
              <a:t>（四）未经燃气公司同意，擅自拆卸、接装或移动燃气设备、私自接装以燃气为能源的生活器具等违规操作行为所导致的燃气事故；</a:t>
            </a:r>
          </a:p>
          <a:p>
            <a:pPr marL="0">
              <a:spcBef>
                <a:spcPts val="0"/>
              </a:spcBef>
              <a:buNone/>
            </a:pPr>
            <a:r>
              <a:rPr lang="zh-CN" altLang="en-US" sz="2400" dirty="0" smtClean="0">
                <a:latin typeface="仿宋_GB2312" pitchFamily="49" charset="-122"/>
                <a:ea typeface="仿宋_GB2312" pitchFamily="49" charset="-122"/>
              </a:rPr>
              <a:t>（五）因被保险人挑衅或故意行为而导致的打斗、被袭击或被谋杀。</a:t>
            </a:r>
            <a:endParaRPr lang="en-US" altLang="zh-CN" sz="2400" dirty="0" smtClean="0">
              <a:latin typeface="仿宋_GB2312" pitchFamily="49" charset="-122"/>
              <a:ea typeface="仿宋_GB2312" pitchFamily="49" charset="-122"/>
            </a:endParaRPr>
          </a:p>
          <a:p>
            <a:pPr marL="0">
              <a:spcBef>
                <a:spcPts val="0"/>
              </a:spcBef>
              <a:buNone/>
            </a:pPr>
            <a:r>
              <a:rPr lang="zh-CN" altLang="en-US" sz="2400" dirty="0" smtClean="0">
                <a:latin typeface="仿宋_GB2312" pitchFamily="49" charset="-122"/>
                <a:ea typeface="仿宋_GB2312" pitchFamily="49" charset="-122"/>
              </a:rPr>
              <a:t>（六）行政行为或司法行为；</a:t>
            </a:r>
            <a:endParaRPr lang="en-US" altLang="zh-CN" sz="2400" dirty="0" smtClean="0">
              <a:latin typeface="仿宋_GB2312" pitchFamily="49" charset="-122"/>
              <a:ea typeface="仿宋_GB2312" pitchFamily="49" charset="-122"/>
            </a:endParaRPr>
          </a:p>
          <a:p>
            <a:pPr marL="0">
              <a:spcBef>
                <a:spcPts val="0"/>
              </a:spcBef>
              <a:buNone/>
            </a:pPr>
            <a:r>
              <a:rPr lang="zh-CN" altLang="en-US" sz="2400" dirty="0" smtClean="0">
                <a:latin typeface="仿宋_GB2312" pitchFamily="49" charset="-122"/>
                <a:ea typeface="仿宋_GB2312" pitchFamily="49" charset="-122"/>
              </a:rPr>
              <a:t>（七）其他不可抗力因素等。</a:t>
            </a:r>
          </a:p>
          <a:p>
            <a:pPr marL="0">
              <a:spcBef>
                <a:spcPts val="0"/>
              </a:spcBef>
              <a:buNone/>
            </a:pPr>
            <a:endParaRPr lang="zh-CN" altLang="en-US" sz="2400" dirty="0"/>
          </a:p>
        </p:txBody>
      </p:sp>
      <p:sp>
        <p:nvSpPr>
          <p:cNvPr id="5" name="灯片编号占位符 4"/>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14</a:t>
            </a:fld>
            <a:endParaRPr lang="en-US" altLang="zh-CN"/>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sz="3600" b="1" dirty="0" smtClean="0">
                <a:latin typeface="仿宋_GB2312" pitchFamily="49" charset="-122"/>
                <a:ea typeface="仿宋_GB2312" pitchFamily="49" charset="-122"/>
              </a:rPr>
              <a:t>二、案例说明</a:t>
            </a:r>
            <a:endParaRPr lang="en-US" altLang="zh-CN" sz="3600" b="1" dirty="0" smtClean="0">
              <a:latin typeface="仿宋_GB2312" pitchFamily="49" charset="-122"/>
              <a:ea typeface="仿宋_GB2312" pitchFamily="49" charset="-122"/>
            </a:endParaRPr>
          </a:p>
          <a:p>
            <a:pPr marL="0">
              <a:lnSpc>
                <a:spcPct val="150000"/>
              </a:lnSpc>
              <a:spcBef>
                <a:spcPts val="0"/>
              </a:spcBef>
              <a:buNone/>
            </a:pPr>
            <a:r>
              <a:rPr lang="en-US" altLang="zh-CN" dirty="0" smtClean="0">
                <a:latin typeface="仿宋_GB2312" pitchFamily="49" charset="-122"/>
                <a:ea typeface="仿宋_GB2312" pitchFamily="49" charset="-122"/>
              </a:rPr>
              <a:t>1</a:t>
            </a:r>
            <a:r>
              <a:rPr lang="zh-CN" altLang="en-US" dirty="0" smtClean="0">
                <a:latin typeface="仿宋_GB2312" pitchFamily="49" charset="-122"/>
                <a:ea typeface="仿宋_GB2312" pitchFamily="49" charset="-122"/>
              </a:rPr>
              <a:t>、</a:t>
            </a:r>
            <a:r>
              <a:rPr lang="en-US" altLang="zh-CN" b="1" dirty="0" smtClean="0">
                <a:latin typeface="仿宋_GB2312" pitchFamily="49" charset="-122"/>
                <a:ea typeface="仿宋_GB2312" pitchFamily="49" charset="-122"/>
              </a:rPr>
              <a:t>2013-07-12</a:t>
            </a:r>
            <a:r>
              <a:rPr lang="zh-CN" altLang="en-US" b="1" dirty="0" smtClean="0">
                <a:latin typeface="仿宋_GB2312" pitchFamily="49" charset="-122"/>
                <a:ea typeface="仿宋_GB2312" pitchFamily="49" charset="-122"/>
              </a:rPr>
              <a:t>广西柳州河东路</a:t>
            </a:r>
            <a:r>
              <a:rPr lang="en-US" altLang="zh-CN" b="1" dirty="0" smtClean="0">
                <a:latin typeface="仿宋_GB2312" pitchFamily="49" charset="-122"/>
                <a:ea typeface="仿宋_GB2312" pitchFamily="49" charset="-122"/>
              </a:rPr>
              <a:t>19</a:t>
            </a:r>
            <a:r>
              <a:rPr lang="zh-CN" altLang="en-US" b="1" dirty="0" smtClean="0">
                <a:latin typeface="仿宋_GB2312" pitchFamily="49" charset="-122"/>
                <a:ea typeface="仿宋_GB2312" pitchFamily="49" charset="-122"/>
              </a:rPr>
              <a:t>号书香园小区，燃气爆炸</a:t>
            </a:r>
          </a:p>
          <a:p>
            <a:pPr marL="0">
              <a:lnSpc>
                <a:spcPct val="150000"/>
              </a:lnSpc>
              <a:spcBef>
                <a:spcPts val="0"/>
              </a:spcBef>
              <a:buFont typeface="Wingdings" pitchFamily="2" charset="2"/>
              <a:buChar char="l"/>
            </a:pPr>
            <a:r>
              <a:rPr lang="zh-CN" altLang="en-US" dirty="0" smtClean="0">
                <a:latin typeface="仿宋_GB2312" pitchFamily="49" charset="-122"/>
                <a:ea typeface="仿宋_GB2312" pitchFamily="49" charset="-122"/>
              </a:rPr>
              <a:t>怀疑由于煤气管道泄露在复位燃气开关时燃气爆炸，造成家中财产被烧光、被保险人贺珺严重烧伤（烧伤面积达到</a:t>
            </a:r>
            <a:r>
              <a:rPr lang="en-US" altLang="zh-CN" dirty="0" smtClean="0">
                <a:latin typeface="仿宋_GB2312" pitchFamily="49" charset="-122"/>
                <a:ea typeface="仿宋_GB2312" pitchFamily="49" charset="-122"/>
              </a:rPr>
              <a:t>70%</a:t>
            </a:r>
            <a:r>
              <a:rPr lang="zh-CN" altLang="en-US" dirty="0" smtClean="0">
                <a:latin typeface="仿宋_GB2312" pitchFamily="49" charset="-122"/>
                <a:ea typeface="仿宋_GB2312" pitchFamily="49" charset="-122"/>
              </a:rPr>
              <a:t>）。先就诊于柳州市人民医院由于该医院没有烧伤科，后转院转到桂林部队</a:t>
            </a:r>
            <a:r>
              <a:rPr lang="en-US" altLang="zh-CN" dirty="0" smtClean="0">
                <a:latin typeface="仿宋_GB2312" pitchFamily="49" charset="-122"/>
                <a:ea typeface="仿宋_GB2312" pitchFamily="49" charset="-122"/>
              </a:rPr>
              <a:t>181</a:t>
            </a:r>
            <a:r>
              <a:rPr lang="zh-CN" altLang="en-US" dirty="0" smtClean="0">
                <a:latin typeface="仿宋_GB2312" pitchFamily="49" charset="-122"/>
                <a:ea typeface="仿宋_GB2312" pitchFamily="49" charset="-122"/>
              </a:rPr>
              <a:t>医院。</a:t>
            </a:r>
            <a:endParaRPr lang="en-US" altLang="zh-CN" dirty="0" smtClean="0">
              <a:latin typeface="仿宋_GB2312" pitchFamily="49" charset="-122"/>
              <a:ea typeface="仿宋_GB2312" pitchFamily="49" charset="-122"/>
            </a:endParaRPr>
          </a:p>
          <a:p>
            <a:pPr marL="0">
              <a:lnSpc>
                <a:spcPct val="150000"/>
              </a:lnSpc>
              <a:spcBef>
                <a:spcPts val="0"/>
              </a:spcBef>
              <a:buFont typeface="Wingdings" pitchFamily="2" charset="2"/>
              <a:buChar char="l"/>
            </a:pPr>
            <a:r>
              <a:rPr lang="zh-CN" altLang="en-US" dirty="0" smtClean="0">
                <a:latin typeface="仿宋_GB2312" pitchFamily="49" charset="-122"/>
                <a:ea typeface="仿宋_GB2312" pitchFamily="49" charset="-122"/>
              </a:rPr>
              <a:t>家庭财产限额</a:t>
            </a:r>
            <a:r>
              <a:rPr lang="en-US" altLang="zh-CN" dirty="0" smtClean="0">
                <a:latin typeface="仿宋_GB2312" pitchFamily="49" charset="-122"/>
                <a:ea typeface="仿宋_GB2312" pitchFamily="49" charset="-122"/>
              </a:rPr>
              <a:t>10</a:t>
            </a:r>
            <a:r>
              <a:rPr lang="zh-CN" altLang="en-US" dirty="0" smtClean="0">
                <a:latin typeface="仿宋_GB2312" pitchFamily="49" charset="-122"/>
                <a:ea typeface="仿宋_GB2312" pitchFamily="49" charset="-122"/>
              </a:rPr>
              <a:t>万元，目前预估已达限额；室内</a:t>
            </a:r>
            <a:r>
              <a:rPr lang="en-US" altLang="zh-CN" dirty="0" smtClean="0">
                <a:latin typeface="仿宋_GB2312" pitchFamily="49" charset="-122"/>
                <a:ea typeface="仿宋_GB2312" pitchFamily="49" charset="-122"/>
              </a:rPr>
              <a:t>1</a:t>
            </a:r>
            <a:r>
              <a:rPr lang="zh-CN" altLang="en-US" dirty="0" smtClean="0">
                <a:latin typeface="仿宋_GB2312" pitchFamily="49" charset="-122"/>
                <a:ea typeface="仿宋_GB2312" pitchFamily="49" charset="-122"/>
              </a:rPr>
              <a:t>人伤（被保险人贺珺烧伤面积达到</a:t>
            </a:r>
            <a:r>
              <a:rPr lang="en-US" altLang="zh-CN" dirty="0" smtClean="0">
                <a:latin typeface="仿宋_GB2312" pitchFamily="49" charset="-122"/>
                <a:ea typeface="仿宋_GB2312" pitchFamily="49" charset="-122"/>
              </a:rPr>
              <a:t>70%</a:t>
            </a:r>
            <a:r>
              <a:rPr lang="zh-CN" altLang="en-US" dirty="0" smtClean="0">
                <a:latin typeface="仿宋_GB2312" pitchFamily="49" charset="-122"/>
                <a:ea typeface="仿宋_GB2312" pitchFamily="49" charset="-122"/>
              </a:rPr>
              <a:t>），基本确认医疗费超</a:t>
            </a:r>
            <a:r>
              <a:rPr lang="en-US" altLang="zh-CN" dirty="0" smtClean="0">
                <a:latin typeface="仿宋_GB2312" pitchFamily="49" charset="-122"/>
                <a:ea typeface="仿宋_GB2312" pitchFamily="49" charset="-122"/>
              </a:rPr>
              <a:t>10</a:t>
            </a:r>
            <a:r>
              <a:rPr lang="zh-CN" altLang="en-US" dirty="0" smtClean="0">
                <a:latin typeface="仿宋_GB2312" pitchFamily="49" charset="-122"/>
                <a:ea typeface="仿宋_GB2312" pitchFamily="49" charset="-122"/>
              </a:rPr>
              <a:t>万元，已达限额；室外三者责任是</a:t>
            </a:r>
            <a:r>
              <a:rPr lang="en-US" altLang="zh-CN" dirty="0" smtClean="0">
                <a:latin typeface="仿宋_GB2312" pitchFamily="49" charset="-122"/>
                <a:ea typeface="仿宋_GB2312" pitchFamily="49" charset="-122"/>
              </a:rPr>
              <a:t>6</a:t>
            </a:r>
            <a:r>
              <a:rPr lang="zh-CN" altLang="en-US" dirty="0" smtClean="0">
                <a:latin typeface="仿宋_GB2312" pitchFamily="49" charset="-122"/>
                <a:ea typeface="仿宋_GB2312" pitchFamily="49" charset="-122"/>
              </a:rPr>
              <a:t>万元（附近住户均有受损）已达限额；额外租房费用</a:t>
            </a:r>
            <a:r>
              <a:rPr lang="en-US" altLang="zh-CN" dirty="0" smtClean="0">
                <a:latin typeface="仿宋_GB2312" pitchFamily="49" charset="-122"/>
                <a:ea typeface="仿宋_GB2312" pitchFamily="49" charset="-122"/>
              </a:rPr>
              <a:t>3600</a:t>
            </a:r>
            <a:r>
              <a:rPr lang="zh-CN" altLang="en-US" dirty="0" smtClean="0">
                <a:latin typeface="仿宋_GB2312" pitchFamily="49" charset="-122"/>
                <a:ea typeface="仿宋_GB2312" pitchFamily="49" charset="-122"/>
              </a:rPr>
              <a:t>元（房屋受损严重），已达限额。</a:t>
            </a:r>
            <a:endParaRPr lang="en-US" altLang="zh-CN" dirty="0" smtClean="0">
              <a:latin typeface="仿宋_GB2312" pitchFamily="49" charset="-122"/>
              <a:ea typeface="仿宋_GB2312" pitchFamily="49" charset="-122"/>
            </a:endParaRPr>
          </a:p>
          <a:p>
            <a:pPr marL="0">
              <a:lnSpc>
                <a:spcPct val="150000"/>
              </a:lnSpc>
              <a:spcBef>
                <a:spcPts val="0"/>
              </a:spcBef>
              <a:buFont typeface="Wingdings" pitchFamily="2" charset="2"/>
              <a:buChar char="l"/>
            </a:pPr>
            <a:r>
              <a:rPr lang="en-US" altLang="zh-CN" dirty="0" smtClean="0">
                <a:latin typeface="仿宋_GB2312" pitchFamily="49" charset="-122"/>
                <a:ea typeface="仿宋_GB2312" pitchFamily="49" charset="-122"/>
              </a:rPr>
              <a:t> </a:t>
            </a:r>
            <a:r>
              <a:rPr lang="zh-CN" altLang="en-US" dirty="0" smtClean="0">
                <a:latin typeface="仿宋_GB2312" pitchFamily="49" charset="-122"/>
                <a:ea typeface="仿宋_GB2312" pitchFamily="49" charset="-122"/>
              </a:rPr>
              <a:t>最终结案金额：</a:t>
            </a:r>
            <a:r>
              <a:rPr lang="en-US" altLang="zh-CN" dirty="0" smtClean="0">
                <a:latin typeface="仿宋_GB2312" pitchFamily="49" charset="-122"/>
                <a:ea typeface="仿宋_GB2312" pitchFamily="49" charset="-122"/>
              </a:rPr>
              <a:t>263600</a:t>
            </a:r>
            <a:r>
              <a:rPr lang="zh-CN" altLang="en-US" dirty="0" smtClean="0">
                <a:latin typeface="仿宋_GB2312" pitchFamily="49" charset="-122"/>
                <a:ea typeface="仿宋_GB2312" pitchFamily="49" charset="-122"/>
              </a:rPr>
              <a:t>元</a:t>
            </a:r>
            <a:endParaRPr lang="en-US" altLang="zh-CN" dirty="0" smtClean="0">
              <a:latin typeface="仿宋_GB2312" pitchFamily="49" charset="-122"/>
              <a:ea typeface="仿宋_GB2312" pitchFamily="49" charset="-122"/>
            </a:endParaRPr>
          </a:p>
          <a:p>
            <a:pPr>
              <a:lnSpc>
                <a:spcPct val="150000"/>
              </a:lnSpc>
              <a:buNone/>
            </a:pPr>
            <a:endParaRPr lang="en-US" altLang="zh-CN" b="1" dirty="0" smtClean="0">
              <a:latin typeface="宋体" pitchFamily="2" charset="-122"/>
              <a:ea typeface="宋体" pitchFamily="2" charset="-122"/>
            </a:endParaRPr>
          </a:p>
          <a:p>
            <a:pPr>
              <a:lnSpc>
                <a:spcPct val="150000"/>
              </a:lnSpc>
              <a:buFont typeface="Wingdings" pitchFamily="2" charset="2"/>
              <a:buChar char="l"/>
            </a:pPr>
            <a:endParaRPr lang="en-US" altLang="zh-CN" b="1" dirty="0" smtClean="0">
              <a:latin typeface="宋体" pitchFamily="2" charset="-122"/>
              <a:ea typeface="宋体" pitchFamily="2" charset="-122"/>
            </a:endParaRPr>
          </a:p>
          <a:p>
            <a:pPr>
              <a:lnSpc>
                <a:spcPct val="150000"/>
              </a:lnSpc>
              <a:buNone/>
            </a:pPr>
            <a:endParaRPr lang="en-US" altLang="zh-CN" b="1" dirty="0" smtClean="0">
              <a:latin typeface="宋体" pitchFamily="2" charset="-122"/>
              <a:ea typeface="宋体" pitchFamily="2" charset="-122"/>
            </a:endParaRPr>
          </a:p>
          <a:p>
            <a:pPr>
              <a:buNone/>
            </a:pPr>
            <a:endParaRPr lang="zh-CN" altLang="en-US" b="1" dirty="0">
              <a:latin typeface="仿宋_GB2312" pitchFamily="49" charset="-122"/>
              <a:ea typeface="仿宋_GB2312" pitchFamily="49" charset="-122"/>
            </a:endParaRPr>
          </a:p>
        </p:txBody>
      </p:sp>
      <p:sp>
        <p:nvSpPr>
          <p:cNvPr id="5" name="灯片编号占位符 4"/>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15</a:t>
            </a:fld>
            <a:endParaRPr lang="en-US" altLang="zh-CN" dirty="0"/>
          </a:p>
        </p:txBody>
      </p:sp>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descr="http://pic.hongdou.gxnews.com.cn/picbbs/big/2013/0712/2750016_701eac733248c93045cb59b7c28618b1.jpg"/>
          <p:cNvPicPr>
            <a:picLocks noGrp="1" noChangeAspect="1" noChangeArrowheads="1"/>
          </p:cNvPicPr>
          <p:nvPr>
            <p:ph idx="1"/>
          </p:nvPr>
        </p:nvPicPr>
        <p:blipFill>
          <a:blip r:embed="rId3"/>
          <a:stretch>
            <a:fillRect/>
          </a:stretch>
        </p:blipFill>
        <p:spPr bwMode="auto">
          <a:xfrm>
            <a:off x="0" y="928670"/>
            <a:ext cx="3219450" cy="2219325"/>
          </a:xfrm>
          <a:prstGeom prst="rect">
            <a:avLst/>
          </a:prstGeom>
          <a:noFill/>
          <a:ln w="9525">
            <a:noFill/>
            <a:miter lim="800000"/>
            <a:headEnd/>
            <a:tailEnd/>
          </a:ln>
        </p:spPr>
      </p:pic>
      <p:sp>
        <p:nvSpPr>
          <p:cNvPr id="9" name="灯片编号占位符 8"/>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16</a:t>
            </a:fld>
            <a:endParaRPr lang="en-US" altLang="zh-CN"/>
          </a:p>
        </p:txBody>
      </p:sp>
      <p:pic>
        <p:nvPicPr>
          <p:cNvPr id="6" name="aimg_167421" descr="IMG_7415.jpg"/>
          <p:cNvPicPr>
            <a:picLocks noChangeAspect="1" noChangeArrowheads="1"/>
          </p:cNvPicPr>
          <p:nvPr/>
        </p:nvPicPr>
        <p:blipFill>
          <a:blip r:embed="rId4"/>
          <a:srcRect/>
          <a:stretch>
            <a:fillRect/>
          </a:stretch>
        </p:blipFill>
        <p:spPr bwMode="auto">
          <a:xfrm>
            <a:off x="3214678" y="2500306"/>
            <a:ext cx="3000396" cy="2428875"/>
          </a:xfrm>
          <a:prstGeom prst="rect">
            <a:avLst/>
          </a:prstGeom>
          <a:noFill/>
          <a:ln w="9525">
            <a:noFill/>
            <a:miter lim="800000"/>
            <a:headEnd/>
            <a:tailEnd/>
          </a:ln>
        </p:spPr>
      </p:pic>
      <p:pic>
        <p:nvPicPr>
          <p:cNvPr id="7" name="Picture 5"/>
          <p:cNvPicPr>
            <a:picLocks noChangeAspect="1" noChangeArrowheads="1"/>
          </p:cNvPicPr>
          <p:nvPr/>
        </p:nvPicPr>
        <p:blipFill>
          <a:blip r:embed="rId5"/>
          <a:srcRect/>
          <a:stretch>
            <a:fillRect/>
          </a:stretch>
        </p:blipFill>
        <p:spPr bwMode="auto">
          <a:xfrm>
            <a:off x="6215074" y="3571876"/>
            <a:ext cx="2714625" cy="2476500"/>
          </a:xfrm>
          <a:prstGeom prst="rect">
            <a:avLst/>
          </a:prstGeom>
          <a:noFill/>
          <a:ln w="9525" algn="ctr">
            <a:noFill/>
            <a:miter lim="800000"/>
            <a:headEnd/>
            <a:tailEnd/>
          </a:ln>
        </p:spPr>
      </p:pic>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a:spcBef>
                <a:spcPts val="0"/>
              </a:spcBef>
              <a:buNone/>
            </a:pPr>
            <a:r>
              <a:rPr lang="en-US" altLang="zh-CN" b="1" dirty="0" smtClean="0">
                <a:latin typeface="仿宋_GB2312" pitchFamily="49" charset="-122"/>
                <a:ea typeface="仿宋_GB2312" pitchFamily="49" charset="-122"/>
              </a:rPr>
              <a:t>2</a:t>
            </a:r>
            <a:r>
              <a:rPr lang="zh-CN" altLang="en-US" b="1" dirty="0" smtClean="0">
                <a:latin typeface="仿宋_GB2312" pitchFamily="49" charset="-122"/>
                <a:ea typeface="仿宋_GB2312" pitchFamily="49" charset="-122"/>
              </a:rPr>
              <a:t>、</a:t>
            </a:r>
            <a:r>
              <a:rPr lang="en-US" altLang="zh-CN" b="1" dirty="0" smtClean="0">
                <a:latin typeface="仿宋_GB2312" pitchFamily="49" charset="-122"/>
                <a:ea typeface="仿宋_GB2312" pitchFamily="49" charset="-122"/>
              </a:rPr>
              <a:t>2012</a:t>
            </a:r>
            <a:r>
              <a:rPr lang="zh-CN" altLang="en-US" b="1" dirty="0" smtClean="0">
                <a:latin typeface="仿宋_GB2312" pitchFamily="49" charset="-122"/>
                <a:ea typeface="仿宋_GB2312" pitchFamily="49" charset="-122"/>
              </a:rPr>
              <a:t>年</a:t>
            </a:r>
            <a:r>
              <a:rPr lang="en-US" altLang="zh-CN" b="1" dirty="0" smtClean="0">
                <a:latin typeface="仿宋_GB2312" pitchFamily="49" charset="-122"/>
                <a:ea typeface="仿宋_GB2312" pitchFamily="49" charset="-122"/>
              </a:rPr>
              <a:t>2</a:t>
            </a:r>
            <a:r>
              <a:rPr lang="zh-CN" altLang="en-US" b="1" dirty="0" smtClean="0">
                <a:latin typeface="仿宋_GB2312" pitchFamily="49" charset="-122"/>
                <a:ea typeface="仿宋_GB2312" pitchFamily="49" charset="-122"/>
              </a:rPr>
              <a:t>月，湖北武汉武昌南湖江南村发生两人煤气中毒，家庭父子两人煤气中毒不幸身亡。事故原因是烧水后忘记关煤气导致煤气中毒。</a:t>
            </a:r>
          </a:p>
          <a:p>
            <a:pPr marL="0">
              <a:spcBef>
                <a:spcPts val="0"/>
              </a:spcBef>
              <a:buNone/>
            </a:pPr>
            <a:endParaRPr lang="zh-CN" altLang="en-US" dirty="0">
              <a:latin typeface="仿宋_GB2312" pitchFamily="49" charset="-122"/>
              <a:ea typeface="仿宋_GB2312" pitchFamily="49" charset="-122"/>
            </a:endParaRPr>
          </a:p>
        </p:txBody>
      </p:sp>
      <p:sp>
        <p:nvSpPr>
          <p:cNvPr id="6" name="灯片编号占位符 5"/>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17</a:t>
            </a:fld>
            <a:endParaRPr lang="en-US" altLang="zh-CN"/>
          </a:p>
        </p:txBody>
      </p:sp>
      <p:pic>
        <p:nvPicPr>
          <p:cNvPr id="5" name="Picture 2" descr="图为：死者亲属悲痛欲绝 （记者饶纯武摄）"/>
          <p:cNvPicPr>
            <a:picLocks noChangeAspect="1" noChangeArrowheads="1"/>
          </p:cNvPicPr>
          <p:nvPr/>
        </p:nvPicPr>
        <p:blipFill>
          <a:blip r:embed="rId3"/>
          <a:srcRect/>
          <a:stretch>
            <a:fillRect/>
          </a:stretch>
        </p:blipFill>
        <p:spPr bwMode="auto">
          <a:xfrm>
            <a:off x="714348" y="2285992"/>
            <a:ext cx="5238750" cy="3867150"/>
          </a:xfrm>
          <a:prstGeom prst="rect">
            <a:avLst/>
          </a:prstGeom>
          <a:noFill/>
          <a:ln w="9525">
            <a:noFill/>
            <a:miter lim="800000"/>
            <a:headEnd/>
            <a:tailEnd/>
          </a:ln>
        </p:spPr>
      </p:pic>
      <p:sp>
        <p:nvSpPr>
          <p:cNvPr id="8" name="左箭头 7"/>
          <p:cNvSpPr/>
          <p:nvPr/>
        </p:nvSpPr>
        <p:spPr bwMode="auto">
          <a:xfrm>
            <a:off x="5929322" y="3571876"/>
            <a:ext cx="3214678" cy="1571636"/>
          </a:xfrm>
          <a:prstGeom prst="leftArrow">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rtlCol="0" anchor="t" anchorCtr="0" compatLnSpc="1">
            <a:prstTxWarp prst="textStop">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1" u="none" strike="noStrike" cap="none" normalizeH="0" baseline="0" dirty="0" smtClean="0">
                <a:ln>
                  <a:noFill/>
                </a:ln>
                <a:solidFill>
                  <a:schemeClr val="tx1"/>
                </a:solidFill>
                <a:effectLst/>
                <a:latin typeface="Arial" charset="0"/>
                <a:ea typeface="宋体" pitchFamily="2" charset="-122"/>
              </a:rPr>
              <a:t>没有保险怎么办？</a:t>
            </a:r>
            <a:r>
              <a:rPr kumimoji="0" lang="en-US" altLang="zh-CN" sz="1800" b="0" i="1" u="none" strike="noStrike" cap="none" normalizeH="0" baseline="0" dirty="0" smtClean="0">
                <a:ln>
                  <a:noFill/>
                </a:ln>
                <a:solidFill>
                  <a:schemeClr val="tx1"/>
                </a:solidFill>
                <a:effectLst/>
                <a:latin typeface="Arial" charset="0"/>
                <a:ea typeface="宋体" pitchFamily="2" charset="-122"/>
              </a:rPr>
              <a:t>!</a:t>
            </a:r>
            <a:endParaRPr kumimoji="0" lang="zh-CN" altLang="en-US" sz="1800" b="0" i="1"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b="1" dirty="0" smtClean="0">
                <a:latin typeface="仿宋_GB2312" pitchFamily="49" charset="-122"/>
                <a:ea typeface="仿宋_GB2312" pitchFamily="49" charset="-122"/>
              </a:rPr>
              <a:t>3</a:t>
            </a:r>
            <a:r>
              <a:rPr lang="zh-CN" altLang="en-US" b="1" dirty="0" smtClean="0">
                <a:latin typeface="仿宋_GB2312" pitchFamily="49" charset="-122"/>
                <a:ea typeface="仿宋_GB2312" pitchFamily="49" charset="-122"/>
              </a:rPr>
              <a:t>、</a:t>
            </a:r>
            <a:r>
              <a:rPr lang="en-US" altLang="zh-CN" b="1" dirty="0" smtClean="0">
                <a:latin typeface="仿宋_GB2312" pitchFamily="49" charset="-122"/>
                <a:ea typeface="仿宋_GB2312" pitchFamily="49" charset="-122"/>
              </a:rPr>
              <a:t>2015</a:t>
            </a:r>
            <a:r>
              <a:rPr lang="zh-CN" altLang="en-US" b="1" dirty="0" smtClean="0">
                <a:latin typeface="仿宋_GB2312" pitchFamily="49" charset="-122"/>
                <a:ea typeface="仿宋_GB2312" pitchFamily="49" charset="-122"/>
              </a:rPr>
              <a:t>年</a:t>
            </a:r>
            <a:r>
              <a:rPr lang="en-US" altLang="zh-CN" b="1" dirty="0" smtClean="0">
                <a:latin typeface="仿宋_GB2312" pitchFamily="49" charset="-122"/>
                <a:ea typeface="仿宋_GB2312" pitchFamily="49" charset="-122"/>
              </a:rPr>
              <a:t>2</a:t>
            </a:r>
            <a:r>
              <a:rPr lang="zh-CN" altLang="en-US" b="1" dirty="0" smtClean="0">
                <a:latin typeface="仿宋_GB2312" pitchFamily="49" charset="-122"/>
                <a:ea typeface="仿宋_GB2312" pitchFamily="49" charset="-122"/>
              </a:rPr>
              <a:t>月，我司承保用户发生燃气爆燃事故，造成经济损失约</a:t>
            </a:r>
            <a:r>
              <a:rPr lang="en-US" altLang="zh-CN" b="1" dirty="0" smtClean="0">
                <a:latin typeface="仿宋_GB2312" pitchFamily="49" charset="-122"/>
                <a:ea typeface="仿宋_GB2312" pitchFamily="49" charset="-122"/>
              </a:rPr>
              <a:t>1</a:t>
            </a:r>
            <a:r>
              <a:rPr lang="zh-CN" altLang="en-US" b="1" dirty="0" smtClean="0">
                <a:latin typeface="仿宋_GB2312" pitchFamily="49" charset="-122"/>
                <a:ea typeface="仿宋_GB2312" pitchFamily="49" charset="-122"/>
              </a:rPr>
              <a:t>万元，我公司积极配合，及时赔偿用户经济损失。</a:t>
            </a:r>
            <a:endParaRPr lang="en-US" altLang="zh-CN" b="1" dirty="0" smtClean="0">
              <a:latin typeface="仿宋_GB2312" pitchFamily="49" charset="-122"/>
              <a:ea typeface="仿宋_GB2312" pitchFamily="49" charset="-122"/>
            </a:endParaRPr>
          </a:p>
          <a:p>
            <a:pPr>
              <a:buNone/>
            </a:pPr>
            <a:endParaRPr lang="en-US" altLang="zh-CN" b="1" dirty="0" smtClean="0">
              <a:latin typeface="仿宋_GB2312" pitchFamily="49" charset="-122"/>
              <a:ea typeface="仿宋_GB2312" pitchFamily="49" charset="-122"/>
            </a:endParaRPr>
          </a:p>
          <a:p>
            <a:pPr>
              <a:buNone/>
            </a:pPr>
            <a:endParaRPr lang="en-US" altLang="zh-CN" b="1" dirty="0" smtClean="0">
              <a:latin typeface="仿宋_GB2312" pitchFamily="49" charset="-122"/>
              <a:ea typeface="仿宋_GB2312" pitchFamily="49" charset="-122"/>
            </a:endParaRPr>
          </a:p>
          <a:p>
            <a:pPr>
              <a:buNone/>
            </a:pPr>
            <a:endParaRPr lang="zh-CN" altLang="en-US" b="1" dirty="0">
              <a:latin typeface="仿宋_GB2312" pitchFamily="49" charset="-122"/>
              <a:ea typeface="仿宋_GB2312" pitchFamily="49" charset="-122"/>
            </a:endParaRPr>
          </a:p>
        </p:txBody>
      </p:sp>
      <p:sp>
        <p:nvSpPr>
          <p:cNvPr id="5" name="灯片编号占位符 4"/>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18</a:t>
            </a:fld>
            <a:endParaRPr lang="en-US" altLang="zh-CN"/>
          </a:p>
        </p:txBody>
      </p:sp>
      <p:pic>
        <p:nvPicPr>
          <p:cNvPr id="4" name="图片 3" descr="1.JPG"/>
          <p:cNvPicPr>
            <a:picLocks noChangeAspect="1"/>
          </p:cNvPicPr>
          <p:nvPr/>
        </p:nvPicPr>
        <p:blipFill>
          <a:blip r:embed="rId2"/>
          <a:stretch>
            <a:fillRect/>
          </a:stretch>
        </p:blipFill>
        <p:spPr>
          <a:xfrm>
            <a:off x="214282" y="2357430"/>
            <a:ext cx="2880000" cy="3780015"/>
          </a:xfrm>
          <a:prstGeom prst="rect">
            <a:avLst/>
          </a:prstGeom>
        </p:spPr>
      </p:pic>
      <p:pic>
        <p:nvPicPr>
          <p:cNvPr id="6" name="图片 5" descr="3.JPG"/>
          <p:cNvPicPr>
            <a:picLocks noChangeAspect="1"/>
          </p:cNvPicPr>
          <p:nvPr/>
        </p:nvPicPr>
        <p:blipFill>
          <a:blip r:embed="rId3"/>
          <a:stretch>
            <a:fillRect/>
          </a:stretch>
        </p:blipFill>
        <p:spPr>
          <a:xfrm>
            <a:off x="3143240" y="2357430"/>
            <a:ext cx="2880000" cy="3380869"/>
          </a:xfrm>
          <a:prstGeom prst="rect">
            <a:avLst/>
          </a:prstGeom>
        </p:spPr>
      </p:pic>
      <p:pic>
        <p:nvPicPr>
          <p:cNvPr id="7" name="图片 6" descr="4.JPG"/>
          <p:cNvPicPr>
            <a:picLocks noChangeAspect="1"/>
          </p:cNvPicPr>
          <p:nvPr/>
        </p:nvPicPr>
        <p:blipFill>
          <a:blip r:embed="rId4"/>
          <a:stretch>
            <a:fillRect/>
          </a:stretch>
        </p:blipFill>
        <p:spPr>
          <a:xfrm>
            <a:off x="6072198" y="2357430"/>
            <a:ext cx="2880000" cy="3223242"/>
          </a:xfrm>
          <a:prstGeom prst="rect">
            <a:avLst/>
          </a:prstGeom>
        </p:spPr>
      </p:pic>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0">
              <a:spcBef>
                <a:spcPts val="0"/>
              </a:spcBef>
              <a:buNone/>
            </a:pPr>
            <a:r>
              <a:rPr lang="en-US" altLang="zh-CN" b="1" dirty="0" smtClean="0">
                <a:latin typeface="仿宋_GB2312" pitchFamily="49" charset="-122"/>
                <a:ea typeface="仿宋_GB2312" pitchFamily="49" charset="-122"/>
              </a:rPr>
              <a:t>4</a:t>
            </a:r>
            <a:r>
              <a:rPr lang="zh-CN" altLang="en-US" b="1" dirty="0" smtClean="0">
                <a:latin typeface="仿宋_GB2312" pitchFamily="49" charset="-122"/>
                <a:ea typeface="仿宋_GB2312" pitchFamily="49" charset="-122"/>
              </a:rPr>
              <a:t>、</a:t>
            </a:r>
            <a:r>
              <a:rPr lang="en-US" altLang="zh-CN" b="1" dirty="0" smtClean="0">
                <a:latin typeface="仿宋_GB2312" pitchFamily="49" charset="-122"/>
                <a:ea typeface="仿宋_GB2312" pitchFamily="49" charset="-122"/>
              </a:rPr>
              <a:t>2015</a:t>
            </a:r>
            <a:r>
              <a:rPr lang="zh-CN" altLang="en-US" b="1" dirty="0" smtClean="0">
                <a:latin typeface="仿宋_GB2312" pitchFamily="49" charset="-122"/>
                <a:ea typeface="仿宋_GB2312" pitchFamily="49" charset="-122"/>
              </a:rPr>
              <a:t>年</a:t>
            </a:r>
            <a:r>
              <a:rPr lang="en-US" altLang="zh-CN" b="1" dirty="0" smtClean="0">
                <a:latin typeface="仿宋_GB2312" pitchFamily="49" charset="-122"/>
                <a:ea typeface="仿宋_GB2312" pitchFamily="49" charset="-122"/>
              </a:rPr>
              <a:t>9</a:t>
            </a:r>
            <a:r>
              <a:rPr lang="zh-CN" altLang="en-US" b="1" dirty="0" smtClean="0">
                <a:latin typeface="仿宋_GB2312" pitchFamily="49" charset="-122"/>
                <a:ea typeface="仿宋_GB2312" pitchFamily="49" charset="-122"/>
              </a:rPr>
              <a:t>月，我司承保用户点火发生燃气爆燃事故，造成住户手部烧伤，燃气点火设备损坏，目前我司积极理赔，赔付医疗费用以及家庭财产损失。</a:t>
            </a:r>
            <a:endParaRPr lang="en-US" altLang="zh-CN" b="1" dirty="0" smtClean="0">
              <a:latin typeface="仿宋_GB2312" pitchFamily="49" charset="-122"/>
              <a:ea typeface="仿宋_GB2312" pitchFamily="49" charset="-122"/>
            </a:endParaRPr>
          </a:p>
          <a:p>
            <a:pPr>
              <a:buNone/>
            </a:pPr>
            <a:endParaRPr lang="zh-CN" altLang="en-US" dirty="0"/>
          </a:p>
        </p:txBody>
      </p:sp>
      <p:sp>
        <p:nvSpPr>
          <p:cNvPr id="5" name="灯片编号占位符 4"/>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19</a:t>
            </a:fld>
            <a:endParaRPr lang="en-US" altLang="zh-CN" dirty="0"/>
          </a:p>
        </p:txBody>
      </p:sp>
      <p:pic>
        <p:nvPicPr>
          <p:cNvPr id="7" name="图片 6" descr="1.jpg"/>
          <p:cNvPicPr>
            <a:picLocks noChangeAspect="1"/>
          </p:cNvPicPr>
          <p:nvPr/>
        </p:nvPicPr>
        <p:blipFill>
          <a:blip r:embed="rId3"/>
          <a:stretch>
            <a:fillRect/>
          </a:stretch>
        </p:blipFill>
        <p:spPr>
          <a:xfrm>
            <a:off x="214282" y="2500306"/>
            <a:ext cx="2928958" cy="3571900"/>
          </a:xfrm>
          <a:prstGeom prst="rect">
            <a:avLst/>
          </a:prstGeom>
        </p:spPr>
      </p:pic>
      <p:pic>
        <p:nvPicPr>
          <p:cNvPr id="8" name="图片 7" descr="2.jpg"/>
          <p:cNvPicPr>
            <a:picLocks noChangeAspect="1"/>
          </p:cNvPicPr>
          <p:nvPr/>
        </p:nvPicPr>
        <p:blipFill>
          <a:blip r:embed="rId4"/>
          <a:stretch>
            <a:fillRect/>
          </a:stretch>
        </p:blipFill>
        <p:spPr>
          <a:xfrm>
            <a:off x="3500430" y="2500306"/>
            <a:ext cx="2286003" cy="3635377"/>
          </a:xfrm>
          <a:prstGeom prst="rect">
            <a:avLst/>
          </a:prstGeom>
        </p:spPr>
      </p:pic>
      <p:pic>
        <p:nvPicPr>
          <p:cNvPr id="9" name="图片 8" descr="3.jpg"/>
          <p:cNvPicPr>
            <a:picLocks noChangeAspect="1"/>
          </p:cNvPicPr>
          <p:nvPr/>
        </p:nvPicPr>
        <p:blipFill>
          <a:blip r:embed="rId5"/>
          <a:stretch>
            <a:fillRect/>
          </a:stretch>
        </p:blipFill>
        <p:spPr>
          <a:xfrm>
            <a:off x="6143636" y="2500306"/>
            <a:ext cx="2853042" cy="3571900"/>
          </a:xfrm>
          <a:prstGeom prst="rect">
            <a:avLst/>
          </a:prstGeom>
        </p:spPr>
      </p:pic>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pPr algn="ctr">
              <a:buNone/>
            </a:pPr>
            <a:r>
              <a:rPr lang="zh-CN" altLang="en-US" sz="4800" b="1" dirty="0" smtClean="0">
                <a:latin typeface="仿宋_GB2312" pitchFamily="49" charset="-122"/>
                <a:ea typeface="仿宋_GB2312" pitchFamily="49" charset="-122"/>
              </a:rPr>
              <a:t>目录</a:t>
            </a:r>
            <a:endParaRPr lang="en-US" altLang="zh-CN" sz="4800" b="1" dirty="0" smtClean="0">
              <a:latin typeface="仿宋_GB2312" pitchFamily="49" charset="-122"/>
              <a:ea typeface="仿宋_GB2312" pitchFamily="49" charset="-122"/>
            </a:endParaRPr>
          </a:p>
          <a:p>
            <a:pPr algn="ctr"/>
            <a:endParaRPr lang="en-US" altLang="zh-CN" sz="1200" b="1" dirty="0" smtClean="0">
              <a:latin typeface="仿宋_GB2312" pitchFamily="49" charset="-122"/>
              <a:ea typeface="仿宋_GB2312" pitchFamily="49" charset="-122"/>
            </a:endParaRPr>
          </a:p>
          <a:p>
            <a:pPr>
              <a:buNone/>
            </a:pPr>
            <a:r>
              <a:rPr lang="zh-CN" altLang="en-US" sz="3600" b="1" dirty="0" smtClean="0">
                <a:latin typeface="仿宋_GB2312" pitchFamily="49" charset="-122"/>
                <a:ea typeface="仿宋_GB2312" pitchFamily="49" charset="-122"/>
              </a:rPr>
              <a:t>一、方案介绍</a:t>
            </a:r>
            <a:endParaRPr lang="en-US" altLang="zh-CN" sz="3600" b="1" dirty="0" smtClean="0">
              <a:latin typeface="仿宋_GB2312" pitchFamily="49" charset="-122"/>
              <a:ea typeface="仿宋_GB2312" pitchFamily="49" charset="-122"/>
            </a:endParaRPr>
          </a:p>
          <a:p>
            <a:pPr>
              <a:buNone/>
            </a:pPr>
            <a:r>
              <a:rPr lang="zh-CN" altLang="en-US" sz="3600" b="1" dirty="0" smtClean="0">
                <a:latin typeface="仿宋_GB2312" pitchFamily="49" charset="-122"/>
                <a:ea typeface="仿宋_GB2312" pitchFamily="49" charset="-122"/>
              </a:rPr>
              <a:t>二、案例说明</a:t>
            </a:r>
            <a:endParaRPr lang="en-US" altLang="zh-CN" sz="3600" b="1" dirty="0" smtClean="0">
              <a:latin typeface="仿宋_GB2312" pitchFamily="49" charset="-122"/>
              <a:ea typeface="仿宋_GB2312" pitchFamily="49" charset="-122"/>
            </a:endParaRPr>
          </a:p>
          <a:p>
            <a:pPr>
              <a:buNone/>
            </a:pPr>
            <a:r>
              <a:rPr lang="zh-CN" altLang="en-US" sz="3600" b="1" dirty="0" smtClean="0">
                <a:latin typeface="仿宋_GB2312" pitchFamily="49" charset="-122"/>
                <a:ea typeface="仿宋_GB2312" pitchFamily="49" charset="-122"/>
              </a:rPr>
              <a:t>三、理赔流程简介</a:t>
            </a:r>
            <a:endParaRPr lang="en-US" altLang="zh-CN" sz="3600" b="1" dirty="0" smtClean="0">
              <a:latin typeface="仿宋_GB2312" pitchFamily="49" charset="-122"/>
              <a:ea typeface="仿宋_GB2312" pitchFamily="49" charset="-122"/>
            </a:endParaRPr>
          </a:p>
          <a:p>
            <a:pPr>
              <a:buNone/>
            </a:pPr>
            <a:r>
              <a:rPr lang="zh-CN" altLang="en-US" sz="3600" b="1" dirty="0" smtClean="0">
                <a:latin typeface="仿宋_GB2312" pitchFamily="49" charset="-122"/>
                <a:ea typeface="仿宋_GB2312" pitchFamily="49" charset="-122"/>
              </a:rPr>
              <a:t>四、出单问题简析</a:t>
            </a:r>
            <a:endParaRPr lang="en-US" altLang="zh-CN" sz="3600" b="1" dirty="0" smtClean="0">
              <a:latin typeface="仿宋_GB2312" pitchFamily="49" charset="-122"/>
              <a:ea typeface="仿宋_GB2312" pitchFamily="49" charset="-122"/>
            </a:endParaRPr>
          </a:p>
          <a:p>
            <a:pPr>
              <a:buNone/>
            </a:pPr>
            <a:r>
              <a:rPr lang="zh-CN" altLang="en-US" sz="3600" b="1" dirty="0" smtClean="0">
                <a:latin typeface="仿宋_GB2312" pitchFamily="49" charset="-122"/>
                <a:ea typeface="仿宋_GB2312" pitchFamily="49" charset="-122"/>
              </a:rPr>
              <a:t>五、销售</a:t>
            </a:r>
            <a:endParaRPr lang="en-US" altLang="zh-CN" sz="3600" b="1" dirty="0" smtClean="0">
              <a:latin typeface="仿宋_GB2312" pitchFamily="49" charset="-122"/>
              <a:ea typeface="仿宋_GB2312" pitchFamily="49" charset="-122"/>
            </a:endParaRPr>
          </a:p>
          <a:p>
            <a:pPr>
              <a:buNone/>
            </a:pPr>
            <a:endParaRPr lang="zh-CN" altLang="en-US" dirty="0"/>
          </a:p>
        </p:txBody>
      </p:sp>
      <p:sp>
        <p:nvSpPr>
          <p:cNvPr id="7" name="灯片编号占位符 6"/>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2</a:t>
            </a:fld>
            <a:endParaRPr lang="en-US" altLang="zh-CN"/>
          </a:p>
        </p:txBody>
      </p:sp>
      <p:sp>
        <p:nvSpPr>
          <p:cNvPr id="4" name="TextBox 3"/>
          <p:cNvSpPr txBox="1"/>
          <p:nvPr/>
        </p:nvSpPr>
        <p:spPr>
          <a:xfrm>
            <a:off x="1142976" y="1071546"/>
            <a:ext cx="6858048" cy="3046988"/>
          </a:xfrm>
          <a:prstGeom prst="rect">
            <a:avLst/>
          </a:prstGeom>
          <a:noFill/>
        </p:spPr>
        <p:txBody>
          <a:bodyPr wrap="square" rtlCol="0">
            <a:spAutoFit/>
          </a:bodyPr>
          <a:lstStyle/>
          <a:p>
            <a:pPr algn="ctr"/>
            <a:endParaRPr lang="en-US" altLang="zh-CN" sz="4800" b="1" i="0" dirty="0" smtClean="0">
              <a:latin typeface="仿宋_GB2312" pitchFamily="49" charset="-122"/>
              <a:ea typeface="仿宋_GB2312" pitchFamily="49" charset="-122"/>
            </a:endParaRPr>
          </a:p>
          <a:p>
            <a:pPr algn="ctr"/>
            <a:endParaRPr lang="en-US" altLang="zh-CN" sz="3600" b="1" i="0" dirty="0" smtClean="0">
              <a:latin typeface="楷体_GB2312" pitchFamily="49" charset="-122"/>
              <a:ea typeface="楷体_GB2312" pitchFamily="49" charset="-122"/>
            </a:endParaRPr>
          </a:p>
          <a:p>
            <a:endParaRPr lang="en-US" altLang="zh-CN" sz="3600" b="1" i="0" dirty="0" smtClean="0">
              <a:latin typeface="仿宋_GB2312" pitchFamily="49" charset="-122"/>
              <a:ea typeface="仿宋_GB2312" pitchFamily="49" charset="-122"/>
            </a:endParaRPr>
          </a:p>
          <a:p>
            <a:endParaRPr lang="en-US" altLang="zh-CN" sz="3600" b="1" i="0" dirty="0" smtClean="0">
              <a:latin typeface="仿宋_GB2312" pitchFamily="49" charset="-122"/>
              <a:ea typeface="仿宋_GB2312" pitchFamily="49" charset="-122"/>
            </a:endParaRPr>
          </a:p>
          <a:p>
            <a:endParaRPr lang="en-US" altLang="zh-CN" sz="3600" b="1" i="0" dirty="0" smtClean="0">
              <a:latin typeface="仿宋_GB2312" pitchFamily="49" charset="-122"/>
              <a:ea typeface="仿宋_GB2312" pitchFamily="49" charset="-122"/>
            </a:endParaRPr>
          </a:p>
        </p:txBody>
      </p:sp>
      <p:grpSp>
        <p:nvGrpSpPr>
          <p:cNvPr id="5" name="Group 24"/>
          <p:cNvGrpSpPr>
            <a:grpSpLocks/>
          </p:cNvGrpSpPr>
          <p:nvPr/>
        </p:nvGrpSpPr>
        <p:grpSpPr bwMode="auto">
          <a:xfrm>
            <a:off x="4267200" y="5124450"/>
            <a:ext cx="1365250" cy="1365250"/>
            <a:chOff x="2249" y="3268"/>
            <a:chExt cx="860" cy="860"/>
          </a:xfrm>
        </p:grpSpPr>
        <p:sp>
          <p:nvSpPr>
            <p:cNvPr id="6" name="Oval 25"/>
            <p:cNvSpPr>
              <a:spLocks noChangeArrowheads="1"/>
            </p:cNvSpPr>
            <p:nvPr/>
          </p:nvSpPr>
          <p:spPr bwMode="gray">
            <a:xfrm>
              <a:off x="2249" y="3268"/>
              <a:ext cx="860" cy="860"/>
            </a:xfrm>
            <a:prstGeom prst="ellipse">
              <a:avLst/>
            </a:prstGeom>
            <a:solidFill>
              <a:srgbClr val="8CA35F"/>
            </a:solidFill>
            <a:ln w="9525">
              <a:noFill/>
              <a:round/>
              <a:headEnd/>
              <a:tailEnd/>
            </a:ln>
          </p:spPr>
          <p:txBody>
            <a:bodyPr wrap="none" anchor="ctr"/>
            <a:lstStyle/>
            <a:p>
              <a:pPr fontAlgn="auto">
                <a:lnSpc>
                  <a:spcPct val="130000"/>
                </a:lnSpc>
                <a:spcBef>
                  <a:spcPts val="0"/>
                </a:spcBef>
                <a:spcAft>
                  <a:spcPts val="0"/>
                </a:spcAft>
                <a:defRPr/>
              </a:pPr>
              <a:endParaRPr lang="zh-CN" altLang="en-US" sz="1800" kern="0">
                <a:solidFill>
                  <a:sysClr val="windowText" lastClr="000000"/>
                </a:solidFill>
                <a:ea typeface="STZhongsong" pitchFamily="2" charset="-122"/>
              </a:endParaRPr>
            </a:p>
          </p:txBody>
        </p:sp>
        <p:sp>
          <p:nvSpPr>
            <p:cNvPr id="8" name="Oval 26"/>
            <p:cNvSpPr>
              <a:spLocks noChangeArrowheads="1"/>
            </p:cNvSpPr>
            <p:nvPr/>
          </p:nvSpPr>
          <p:spPr bwMode="gray">
            <a:xfrm>
              <a:off x="2486" y="3545"/>
              <a:ext cx="476" cy="476"/>
            </a:xfrm>
            <a:prstGeom prst="ellipse">
              <a:avLst/>
            </a:prstGeom>
            <a:gradFill rotWithShape="1">
              <a:gsLst>
                <a:gs pos="0">
                  <a:srgbClr val="FFFFFF"/>
                </a:gs>
                <a:gs pos="100000">
                  <a:srgbClr val="A2CAB4">
                    <a:alpha val="0"/>
                  </a:srgbClr>
                </a:gs>
              </a:gsLst>
              <a:path path="shape">
                <a:fillToRect l="50000" t="50000" r="50000" b="50000"/>
              </a:path>
            </a:gradFill>
            <a:ln w="9525">
              <a:noFill/>
              <a:round/>
              <a:headEnd/>
              <a:tailEnd/>
            </a:ln>
          </p:spPr>
          <p:txBody>
            <a:bodyPr wrap="none" anchor="ctr"/>
            <a:lstStyle/>
            <a:p>
              <a:pPr fontAlgn="auto">
                <a:lnSpc>
                  <a:spcPct val="130000"/>
                </a:lnSpc>
                <a:spcBef>
                  <a:spcPts val="0"/>
                </a:spcBef>
                <a:spcAft>
                  <a:spcPts val="0"/>
                </a:spcAft>
                <a:defRPr/>
              </a:pPr>
              <a:endParaRPr lang="zh-CN" altLang="en-US" sz="1800" kern="0">
                <a:solidFill>
                  <a:sysClr val="windowText" lastClr="000000"/>
                </a:solidFill>
                <a:ea typeface="STZhongsong" pitchFamily="2" charset="-122"/>
              </a:endParaRPr>
            </a:p>
          </p:txBody>
        </p:sp>
        <p:sp>
          <p:nvSpPr>
            <p:cNvPr id="10" name="Oval 27"/>
            <p:cNvSpPr>
              <a:spLocks noChangeArrowheads="1"/>
            </p:cNvSpPr>
            <p:nvPr/>
          </p:nvSpPr>
          <p:spPr bwMode="gray">
            <a:xfrm rot="-2566439">
              <a:off x="2321" y="3401"/>
              <a:ext cx="362" cy="200"/>
            </a:xfrm>
            <a:prstGeom prst="ellipse">
              <a:avLst/>
            </a:prstGeom>
            <a:gradFill rotWithShape="1">
              <a:gsLst>
                <a:gs pos="0">
                  <a:srgbClr val="FFFFFF"/>
                </a:gs>
                <a:gs pos="100000">
                  <a:srgbClr val="8CA35F"/>
                </a:gs>
              </a:gsLst>
              <a:path path="shape">
                <a:fillToRect l="50000" t="50000" r="50000" b="50000"/>
              </a:path>
            </a:gradFill>
            <a:ln w="9525">
              <a:noFill/>
              <a:round/>
              <a:headEnd/>
              <a:tailEnd/>
            </a:ln>
          </p:spPr>
          <p:txBody>
            <a:bodyPr wrap="none" anchor="ctr"/>
            <a:lstStyle/>
            <a:p>
              <a:pPr fontAlgn="auto">
                <a:lnSpc>
                  <a:spcPct val="130000"/>
                </a:lnSpc>
                <a:spcBef>
                  <a:spcPts val="0"/>
                </a:spcBef>
                <a:spcAft>
                  <a:spcPts val="0"/>
                </a:spcAft>
                <a:defRPr/>
              </a:pPr>
              <a:endParaRPr lang="zh-CN" altLang="en-US" sz="1800" kern="0">
                <a:solidFill>
                  <a:sysClr val="windowText" lastClr="000000"/>
                </a:solidFill>
                <a:ea typeface="STZhongsong" pitchFamily="2" charset="-122"/>
              </a:endParaRPr>
            </a:p>
          </p:txBody>
        </p:sp>
      </p:grpSp>
      <p:grpSp>
        <p:nvGrpSpPr>
          <p:cNvPr id="11" name="Group 28"/>
          <p:cNvGrpSpPr>
            <a:grpSpLocks/>
          </p:cNvGrpSpPr>
          <p:nvPr/>
        </p:nvGrpSpPr>
        <p:grpSpPr bwMode="auto">
          <a:xfrm>
            <a:off x="5786446" y="4000504"/>
            <a:ext cx="1949450" cy="1949450"/>
            <a:chOff x="3617" y="2673"/>
            <a:chExt cx="1228" cy="1228"/>
          </a:xfrm>
        </p:grpSpPr>
        <p:sp>
          <p:nvSpPr>
            <p:cNvPr id="12" name="Oval 29"/>
            <p:cNvSpPr>
              <a:spLocks noChangeArrowheads="1"/>
            </p:cNvSpPr>
            <p:nvPr/>
          </p:nvSpPr>
          <p:spPr bwMode="gray">
            <a:xfrm>
              <a:off x="3617" y="2673"/>
              <a:ext cx="1228" cy="1228"/>
            </a:xfrm>
            <a:prstGeom prst="ellipse">
              <a:avLst/>
            </a:prstGeom>
            <a:solidFill>
              <a:srgbClr val="A2CAB4"/>
            </a:solidFill>
            <a:ln w="9525">
              <a:noFill/>
              <a:round/>
              <a:headEnd/>
              <a:tailEnd/>
            </a:ln>
          </p:spPr>
          <p:txBody>
            <a:bodyPr wrap="none" anchor="ctr"/>
            <a:lstStyle/>
            <a:p>
              <a:pPr fontAlgn="auto">
                <a:lnSpc>
                  <a:spcPct val="130000"/>
                </a:lnSpc>
                <a:spcBef>
                  <a:spcPts val="0"/>
                </a:spcBef>
                <a:spcAft>
                  <a:spcPts val="0"/>
                </a:spcAft>
                <a:defRPr/>
              </a:pPr>
              <a:endParaRPr lang="zh-CN" altLang="en-US" sz="1800" kern="0">
                <a:solidFill>
                  <a:sysClr val="windowText" lastClr="000000"/>
                </a:solidFill>
                <a:ea typeface="STZhongsong" pitchFamily="2" charset="-122"/>
              </a:endParaRPr>
            </a:p>
          </p:txBody>
        </p:sp>
        <p:sp>
          <p:nvSpPr>
            <p:cNvPr id="13" name="Oval 30"/>
            <p:cNvSpPr>
              <a:spLocks noChangeArrowheads="1"/>
            </p:cNvSpPr>
            <p:nvPr/>
          </p:nvSpPr>
          <p:spPr bwMode="gray">
            <a:xfrm>
              <a:off x="3956" y="3068"/>
              <a:ext cx="678" cy="680"/>
            </a:xfrm>
            <a:prstGeom prst="ellipse">
              <a:avLst/>
            </a:prstGeom>
            <a:gradFill rotWithShape="1">
              <a:gsLst>
                <a:gs pos="0">
                  <a:srgbClr val="FFFFFF"/>
                </a:gs>
                <a:gs pos="100000">
                  <a:srgbClr val="A2CAB4">
                    <a:alpha val="0"/>
                  </a:srgbClr>
                </a:gs>
              </a:gsLst>
              <a:path path="shape">
                <a:fillToRect l="50000" t="50000" r="50000" b="50000"/>
              </a:path>
            </a:gradFill>
            <a:ln w="9525">
              <a:noFill/>
              <a:round/>
              <a:headEnd/>
              <a:tailEnd/>
            </a:ln>
          </p:spPr>
          <p:txBody>
            <a:bodyPr wrap="none" anchor="ctr"/>
            <a:lstStyle/>
            <a:p>
              <a:pPr fontAlgn="auto">
                <a:lnSpc>
                  <a:spcPct val="130000"/>
                </a:lnSpc>
                <a:spcBef>
                  <a:spcPts val="0"/>
                </a:spcBef>
                <a:spcAft>
                  <a:spcPts val="0"/>
                </a:spcAft>
                <a:defRPr/>
              </a:pPr>
              <a:endParaRPr lang="zh-CN" altLang="en-US" sz="1800" kern="0">
                <a:solidFill>
                  <a:sysClr val="windowText" lastClr="000000"/>
                </a:solidFill>
                <a:ea typeface="STZhongsong" pitchFamily="2" charset="-122"/>
              </a:endParaRPr>
            </a:p>
          </p:txBody>
        </p:sp>
        <p:sp>
          <p:nvSpPr>
            <p:cNvPr id="14" name="Oval 31"/>
            <p:cNvSpPr>
              <a:spLocks noChangeArrowheads="1"/>
            </p:cNvSpPr>
            <p:nvPr/>
          </p:nvSpPr>
          <p:spPr bwMode="gray">
            <a:xfrm rot="-2566439">
              <a:off x="3721" y="2862"/>
              <a:ext cx="516" cy="286"/>
            </a:xfrm>
            <a:prstGeom prst="ellipse">
              <a:avLst/>
            </a:prstGeom>
            <a:gradFill rotWithShape="1">
              <a:gsLst>
                <a:gs pos="0">
                  <a:srgbClr val="FFFFFF"/>
                </a:gs>
                <a:gs pos="100000">
                  <a:srgbClr val="A2CAB4"/>
                </a:gs>
              </a:gsLst>
              <a:path path="shape">
                <a:fillToRect l="50000" t="50000" r="50000" b="50000"/>
              </a:path>
            </a:gradFill>
            <a:ln w="9525">
              <a:noFill/>
              <a:round/>
              <a:headEnd/>
              <a:tailEnd/>
            </a:ln>
          </p:spPr>
          <p:txBody>
            <a:bodyPr wrap="none" anchor="ctr"/>
            <a:lstStyle/>
            <a:p>
              <a:pPr fontAlgn="auto">
                <a:lnSpc>
                  <a:spcPct val="130000"/>
                </a:lnSpc>
                <a:spcBef>
                  <a:spcPts val="0"/>
                </a:spcBef>
                <a:spcAft>
                  <a:spcPts val="0"/>
                </a:spcAft>
                <a:defRPr/>
              </a:pPr>
              <a:endParaRPr lang="zh-CN" altLang="en-US" sz="1800" kern="0">
                <a:solidFill>
                  <a:sysClr val="windowText" lastClr="000000"/>
                </a:solidFill>
                <a:ea typeface="STZhongsong" pitchFamily="2" charset="-122"/>
              </a:endParaRPr>
            </a:p>
          </p:txBody>
        </p:sp>
      </p:grpSp>
      <p:sp>
        <p:nvSpPr>
          <p:cNvPr id="15" name="Oval 32"/>
          <p:cNvSpPr>
            <a:spLocks noChangeArrowheads="1"/>
          </p:cNvSpPr>
          <p:nvPr/>
        </p:nvSpPr>
        <p:spPr bwMode="black">
          <a:xfrm>
            <a:off x="7072330" y="2214554"/>
            <a:ext cx="1873250" cy="1873250"/>
          </a:xfrm>
          <a:prstGeom prst="ellipse">
            <a:avLst/>
          </a:prstGeom>
          <a:gradFill>
            <a:gsLst>
              <a:gs pos="0">
                <a:srgbClr val="8488C4"/>
              </a:gs>
              <a:gs pos="53000">
                <a:srgbClr val="D4DEFF"/>
              </a:gs>
              <a:gs pos="83000">
                <a:srgbClr val="D4DEFF"/>
              </a:gs>
              <a:gs pos="100000">
                <a:srgbClr val="96AB94"/>
              </a:gs>
            </a:gsLst>
            <a:lin ang="5400000" scaled="0"/>
          </a:gradFill>
          <a:ln w="28575">
            <a:noFill/>
            <a:round/>
            <a:headEnd/>
            <a:tailEnd/>
          </a:ln>
          <a:effectLst>
            <a:outerShdw dist="35921" dir="2700000" algn="ctr" rotWithShape="0">
              <a:srgbClr val="C0C0C0">
                <a:alpha val="50000"/>
              </a:srgbClr>
            </a:outerShdw>
          </a:effectLst>
        </p:spPr>
        <p:txBody>
          <a:bodyPr wrap="none" anchor="ctr"/>
          <a:lstStyle/>
          <a:p>
            <a:pPr algn="ctr" latinLnBrk="1">
              <a:lnSpc>
                <a:spcPct val="130000"/>
              </a:lnSpc>
              <a:spcBef>
                <a:spcPct val="70000"/>
              </a:spcBef>
              <a:defRPr/>
            </a:pPr>
            <a:endParaRPr lang="ko-KR" altLang="en-US" sz="1800">
              <a:solidFill>
                <a:srgbClr val="FFFFFF"/>
              </a:solidFill>
              <a:latin typeface="Gulim" pitchFamily="34" charset="-127"/>
              <a:ea typeface="Gulim" pitchFamily="34" charset="-127"/>
            </a:endParaRPr>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marL="0">
              <a:spcBef>
                <a:spcPts val="0"/>
              </a:spcBef>
              <a:buNone/>
            </a:pPr>
            <a:r>
              <a:rPr lang="en-US" altLang="zh-CN" b="1" dirty="0" smtClean="0">
                <a:latin typeface="仿宋_GB2312" pitchFamily="49" charset="-122"/>
                <a:ea typeface="仿宋_GB2312" pitchFamily="49" charset="-122"/>
              </a:rPr>
              <a:t>5</a:t>
            </a:r>
            <a:r>
              <a:rPr lang="zh-CN" altLang="en-US" b="1" dirty="0" smtClean="0">
                <a:latin typeface="仿宋_GB2312" pitchFamily="49" charset="-122"/>
                <a:ea typeface="仿宋_GB2312" pitchFamily="49" charset="-122"/>
              </a:rPr>
              <a:t>、</a:t>
            </a:r>
            <a:r>
              <a:rPr lang="zh-CN" altLang="en-US" dirty="0" smtClean="0"/>
              <a:t> </a:t>
            </a:r>
            <a:r>
              <a:rPr lang="en-US" altLang="zh-CN" b="1" dirty="0" smtClean="0">
                <a:latin typeface="仿宋_GB2312" pitchFamily="49" charset="-122"/>
                <a:ea typeface="仿宋_GB2312" pitchFamily="49" charset="-122"/>
              </a:rPr>
              <a:t>2015</a:t>
            </a:r>
            <a:r>
              <a:rPr lang="zh-CN" altLang="en-US" b="1" dirty="0" smtClean="0">
                <a:latin typeface="仿宋_GB2312" pitchFamily="49" charset="-122"/>
                <a:ea typeface="仿宋_GB2312" pitchFamily="49" charset="-122"/>
              </a:rPr>
              <a:t>年</a:t>
            </a:r>
            <a:r>
              <a:rPr lang="en-US" altLang="zh-CN" b="1" dirty="0" smtClean="0">
                <a:latin typeface="仿宋_GB2312" pitchFamily="49" charset="-122"/>
                <a:ea typeface="仿宋_GB2312" pitchFamily="49" charset="-122"/>
              </a:rPr>
              <a:t>10</a:t>
            </a:r>
            <a:r>
              <a:rPr lang="zh-CN" altLang="en-US" b="1" dirty="0" smtClean="0">
                <a:latin typeface="仿宋_GB2312" pitchFamily="49" charset="-122"/>
                <a:ea typeface="仿宋_GB2312" pitchFamily="49" charset="-122"/>
              </a:rPr>
              <a:t>月</a:t>
            </a:r>
            <a:r>
              <a:rPr lang="en-US" altLang="zh-CN" b="1" dirty="0" smtClean="0">
                <a:latin typeface="仿宋_GB2312" pitchFamily="49" charset="-122"/>
                <a:ea typeface="仿宋_GB2312" pitchFamily="49" charset="-122"/>
              </a:rPr>
              <a:t>10</a:t>
            </a:r>
            <a:r>
              <a:rPr lang="zh-CN" altLang="en-US" b="1" dirty="0" smtClean="0">
                <a:latin typeface="仿宋_GB2312" pitchFamily="49" charset="-122"/>
                <a:ea typeface="仿宋_GB2312" pitchFamily="49" charset="-122"/>
              </a:rPr>
              <a:t>日中午</a:t>
            </a:r>
            <a:r>
              <a:rPr lang="en-US" altLang="zh-CN" b="1" dirty="0" smtClean="0">
                <a:latin typeface="仿宋_GB2312" pitchFamily="49" charset="-122"/>
                <a:ea typeface="仿宋_GB2312" pitchFamily="49" charset="-122"/>
              </a:rPr>
              <a:t>11:57</a:t>
            </a:r>
            <a:r>
              <a:rPr lang="zh-CN" altLang="en-US" b="1" dirty="0" smtClean="0">
                <a:latin typeface="仿宋_GB2312" pitchFamily="49" charset="-122"/>
                <a:ea typeface="仿宋_GB2312" pitchFamily="49" charset="-122"/>
              </a:rPr>
              <a:t>分，安徽芜湖镜湖区杨家巷一私人小餐馆发生液化气罐爆炸，瞬间引发大火，截至目前已造成</a:t>
            </a:r>
            <a:r>
              <a:rPr lang="en-US" altLang="zh-CN" b="1" dirty="0" smtClean="0">
                <a:latin typeface="仿宋_GB2312" pitchFamily="49" charset="-122"/>
                <a:ea typeface="仿宋_GB2312" pitchFamily="49" charset="-122"/>
              </a:rPr>
              <a:t>17</a:t>
            </a:r>
            <a:r>
              <a:rPr lang="zh-CN" altLang="en-US" b="1" dirty="0" smtClean="0">
                <a:latin typeface="仿宋_GB2312" pitchFamily="49" charset="-122"/>
                <a:ea typeface="仿宋_GB2312" pitchFamily="49" charset="-122"/>
              </a:rPr>
              <a:t>人死亡。</a:t>
            </a:r>
            <a:endParaRPr lang="en-US" altLang="zh-CN" b="1" dirty="0" smtClean="0">
              <a:latin typeface="仿宋_GB2312" pitchFamily="49" charset="-122"/>
              <a:ea typeface="仿宋_GB2312" pitchFamily="49" charset="-122"/>
            </a:endParaRPr>
          </a:p>
          <a:p>
            <a:pPr marL="0">
              <a:spcBef>
                <a:spcPts val="0"/>
              </a:spcBef>
              <a:buNone/>
            </a:pPr>
            <a:r>
              <a:rPr lang="zh-CN" altLang="en-US" b="1" dirty="0" smtClean="0">
                <a:latin typeface="仿宋_GB2312" pitchFamily="49" charset="-122"/>
                <a:ea typeface="仿宋_GB2312" pitchFamily="49" charset="-122"/>
              </a:rPr>
              <a:t>①死亡</a:t>
            </a:r>
            <a:r>
              <a:rPr lang="en-US" altLang="zh-CN" b="1" dirty="0" smtClean="0">
                <a:latin typeface="仿宋_GB2312" pitchFamily="49" charset="-122"/>
                <a:ea typeface="仿宋_GB2312" pitchFamily="49" charset="-122"/>
              </a:rPr>
              <a:t>17</a:t>
            </a:r>
            <a:r>
              <a:rPr lang="zh-CN" altLang="en-US" b="1" dirty="0" smtClean="0">
                <a:latin typeface="仿宋_GB2312" pitchFamily="49" charset="-122"/>
                <a:ea typeface="仿宋_GB2312" pitchFamily="49" charset="-122"/>
              </a:rPr>
              <a:t>人当中</a:t>
            </a:r>
            <a:r>
              <a:rPr lang="en-US" altLang="zh-CN" b="1" dirty="0" smtClean="0">
                <a:latin typeface="仿宋_GB2312" pitchFamily="49" charset="-122"/>
                <a:ea typeface="仿宋_GB2312" pitchFamily="49" charset="-122"/>
              </a:rPr>
              <a:t>14</a:t>
            </a:r>
            <a:r>
              <a:rPr lang="zh-CN" altLang="en-US" b="1" dirty="0" smtClean="0">
                <a:latin typeface="仿宋_GB2312" pitchFamily="49" charset="-122"/>
                <a:ea typeface="仿宋_GB2312" pitchFamily="49" charset="-122"/>
              </a:rPr>
              <a:t>人为学生，</a:t>
            </a:r>
            <a:r>
              <a:rPr lang="en-US" altLang="zh-CN" b="1" dirty="0" smtClean="0">
                <a:latin typeface="仿宋_GB2312" pitchFamily="49" charset="-122"/>
                <a:ea typeface="仿宋_GB2312" pitchFamily="49" charset="-122"/>
              </a:rPr>
              <a:t>9</a:t>
            </a:r>
            <a:r>
              <a:rPr lang="zh-CN" altLang="en-US" b="1" dirty="0" smtClean="0">
                <a:latin typeface="仿宋_GB2312" pitchFamily="49" charset="-122"/>
                <a:ea typeface="仿宋_GB2312" pitchFamily="49" charset="-122"/>
              </a:rPr>
              <a:t>名女生，</a:t>
            </a:r>
            <a:r>
              <a:rPr lang="en-US" altLang="zh-CN" b="1" dirty="0" smtClean="0">
                <a:latin typeface="仿宋_GB2312" pitchFamily="49" charset="-122"/>
                <a:ea typeface="仿宋_GB2312" pitchFamily="49" charset="-122"/>
              </a:rPr>
              <a:t>5</a:t>
            </a:r>
            <a:r>
              <a:rPr lang="zh-CN" altLang="en-US" b="1" dirty="0" smtClean="0">
                <a:latin typeface="仿宋_GB2312" pitchFamily="49" charset="-122"/>
                <a:ea typeface="仿宋_GB2312" pitchFamily="49" charset="-122"/>
              </a:rPr>
              <a:t>名男生，年纪在</a:t>
            </a:r>
            <a:r>
              <a:rPr lang="en-US" altLang="zh-CN" b="1" dirty="0" smtClean="0">
                <a:latin typeface="仿宋_GB2312" pitchFamily="49" charset="-122"/>
                <a:ea typeface="仿宋_GB2312" pitchFamily="49" charset="-122"/>
              </a:rPr>
              <a:t>15</a:t>
            </a:r>
            <a:r>
              <a:rPr lang="zh-CN" altLang="en-US" b="1" dirty="0" smtClean="0">
                <a:latin typeface="仿宋_GB2312" pitchFamily="49" charset="-122"/>
                <a:ea typeface="仿宋_GB2312" pitchFamily="49" charset="-122"/>
              </a:rPr>
              <a:t>到</a:t>
            </a:r>
            <a:r>
              <a:rPr lang="en-US" altLang="zh-CN" b="1" dirty="0" smtClean="0">
                <a:latin typeface="仿宋_GB2312" pitchFamily="49" charset="-122"/>
                <a:ea typeface="仿宋_GB2312" pitchFamily="49" charset="-122"/>
              </a:rPr>
              <a:t>20</a:t>
            </a:r>
            <a:r>
              <a:rPr lang="zh-CN" altLang="en-US" b="1" dirty="0" smtClean="0">
                <a:latin typeface="仿宋_GB2312" pitchFamily="49" charset="-122"/>
                <a:ea typeface="仿宋_GB2312" pitchFamily="49" charset="-122"/>
              </a:rPr>
              <a:t>岁之间，另外</a:t>
            </a:r>
            <a:r>
              <a:rPr lang="en-US" altLang="zh-CN" b="1" dirty="0" smtClean="0">
                <a:latin typeface="仿宋_GB2312" pitchFamily="49" charset="-122"/>
                <a:ea typeface="仿宋_GB2312" pitchFamily="49" charset="-122"/>
              </a:rPr>
              <a:t>3</a:t>
            </a:r>
            <a:r>
              <a:rPr lang="zh-CN" altLang="en-US" b="1" dirty="0" smtClean="0">
                <a:latin typeface="仿宋_GB2312" pitchFamily="49" charset="-122"/>
                <a:ea typeface="仿宋_GB2312" pitchFamily="49" charset="-122"/>
              </a:rPr>
              <a:t>人为成年男性，其中</a:t>
            </a:r>
            <a:r>
              <a:rPr lang="en-US" altLang="zh-CN" b="1" dirty="0" smtClean="0">
                <a:latin typeface="仿宋_GB2312" pitchFamily="49" charset="-122"/>
                <a:ea typeface="仿宋_GB2312" pitchFamily="49" charset="-122"/>
              </a:rPr>
              <a:t>2</a:t>
            </a:r>
            <a:r>
              <a:rPr lang="zh-CN" altLang="en-US" b="1" dirty="0" smtClean="0">
                <a:latin typeface="仿宋_GB2312" pitchFamily="49" charset="-122"/>
                <a:ea typeface="仿宋_GB2312" pitchFamily="49" charset="-122"/>
              </a:rPr>
              <a:t>人为父子；</a:t>
            </a:r>
            <a:endParaRPr lang="en-US" altLang="zh-CN" b="1" dirty="0" smtClean="0">
              <a:latin typeface="仿宋_GB2312" pitchFamily="49" charset="-122"/>
              <a:ea typeface="仿宋_GB2312" pitchFamily="49" charset="-122"/>
            </a:endParaRPr>
          </a:p>
          <a:p>
            <a:pPr marL="0">
              <a:spcBef>
                <a:spcPts val="0"/>
              </a:spcBef>
              <a:buNone/>
            </a:pPr>
            <a:r>
              <a:rPr lang="zh-CN" altLang="en-US" b="1" dirty="0" smtClean="0">
                <a:latin typeface="仿宋_GB2312" pitchFamily="49" charset="-122"/>
                <a:ea typeface="仿宋_GB2312" pitchFamily="49" charset="-122"/>
              </a:rPr>
              <a:t>②</a:t>
            </a:r>
            <a:r>
              <a:rPr lang="en-US" altLang="zh-CN" b="1" dirty="0" smtClean="0">
                <a:latin typeface="仿宋_GB2312" pitchFamily="49" charset="-122"/>
                <a:ea typeface="仿宋_GB2312" pitchFamily="49" charset="-122"/>
              </a:rPr>
              <a:t>17</a:t>
            </a:r>
            <a:r>
              <a:rPr lang="zh-CN" altLang="en-US" b="1" dirty="0" smtClean="0">
                <a:latin typeface="仿宋_GB2312" pitchFamily="49" charset="-122"/>
                <a:ea typeface="仿宋_GB2312" pitchFamily="49" charset="-122"/>
              </a:rPr>
              <a:t>人主要因一氧化碳中毒死亡；</a:t>
            </a:r>
            <a:endParaRPr lang="en-US" altLang="zh-CN" b="1" dirty="0" smtClean="0">
              <a:latin typeface="仿宋_GB2312" pitchFamily="49" charset="-122"/>
              <a:ea typeface="仿宋_GB2312" pitchFamily="49" charset="-122"/>
            </a:endParaRPr>
          </a:p>
          <a:p>
            <a:pPr marL="0">
              <a:spcBef>
                <a:spcPts val="0"/>
              </a:spcBef>
              <a:buNone/>
            </a:pPr>
            <a:r>
              <a:rPr lang="zh-CN" altLang="en-US" b="1" dirty="0" smtClean="0">
                <a:latin typeface="仿宋_GB2312" pitchFamily="49" charset="-122"/>
                <a:ea typeface="仿宋_GB2312" pitchFamily="49" charset="-122"/>
              </a:rPr>
              <a:t>③现在被烧的房子建筑材料用手一摸，都成了粉末。</a:t>
            </a:r>
            <a:endParaRPr lang="en-US" altLang="zh-CN" b="1" dirty="0" smtClean="0">
              <a:latin typeface="仿宋_GB2312" pitchFamily="49" charset="-122"/>
              <a:ea typeface="仿宋_GB2312" pitchFamily="49" charset="-122"/>
            </a:endParaRPr>
          </a:p>
          <a:p>
            <a:pPr marL="0">
              <a:spcBef>
                <a:spcPts val="0"/>
              </a:spcBef>
              <a:buNone/>
            </a:pPr>
            <a:endParaRPr lang="en-US" altLang="zh-CN" b="1" dirty="0" smtClean="0">
              <a:latin typeface="仿宋_GB2312" pitchFamily="49" charset="-122"/>
              <a:ea typeface="仿宋_GB2312" pitchFamily="49" charset="-122"/>
            </a:endParaRPr>
          </a:p>
          <a:p>
            <a:pPr marL="0">
              <a:spcBef>
                <a:spcPts val="0"/>
              </a:spcBef>
              <a:buNone/>
            </a:pPr>
            <a:endParaRPr lang="en-US" altLang="zh-CN" b="1" dirty="0" smtClean="0">
              <a:latin typeface="仿宋_GB2312" pitchFamily="49" charset="-122"/>
              <a:ea typeface="仿宋_GB2312" pitchFamily="49" charset="-122"/>
            </a:endParaRPr>
          </a:p>
          <a:p>
            <a:pPr marL="0">
              <a:spcBef>
                <a:spcPts val="0"/>
              </a:spcBef>
              <a:buNone/>
            </a:pPr>
            <a:endParaRPr lang="en-US" altLang="zh-CN" b="1" dirty="0" smtClean="0">
              <a:latin typeface="仿宋_GB2312" pitchFamily="49" charset="-122"/>
              <a:ea typeface="仿宋_GB2312" pitchFamily="49" charset="-122"/>
            </a:endParaRPr>
          </a:p>
        </p:txBody>
      </p:sp>
      <p:sp>
        <p:nvSpPr>
          <p:cNvPr id="7" name="灯片编号占位符 6"/>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20</a:t>
            </a:fld>
            <a:endParaRPr lang="en-US" altLang="zh-CN"/>
          </a:p>
        </p:txBody>
      </p:sp>
      <p:pic>
        <p:nvPicPr>
          <p:cNvPr id="10" name="Picture 2"/>
          <p:cNvPicPr>
            <a:picLocks noChangeAspect="1" noChangeArrowheads="1"/>
          </p:cNvPicPr>
          <p:nvPr/>
        </p:nvPicPr>
        <p:blipFill>
          <a:blip r:embed="rId3"/>
          <a:srcRect/>
          <a:stretch>
            <a:fillRect/>
          </a:stretch>
        </p:blipFill>
        <p:spPr bwMode="auto">
          <a:xfrm>
            <a:off x="642910" y="3571876"/>
            <a:ext cx="5857916" cy="2786082"/>
          </a:xfrm>
          <a:prstGeom prst="rect">
            <a:avLst/>
          </a:prstGeom>
          <a:noFill/>
          <a:ln w="9525">
            <a:noFill/>
            <a:miter lim="800000"/>
            <a:headEnd/>
            <a:tailEnd/>
          </a:ln>
          <a:effectLst/>
        </p:spPr>
      </p:pic>
      <p:sp>
        <p:nvSpPr>
          <p:cNvPr id="11" name="燕尾形 10"/>
          <p:cNvSpPr/>
          <p:nvPr/>
        </p:nvSpPr>
        <p:spPr bwMode="auto">
          <a:xfrm>
            <a:off x="6572264" y="4286256"/>
            <a:ext cx="2428892" cy="1071570"/>
          </a:xfrm>
          <a:prstGeom prst="chevron">
            <a:avLst/>
          </a:prstGeom>
          <a:solidFill>
            <a:schemeClr val="accent1"/>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t" anchorCtr="0" compatLnSpc="1">
            <a:prstTxWarp prst="textNoShape">
              <a:avLst/>
            </a:prstTxWarp>
          </a:bodyPr>
          <a:lstStyle/>
          <a:p>
            <a:endParaRPr lang="zh-CN" altLang="en-US" dirty="0" smtClean="0">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i="1" u="none" strike="noStrike" normalizeH="0" baseline="0" dirty="0" smtClean="0">
                <a:ln w="18415" cmpd="sng">
                  <a:solidFill>
                    <a:srgbClr val="FF0000"/>
                  </a:solidFill>
                  <a:prstDash val="solid"/>
                </a:ln>
                <a:solidFill>
                  <a:srgbClr val="FF0000"/>
                </a:solidFill>
                <a:effectLst>
                  <a:outerShdw blurRad="63500" dir="3600000" algn="tl" rotWithShape="0">
                    <a:srgbClr val="000000">
                      <a:alpha val="70000"/>
                    </a:srgbClr>
                  </a:outerShdw>
                </a:effectLst>
                <a:latin typeface="Arial" charset="0"/>
                <a:ea typeface="宋体" pitchFamily="2" charset="-122"/>
              </a:rPr>
              <a:t>怎么办？</a:t>
            </a:r>
          </a:p>
        </p:txBody>
      </p:sp>
    </p:spTree>
  </p:cSld>
  <p:clrMapOvr>
    <a:masterClrMapping/>
  </p:clrMapOvr>
  <p:transition>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714348" y="1571612"/>
            <a:ext cx="3649034" cy="4784726"/>
          </a:xfrm>
          <a:prstGeom prst="rect">
            <a:avLst/>
          </a:prstGeom>
          <a:noFill/>
          <a:ln w="9525">
            <a:noFill/>
            <a:miter lim="800000"/>
            <a:headEnd/>
            <a:tailEnd/>
          </a:ln>
          <a:effectLst/>
        </p:spPr>
      </p:pic>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21</a:t>
            </a:fld>
            <a:endParaRPr lang="en-US" altLang="zh-CN"/>
          </a:p>
        </p:txBody>
      </p:sp>
      <p:graphicFrame>
        <p:nvGraphicFramePr>
          <p:cNvPr id="9" name="图示 8"/>
          <p:cNvGraphicFramePr/>
          <p:nvPr/>
        </p:nvGraphicFramePr>
        <p:xfrm>
          <a:off x="4357686" y="1643050"/>
          <a:ext cx="4786314"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sz="2400" b="1" dirty="0" smtClean="0">
                <a:latin typeface="仿宋_GB2312" pitchFamily="49" charset="-122"/>
                <a:ea typeface="仿宋_GB2312" pitchFamily="49" charset="-122"/>
              </a:rPr>
              <a:t>5</a:t>
            </a:r>
            <a:r>
              <a:rPr lang="zh-CN" altLang="en-US" sz="2400" b="1" dirty="0" smtClean="0">
                <a:latin typeface="仿宋_GB2312" pitchFamily="49" charset="-122"/>
                <a:ea typeface="仿宋_GB2312" pitchFamily="49" charset="-122"/>
              </a:rPr>
              <a:t>、案例小结：</a:t>
            </a:r>
            <a:endParaRPr lang="en-US" altLang="zh-CN" sz="2400" b="1" dirty="0" smtClean="0">
              <a:latin typeface="仿宋_GB2312" pitchFamily="49" charset="-122"/>
              <a:ea typeface="仿宋_GB2312" pitchFamily="49" charset="-122"/>
            </a:endParaRPr>
          </a:p>
          <a:p>
            <a:pPr lvl="0">
              <a:buNone/>
            </a:pPr>
            <a:endParaRPr lang="en-US" altLang="zh-CN" sz="2400" b="1" dirty="0" smtClean="0">
              <a:latin typeface="+mn-ea"/>
            </a:endParaRPr>
          </a:p>
          <a:p>
            <a:pPr lvl="0">
              <a:buNone/>
            </a:pPr>
            <a:r>
              <a:rPr lang="zh-CN" altLang="en-US" sz="2400" b="1" dirty="0" smtClean="0">
                <a:latin typeface="仿宋_GB2312" pitchFamily="49" charset="-122"/>
                <a:ea typeface="仿宋_GB2312" pitchFamily="49" charset="-122"/>
              </a:rPr>
              <a:t>使用燃气主要风险 ：爆炸、火灾、泄漏</a:t>
            </a:r>
          </a:p>
          <a:p>
            <a:pPr lvl="0">
              <a:buNone/>
            </a:pPr>
            <a:endParaRPr lang="en-US" altLang="zh-CN" sz="2400" b="1" dirty="0" smtClean="0">
              <a:latin typeface="仿宋_GB2312" pitchFamily="49" charset="-122"/>
              <a:ea typeface="仿宋_GB2312" pitchFamily="49" charset="-122"/>
            </a:endParaRPr>
          </a:p>
          <a:p>
            <a:pPr lvl="0">
              <a:buNone/>
            </a:pPr>
            <a:r>
              <a:rPr lang="zh-CN" altLang="en-US" sz="2400" b="1" dirty="0" smtClean="0">
                <a:latin typeface="仿宋_GB2312" pitchFamily="49" charset="-122"/>
                <a:ea typeface="仿宋_GB2312" pitchFamily="49" charset="-122"/>
              </a:rPr>
              <a:t>可能造成损失    </a:t>
            </a:r>
            <a:endParaRPr lang="en-US" altLang="zh-CN" sz="2400" b="1" dirty="0" smtClean="0">
              <a:latin typeface="仿宋_GB2312" pitchFamily="49" charset="-122"/>
              <a:ea typeface="仿宋_GB2312" pitchFamily="49" charset="-122"/>
            </a:endParaRPr>
          </a:p>
          <a:p>
            <a:pPr lvl="0">
              <a:buNone/>
            </a:pPr>
            <a:r>
              <a:rPr lang="zh-CN" altLang="en-US" sz="2400" b="1" dirty="0" smtClean="0">
                <a:latin typeface="仿宋_GB2312" pitchFamily="49" charset="-122"/>
                <a:ea typeface="仿宋_GB2312" pitchFamily="49" charset="-122"/>
              </a:rPr>
              <a:t>户主 ：人身伤亡、财产损失</a:t>
            </a:r>
            <a:endParaRPr lang="en-US" altLang="zh-CN" sz="2400" b="1" dirty="0" smtClean="0">
              <a:latin typeface="仿宋_GB2312" pitchFamily="49" charset="-122"/>
              <a:ea typeface="仿宋_GB2312" pitchFamily="49" charset="-122"/>
            </a:endParaRPr>
          </a:p>
          <a:p>
            <a:pPr>
              <a:buNone/>
            </a:pPr>
            <a:r>
              <a:rPr lang="zh-CN" altLang="en-US" sz="2400" b="1" dirty="0" smtClean="0">
                <a:latin typeface="仿宋_GB2312" pitchFamily="49" charset="-122"/>
                <a:ea typeface="仿宋_GB2312" pitchFamily="49" charset="-122"/>
              </a:rPr>
              <a:t>邻居 、客人：人身伤亡、财产损失</a:t>
            </a:r>
          </a:p>
          <a:p>
            <a:pPr>
              <a:buNone/>
            </a:pPr>
            <a:endParaRPr lang="en-US" altLang="zh-CN" sz="2400" b="1" dirty="0" smtClean="0">
              <a:latin typeface="仿宋_GB2312" pitchFamily="49" charset="-122"/>
              <a:ea typeface="仿宋_GB2312" pitchFamily="49" charset="-122"/>
            </a:endParaRPr>
          </a:p>
        </p:txBody>
      </p:sp>
      <p:sp>
        <p:nvSpPr>
          <p:cNvPr id="5" name="灯片编号占位符 4"/>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22</a:t>
            </a:fld>
            <a:endParaRPr lang="en-US" altLang="zh-CN"/>
          </a:p>
        </p:txBody>
      </p:sp>
      <p:pic>
        <p:nvPicPr>
          <p:cNvPr id="4" name="Picture 2" descr="C:\Program Files\Microsoft Office\MEDIA\CAGCAT10\j0186348.wmf"/>
          <p:cNvPicPr>
            <a:picLocks noChangeAspect="1" noChangeArrowheads="1"/>
          </p:cNvPicPr>
          <p:nvPr/>
        </p:nvPicPr>
        <p:blipFill>
          <a:blip r:embed="rId2"/>
          <a:srcRect/>
          <a:stretch>
            <a:fillRect/>
          </a:stretch>
        </p:blipFill>
        <p:spPr bwMode="auto">
          <a:xfrm>
            <a:off x="6429388" y="2428868"/>
            <a:ext cx="1500187" cy="2106612"/>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428604"/>
            <a:ext cx="5832475" cy="692150"/>
          </a:xfrm>
        </p:spPr>
        <p:txBody>
          <a:bodyPr/>
          <a:lstStyle/>
          <a:p>
            <a:r>
              <a:rPr lang="zh-CN" altLang="en-US" sz="3600" dirty="0" smtClean="0">
                <a:solidFill>
                  <a:schemeClr val="tx1"/>
                </a:solidFill>
                <a:latin typeface="仿宋_GB2312" pitchFamily="49" charset="-122"/>
                <a:ea typeface="仿宋_GB2312" pitchFamily="49" charset="-122"/>
              </a:rPr>
              <a:t>三、理赔流程简介</a:t>
            </a:r>
            <a:endParaRPr lang="zh-CN" altLang="en-US" sz="3600" dirty="0">
              <a:solidFill>
                <a:schemeClr val="tx1"/>
              </a:solidFill>
              <a:latin typeface="仿宋_GB2312" pitchFamily="49" charset="-122"/>
              <a:ea typeface="仿宋_GB2312" pitchFamily="49" charset="-122"/>
            </a:endParaRPr>
          </a:p>
        </p:txBody>
      </p:sp>
      <p:graphicFrame>
        <p:nvGraphicFramePr>
          <p:cNvPr id="7" name="内容占位符 6"/>
          <p:cNvGraphicFramePr>
            <a:graphicFrameLocks noGrp="1"/>
          </p:cNvGraphicFramePr>
          <p:nvPr>
            <p:ph idx="1"/>
          </p:nvPr>
        </p:nvGraphicFramePr>
        <p:xfrm>
          <a:off x="428596" y="1000108"/>
          <a:ext cx="8207375" cy="557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灯片编号占位符 8"/>
          <p:cNvSpPr>
            <a:spLocks noGrp="1"/>
          </p:cNvSpPr>
          <p:nvPr>
            <p:ph type="sldNum" sz="quarter" idx="12"/>
          </p:nvPr>
        </p:nvSpPr>
        <p:spPr/>
        <p:txBody>
          <a:bodyPr/>
          <a:lstStyle/>
          <a:p>
            <a:pPr>
              <a:defRPr/>
            </a:pPr>
            <a:fld id="{F0EA5CFC-2153-42C3-A4CE-07CF6C0F1084}" type="slidenum">
              <a:rPr lang="zh-CN" altLang="en-US" smtClean="0"/>
              <a:pPr>
                <a:defRPr/>
              </a:pPr>
              <a:t>23</a:t>
            </a:fld>
            <a:endParaRPr lang="en-US" altLang="zh-CN"/>
          </a:p>
        </p:txBody>
      </p:sp>
    </p:spTree>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内容占位符 24"/>
          <p:cNvGraphicFramePr>
            <a:graphicFrameLocks noGrp="1"/>
          </p:cNvGraphicFramePr>
          <p:nvPr>
            <p:ph idx="1"/>
          </p:nvPr>
        </p:nvGraphicFramePr>
        <p:xfrm>
          <a:off x="468313" y="1484313"/>
          <a:ext cx="8207375" cy="464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24</a:t>
            </a:fld>
            <a:endParaRPr lang="en-US" altLang="zh-CN"/>
          </a:p>
        </p:txBody>
      </p:sp>
    </p:spTree>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71480"/>
            <a:ext cx="5832475" cy="692150"/>
          </a:xfrm>
        </p:spPr>
        <p:txBody>
          <a:bodyPr/>
          <a:lstStyle/>
          <a:p>
            <a:r>
              <a:rPr lang="zh-CN" altLang="en-US" sz="3600" dirty="0" smtClean="0">
                <a:solidFill>
                  <a:schemeClr val="tx1"/>
                </a:solidFill>
                <a:latin typeface="仿宋_GB2312" pitchFamily="49" charset="-122"/>
                <a:ea typeface="仿宋_GB2312" pitchFamily="49" charset="-122"/>
              </a:rPr>
              <a:t>四、出单问题简析</a:t>
            </a:r>
            <a:endParaRPr lang="zh-CN" altLang="en-US" sz="3600" dirty="0">
              <a:solidFill>
                <a:schemeClr val="tx1"/>
              </a:solidFill>
              <a:latin typeface="仿宋_GB2312" pitchFamily="49" charset="-122"/>
              <a:ea typeface="仿宋_GB2312" pitchFamily="49" charset="-122"/>
            </a:endParaRPr>
          </a:p>
        </p:txBody>
      </p:sp>
      <p:graphicFrame>
        <p:nvGraphicFramePr>
          <p:cNvPr id="13" name="内容占位符 12"/>
          <p:cNvGraphicFramePr>
            <a:graphicFrameLocks noGrp="1"/>
          </p:cNvGraphicFramePr>
          <p:nvPr>
            <p:ph idx="1"/>
          </p:nvPr>
        </p:nvGraphicFramePr>
        <p:xfrm>
          <a:off x="1" y="1500174"/>
          <a:ext cx="9143999" cy="4641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灯片编号占位符 14"/>
          <p:cNvSpPr>
            <a:spLocks noGrp="1"/>
          </p:cNvSpPr>
          <p:nvPr>
            <p:ph type="sldNum" sz="quarter" idx="12"/>
          </p:nvPr>
        </p:nvSpPr>
        <p:spPr/>
        <p:txBody>
          <a:bodyPr/>
          <a:lstStyle/>
          <a:p>
            <a:pPr>
              <a:defRPr/>
            </a:pPr>
            <a:fld id="{F0EA5CFC-2153-42C3-A4CE-07CF6C0F1084}" type="slidenum">
              <a:rPr lang="zh-CN" altLang="en-US" smtClean="0"/>
              <a:pPr>
                <a:defRPr/>
              </a:pPr>
              <a:t>25</a:t>
            </a:fld>
            <a:endParaRPr lang="en-US" altLang="zh-CN"/>
          </a:p>
        </p:txBody>
      </p:sp>
    </p:spTree>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lang="zh-CN" altLang="en-US" sz="3600" b="1" dirty="0" smtClean="0">
                <a:latin typeface="仿宋_GB2312" pitchFamily="49" charset="-122"/>
                <a:ea typeface="仿宋_GB2312" pitchFamily="49" charset="-122"/>
              </a:rPr>
              <a:t>五、销售</a:t>
            </a:r>
            <a:endParaRPr lang="en-US" altLang="zh-CN" sz="3600" b="1" dirty="0" smtClean="0">
              <a:latin typeface="仿宋_GB2312" pitchFamily="49" charset="-122"/>
              <a:ea typeface="仿宋_GB2312" pitchFamily="49" charset="-122"/>
            </a:endParaRPr>
          </a:p>
          <a:p>
            <a:pPr>
              <a:buNone/>
            </a:pPr>
            <a:r>
              <a:rPr lang="en-US" altLang="zh-CN" sz="2400" b="1" dirty="0" smtClean="0">
                <a:latin typeface="仿宋_GB2312" pitchFamily="49" charset="-122"/>
                <a:ea typeface="仿宋_GB2312" pitchFamily="49" charset="-122"/>
              </a:rPr>
              <a:t>1</a:t>
            </a:r>
            <a:r>
              <a:rPr lang="zh-CN" altLang="en-US" sz="2400" b="1" dirty="0" smtClean="0">
                <a:latin typeface="仿宋_GB2312" pitchFamily="49" charset="-122"/>
                <a:ea typeface="仿宋_GB2312" pitchFamily="49" charset="-122"/>
              </a:rPr>
              <a:t>、销售途径</a:t>
            </a:r>
            <a:endParaRPr lang="en-US" altLang="zh-CN" sz="2400" b="1" dirty="0" smtClean="0">
              <a:latin typeface="仿宋_GB2312" pitchFamily="49" charset="-122"/>
              <a:ea typeface="仿宋_GB2312" pitchFamily="49" charset="-122"/>
            </a:endParaRPr>
          </a:p>
          <a:p>
            <a:pPr>
              <a:buNone/>
            </a:pPr>
            <a:endParaRPr lang="en-US" altLang="zh-CN" sz="2400" b="1" dirty="0" smtClean="0">
              <a:latin typeface="仿宋_GB2312" pitchFamily="49" charset="-122"/>
              <a:ea typeface="仿宋_GB2312" pitchFamily="49" charset="-122"/>
            </a:endParaRPr>
          </a:p>
          <a:p>
            <a:pPr>
              <a:buNone/>
            </a:pPr>
            <a:endParaRPr lang="zh-CN" altLang="en-US" sz="2400" dirty="0">
              <a:latin typeface="仿宋_GB2312" pitchFamily="49" charset="-122"/>
              <a:ea typeface="仿宋_GB2312" pitchFamily="49" charset="-122"/>
            </a:endParaRPr>
          </a:p>
        </p:txBody>
      </p:sp>
      <p:sp>
        <p:nvSpPr>
          <p:cNvPr id="7" name="灯片编号占位符 6"/>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26</a:t>
            </a:fld>
            <a:endParaRPr lang="en-US" altLang="zh-CN"/>
          </a:p>
        </p:txBody>
      </p:sp>
      <p:graphicFrame>
        <p:nvGraphicFramePr>
          <p:cNvPr id="9" name="图示 8"/>
          <p:cNvGraphicFramePr/>
          <p:nvPr/>
        </p:nvGraphicFramePr>
        <p:xfrm>
          <a:off x="1071538" y="24288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单圆角矩形 9"/>
          <p:cNvSpPr/>
          <p:nvPr/>
        </p:nvSpPr>
        <p:spPr bwMode="auto">
          <a:xfrm>
            <a:off x="6786578" y="2857496"/>
            <a:ext cx="1714512" cy="3214710"/>
          </a:xfrm>
          <a:prstGeom prst="snipRoundRect">
            <a:avLst/>
          </a:prstGeom>
          <a:solidFill>
            <a:schemeClr val="accent1"/>
          </a:solidFill>
          <a:ln w="9525" cap="flat" cmpd="sng" algn="ctr">
            <a:solidFill>
              <a:schemeClr val="tx1"/>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square" lIns="91440" tIns="45720" rIns="91440" bIns="45720" numCol="1" rtlCol="0" anchor="t" anchorCtr="0" compatLnSpc="1">
            <a:prstTxWarp prst="textNoShape">
              <a:avLst/>
            </a:prstTxWarp>
          </a:bodyPr>
          <a:lstStyle/>
          <a:p>
            <a:pPr>
              <a:spcBef>
                <a:spcPct val="50000"/>
              </a:spcBef>
            </a:pPr>
            <a:r>
              <a:rPr lang="en-US" altLang="zh-CN" b="1" dirty="0" smtClean="0">
                <a:solidFill>
                  <a:srgbClr val="FEFFFF"/>
                </a:solidFill>
                <a:latin typeface="楷体"/>
                <a:ea typeface="楷体"/>
                <a:cs typeface="楷体"/>
              </a:rPr>
              <a:t>1</a:t>
            </a:r>
            <a:r>
              <a:rPr lang="zh-CN" altLang="en-US" b="1" i="0" dirty="0" smtClean="0">
                <a:solidFill>
                  <a:srgbClr val="FEFFFF"/>
                </a:solidFill>
                <a:latin typeface="楷体"/>
                <a:ea typeface="楷体"/>
                <a:cs typeface="楷体"/>
              </a:rPr>
              <a:t>、新开户客户是我们的重点销售对象</a:t>
            </a:r>
            <a:endParaRPr lang="en-US" altLang="zh-CN" b="1" i="0" dirty="0" smtClean="0">
              <a:solidFill>
                <a:srgbClr val="FEFFFF"/>
              </a:solidFill>
              <a:latin typeface="楷体"/>
              <a:ea typeface="楷体"/>
              <a:cs typeface="楷体"/>
            </a:endParaRPr>
          </a:p>
          <a:p>
            <a:pPr>
              <a:spcBef>
                <a:spcPct val="50000"/>
              </a:spcBef>
            </a:pPr>
            <a:r>
              <a:rPr lang="en-US" altLang="zh-CN" b="1" i="0" dirty="0" smtClean="0">
                <a:solidFill>
                  <a:srgbClr val="FEFFFF"/>
                </a:solidFill>
                <a:latin typeface="楷体"/>
                <a:ea typeface="楷体"/>
                <a:cs typeface="楷体"/>
              </a:rPr>
              <a:t>2</a:t>
            </a:r>
            <a:r>
              <a:rPr lang="zh-CN" altLang="en-US" b="1" i="0" dirty="0" smtClean="0">
                <a:solidFill>
                  <a:srgbClr val="FEFFFF"/>
                </a:solidFill>
                <a:latin typeface="楷体"/>
                <a:ea typeface="楷体"/>
                <a:cs typeface="楷体"/>
              </a:rPr>
              <a:t>、家有老人小孩的是我们要重视的客户</a:t>
            </a:r>
            <a:endParaRPr lang="en-US" altLang="zh-CN" b="1" i="0" dirty="0" smtClean="0">
              <a:solidFill>
                <a:srgbClr val="FEFFFF"/>
              </a:solidFill>
              <a:latin typeface="楷体"/>
              <a:ea typeface="楷体"/>
              <a:cs typeface="楷体"/>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dirty="0" smtClean="0">
              <a:ln>
                <a:noFill/>
              </a:ln>
              <a:solidFill>
                <a:schemeClr val="tx1"/>
              </a:solidFill>
              <a:effectLst/>
              <a:latin typeface="Arial" charset="0"/>
              <a:ea typeface="宋体" pitchFamily="2" charset="-122"/>
            </a:endParaRPr>
          </a:p>
        </p:txBody>
      </p:sp>
      <p:sp>
        <p:nvSpPr>
          <p:cNvPr id="6" name="剪去单角的矩形 5"/>
          <p:cNvSpPr/>
          <p:nvPr/>
        </p:nvSpPr>
        <p:spPr bwMode="auto">
          <a:xfrm>
            <a:off x="214282" y="3071810"/>
            <a:ext cx="1714512" cy="3143272"/>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spcBef>
                <a:spcPct val="50000"/>
              </a:spcBef>
              <a:buClrTx/>
              <a:buSzTx/>
              <a:buFontTx/>
              <a:buNone/>
              <a:tabLst/>
            </a:pPr>
            <a:r>
              <a:rPr lang="zh-CN" altLang="en-US" b="1" i="0" dirty="0" smtClean="0">
                <a:solidFill>
                  <a:srgbClr val="FEFFFF"/>
                </a:solidFill>
                <a:latin typeface="楷体"/>
                <a:ea typeface="楷体"/>
                <a:cs typeface="楷体"/>
              </a:rPr>
              <a:t>商用推广重点：</a:t>
            </a:r>
            <a:endParaRPr lang="en-US" altLang="zh-CN" b="1" i="0" dirty="0" smtClean="0">
              <a:solidFill>
                <a:srgbClr val="FEFFFF"/>
              </a:solidFill>
              <a:latin typeface="楷体"/>
              <a:ea typeface="楷体"/>
              <a:cs typeface="楷体"/>
            </a:endParaRPr>
          </a:p>
          <a:p>
            <a:pPr marL="0" marR="0" indent="0" defTabSz="914400" eaLnBrk="1" latinLnBrk="0" hangingPunct="1">
              <a:lnSpc>
                <a:spcPct val="100000"/>
              </a:lnSpc>
              <a:spcBef>
                <a:spcPct val="50000"/>
              </a:spcBef>
              <a:buClrTx/>
              <a:buSzTx/>
              <a:buFontTx/>
              <a:buNone/>
              <a:tabLst/>
            </a:pPr>
            <a:r>
              <a:rPr lang="en-US" altLang="zh-CN" b="1" i="0" dirty="0" smtClean="0">
                <a:solidFill>
                  <a:srgbClr val="FEFFFF"/>
                </a:solidFill>
                <a:latin typeface="楷体"/>
                <a:ea typeface="楷体"/>
                <a:cs typeface="楷体"/>
              </a:rPr>
              <a:t>1</a:t>
            </a:r>
            <a:r>
              <a:rPr lang="zh-CN" altLang="en-US" b="1" i="0" dirty="0" smtClean="0">
                <a:solidFill>
                  <a:srgbClr val="FEFFFF"/>
                </a:solidFill>
                <a:latin typeface="楷体"/>
                <a:ea typeface="楷体"/>
                <a:cs typeface="楷体"/>
              </a:rPr>
              <a:t>、煤气改燃气，要求保险</a:t>
            </a:r>
            <a:endParaRPr lang="en-US" altLang="zh-CN" b="1" i="0" dirty="0" smtClean="0">
              <a:solidFill>
                <a:srgbClr val="FEFFFF"/>
              </a:solidFill>
              <a:latin typeface="楷体"/>
              <a:ea typeface="楷体"/>
              <a:cs typeface="楷体"/>
            </a:endParaRPr>
          </a:p>
          <a:p>
            <a:pPr marL="0" marR="0" indent="0" defTabSz="914400" eaLnBrk="1" latinLnBrk="0" hangingPunct="1">
              <a:lnSpc>
                <a:spcPct val="100000"/>
              </a:lnSpc>
              <a:spcBef>
                <a:spcPct val="50000"/>
              </a:spcBef>
              <a:buClrTx/>
              <a:buSzTx/>
              <a:buFontTx/>
              <a:buNone/>
              <a:tabLst/>
            </a:pPr>
            <a:r>
              <a:rPr lang="en-US" altLang="zh-CN" b="1" i="0" dirty="0" smtClean="0">
                <a:solidFill>
                  <a:srgbClr val="FEFFFF"/>
                </a:solidFill>
                <a:latin typeface="楷体"/>
                <a:ea typeface="楷体"/>
                <a:cs typeface="楷体"/>
              </a:rPr>
              <a:t>2</a:t>
            </a:r>
            <a:r>
              <a:rPr lang="zh-CN" altLang="en-US" b="1" i="0" dirty="0" smtClean="0">
                <a:solidFill>
                  <a:srgbClr val="FEFFFF"/>
                </a:solidFill>
                <a:latin typeface="楷体"/>
                <a:ea typeface="楷体"/>
                <a:cs typeface="楷体"/>
              </a:rPr>
              <a:t>、新开户要求保险</a:t>
            </a:r>
            <a:endParaRPr lang="en-US" altLang="zh-CN" b="1" i="0" dirty="0" smtClean="0">
              <a:solidFill>
                <a:srgbClr val="FEFFFF"/>
              </a:solidFill>
              <a:latin typeface="楷体"/>
              <a:ea typeface="楷体"/>
              <a:cs typeface="楷体"/>
            </a:endParaRPr>
          </a:p>
          <a:p>
            <a:pPr marL="0" marR="0" indent="0" defTabSz="914400" eaLnBrk="1" latinLnBrk="0" hangingPunct="1">
              <a:lnSpc>
                <a:spcPct val="100000"/>
              </a:lnSpc>
              <a:spcBef>
                <a:spcPct val="50000"/>
              </a:spcBef>
              <a:buClrTx/>
              <a:buSzTx/>
              <a:buFontTx/>
              <a:buNone/>
              <a:tabLst/>
            </a:pPr>
            <a:r>
              <a:rPr lang="en-US" altLang="zh-CN" b="1" i="0" dirty="0" smtClean="0">
                <a:solidFill>
                  <a:srgbClr val="FEFFFF"/>
                </a:solidFill>
                <a:latin typeface="楷体"/>
                <a:ea typeface="楷体"/>
                <a:cs typeface="楷体"/>
              </a:rPr>
              <a:t>3</a:t>
            </a:r>
            <a:r>
              <a:rPr lang="zh-CN" altLang="en-US" b="1" i="0" dirty="0" smtClean="0">
                <a:solidFill>
                  <a:srgbClr val="FEFFFF"/>
                </a:solidFill>
                <a:latin typeface="楷体"/>
                <a:ea typeface="楷体"/>
                <a:cs typeface="楷体"/>
              </a:rPr>
              <a:t>、市场部或大客户部电话咨询或上门推广</a:t>
            </a:r>
            <a:endParaRPr lang="en-US" altLang="zh-CN" b="1" i="0" dirty="0" smtClean="0">
              <a:solidFill>
                <a:srgbClr val="FEFFFF"/>
              </a:solidFill>
              <a:latin typeface="楷体"/>
              <a:ea typeface="楷体"/>
              <a:cs typeface="楷体"/>
            </a:endParaRPr>
          </a:p>
        </p:txBody>
      </p:sp>
    </p:spTree>
  </p:cSld>
  <p:clrMapOvr>
    <a:masterClrMapping/>
  </p:clrMapOvr>
  <p:transition>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en-US" altLang="zh-CN" sz="2400" b="1" dirty="0" smtClean="0">
                <a:latin typeface="仿宋_GB2312" pitchFamily="49" charset="-122"/>
                <a:ea typeface="仿宋_GB2312" pitchFamily="49" charset="-122"/>
              </a:rPr>
              <a:t>2</a:t>
            </a:r>
            <a:r>
              <a:rPr lang="zh-CN" altLang="en-US" sz="2400" b="1" dirty="0" smtClean="0">
                <a:latin typeface="仿宋_GB2312" pitchFamily="49" charset="-122"/>
                <a:ea typeface="仿宋_GB2312" pitchFamily="49" charset="-122"/>
              </a:rPr>
              <a:t>、销售流程</a:t>
            </a:r>
            <a:endParaRPr lang="en-US" altLang="zh-CN" sz="2400" b="1" dirty="0" smtClean="0">
              <a:latin typeface="仿宋_GB2312" pitchFamily="49" charset="-122"/>
              <a:ea typeface="仿宋_GB2312" pitchFamily="49" charset="-122"/>
            </a:endParaRPr>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marL="0">
              <a:buNone/>
            </a:pPr>
            <a:r>
              <a:rPr lang="zh-CN" altLang="en-US" sz="2400" dirty="0" smtClean="0">
                <a:latin typeface="仿宋_GB2312" pitchFamily="49" charset="-122"/>
                <a:ea typeface="仿宋_GB2312" pitchFamily="49" charset="-122"/>
              </a:rPr>
              <a:t>注：客户需在保单上签字，以免纠纷；</a:t>
            </a:r>
            <a:r>
              <a:rPr lang="zh-CN" altLang="en-US" sz="2400" b="1" dirty="0" smtClean="0">
                <a:latin typeface="仿宋_GB2312" pitchFamily="49" charset="-122"/>
                <a:ea typeface="仿宋_GB2312" pitchFamily="49" charset="-122"/>
              </a:rPr>
              <a:t>请务必回收好单证，   不能丢失</a:t>
            </a:r>
            <a:r>
              <a:rPr lang="zh-CN" altLang="en-US" sz="2400" dirty="0" smtClean="0">
                <a:latin typeface="仿宋_GB2312" pitchFamily="49" charset="-122"/>
                <a:ea typeface="仿宋_GB2312" pitchFamily="49" charset="-122"/>
              </a:rPr>
              <a:t>。</a:t>
            </a:r>
            <a:endParaRPr lang="zh-CN" altLang="en-US" sz="2400" dirty="0">
              <a:latin typeface="仿宋_GB2312" pitchFamily="49" charset="-122"/>
              <a:ea typeface="仿宋_GB2312" pitchFamily="49" charset="-122"/>
            </a:endParaRPr>
          </a:p>
        </p:txBody>
      </p:sp>
      <p:sp>
        <p:nvSpPr>
          <p:cNvPr id="10" name="灯片编号占位符 9"/>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27</a:t>
            </a:fld>
            <a:endParaRPr lang="en-US" altLang="zh-CN"/>
          </a:p>
        </p:txBody>
      </p:sp>
      <p:sp>
        <p:nvSpPr>
          <p:cNvPr id="3" name="AutoShape 5"/>
          <p:cNvSpPr>
            <a:spLocks noChangeArrowheads="1"/>
          </p:cNvSpPr>
          <p:nvPr/>
        </p:nvSpPr>
        <p:spPr bwMode="auto">
          <a:xfrm>
            <a:off x="252413" y="3068638"/>
            <a:ext cx="1439862" cy="1439862"/>
          </a:xfrm>
          <a:prstGeom prst="chevron">
            <a:avLst>
              <a:gd name="adj" fmla="val 23778"/>
            </a:avLst>
          </a:prstGeom>
          <a:ln>
            <a:headEnd/>
            <a:tailEnd/>
          </a:ln>
          <a:effectLst>
            <a:glow rad="139700">
              <a:schemeClr val="accent2">
                <a:satMod val="175000"/>
                <a:alpha val="40000"/>
              </a:schemeClr>
            </a:glow>
            <a:outerShdw blurRad="45000" dist="25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anchor="ctr"/>
          <a:lstStyle/>
          <a:p>
            <a:pPr algn="ctr">
              <a:spcBef>
                <a:spcPct val="50000"/>
              </a:spcBef>
              <a:defRPr/>
            </a:pPr>
            <a:r>
              <a:rPr lang="zh-CN" altLang="en-US" sz="2000" dirty="0">
                <a:solidFill>
                  <a:schemeClr val="tx1"/>
                </a:solidFill>
                <a:latin typeface="微软雅黑" pitchFamily="34" charset="-122"/>
                <a:ea typeface="微软雅黑" pitchFamily="34" charset="-122"/>
              </a:rPr>
              <a:t>用户购买需求</a:t>
            </a:r>
          </a:p>
        </p:txBody>
      </p:sp>
      <p:sp>
        <p:nvSpPr>
          <p:cNvPr id="4" name="AutoShape 6"/>
          <p:cNvSpPr>
            <a:spLocks noChangeArrowheads="1"/>
          </p:cNvSpPr>
          <p:nvPr/>
        </p:nvSpPr>
        <p:spPr bwMode="auto">
          <a:xfrm>
            <a:off x="1742758" y="3068638"/>
            <a:ext cx="1439863" cy="1439862"/>
          </a:xfrm>
          <a:prstGeom prst="chevron">
            <a:avLst>
              <a:gd name="adj" fmla="val 25000"/>
            </a:avLst>
          </a:prstGeom>
          <a:ln>
            <a:headEnd/>
            <a:tailEnd/>
          </a:ln>
          <a:effectLst>
            <a:glow rad="139700">
              <a:schemeClr val="accent2">
                <a:satMod val="175000"/>
                <a:alpha val="40000"/>
              </a:schemeClr>
            </a:glow>
            <a:outerShdw blurRad="45000" dist="25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anchor="ctr"/>
          <a:lstStyle/>
          <a:p>
            <a:pPr algn="ctr">
              <a:spcBef>
                <a:spcPct val="50000"/>
              </a:spcBef>
              <a:defRPr/>
            </a:pPr>
            <a:r>
              <a:rPr lang="zh-CN" altLang="en-US" sz="2000" dirty="0">
                <a:solidFill>
                  <a:schemeClr val="tx1"/>
                </a:solidFill>
                <a:latin typeface="微软雅黑" pitchFamily="34" charset="-122"/>
                <a:ea typeface="微软雅黑" pitchFamily="34" charset="-122"/>
              </a:rPr>
              <a:t>核对信息</a:t>
            </a:r>
          </a:p>
        </p:txBody>
      </p:sp>
      <p:sp>
        <p:nvSpPr>
          <p:cNvPr id="5" name="AutoShape 7"/>
          <p:cNvSpPr>
            <a:spLocks noChangeArrowheads="1"/>
          </p:cNvSpPr>
          <p:nvPr/>
        </p:nvSpPr>
        <p:spPr bwMode="auto">
          <a:xfrm>
            <a:off x="3233104" y="3068638"/>
            <a:ext cx="1439862" cy="1439862"/>
          </a:xfrm>
          <a:prstGeom prst="chevron">
            <a:avLst>
              <a:gd name="adj" fmla="val 25000"/>
            </a:avLst>
          </a:prstGeom>
          <a:ln>
            <a:headEnd/>
            <a:tailEnd/>
          </a:ln>
          <a:effectLst>
            <a:glow rad="139700">
              <a:schemeClr val="accent2">
                <a:satMod val="175000"/>
                <a:alpha val="40000"/>
              </a:schemeClr>
            </a:glow>
            <a:outerShdw blurRad="45000" dist="25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anchor="ctr"/>
          <a:lstStyle/>
          <a:p>
            <a:pPr algn="ctr">
              <a:spcBef>
                <a:spcPct val="50000"/>
              </a:spcBef>
              <a:defRPr/>
            </a:pPr>
            <a:r>
              <a:rPr lang="zh-CN" altLang="en-US" sz="2000" dirty="0">
                <a:solidFill>
                  <a:schemeClr val="tx1"/>
                </a:solidFill>
                <a:latin typeface="微软雅黑" pitchFamily="34" charset="-122"/>
                <a:ea typeface="微软雅黑" pitchFamily="34" charset="-122"/>
              </a:rPr>
              <a:t>信息登记</a:t>
            </a:r>
          </a:p>
        </p:txBody>
      </p:sp>
      <p:sp>
        <p:nvSpPr>
          <p:cNvPr id="6" name="AutoShape 8"/>
          <p:cNvSpPr>
            <a:spLocks noChangeArrowheads="1"/>
          </p:cNvSpPr>
          <p:nvPr/>
        </p:nvSpPr>
        <p:spPr bwMode="auto">
          <a:xfrm>
            <a:off x="4723449" y="3068638"/>
            <a:ext cx="1439863" cy="1439862"/>
          </a:xfrm>
          <a:prstGeom prst="chevron">
            <a:avLst>
              <a:gd name="adj" fmla="val 25000"/>
            </a:avLst>
          </a:prstGeom>
          <a:ln>
            <a:headEnd/>
            <a:tailEnd/>
          </a:ln>
          <a:effectLst>
            <a:glow rad="139700">
              <a:schemeClr val="accent2">
                <a:satMod val="175000"/>
                <a:alpha val="40000"/>
              </a:schemeClr>
            </a:glow>
            <a:outerShdw blurRad="45000" dist="25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anchor="ctr"/>
          <a:lstStyle/>
          <a:p>
            <a:pPr algn="ctr">
              <a:spcBef>
                <a:spcPct val="50000"/>
              </a:spcBef>
              <a:defRPr/>
            </a:pPr>
            <a:r>
              <a:rPr lang="zh-CN" altLang="en-US" sz="2000" dirty="0" smtClean="0">
                <a:solidFill>
                  <a:schemeClr val="tx1"/>
                </a:solidFill>
                <a:latin typeface="微软雅黑" pitchFamily="34" charset="-122"/>
                <a:ea typeface="微软雅黑" pitchFamily="34" charset="-122"/>
              </a:rPr>
              <a:t>缴费</a:t>
            </a:r>
            <a:endParaRPr lang="zh-CN" altLang="en-US" sz="2000" dirty="0">
              <a:solidFill>
                <a:schemeClr val="tx1"/>
              </a:solidFill>
              <a:latin typeface="微软雅黑" pitchFamily="34" charset="-122"/>
              <a:ea typeface="微软雅黑" pitchFamily="34" charset="-122"/>
            </a:endParaRPr>
          </a:p>
        </p:txBody>
      </p:sp>
      <p:sp>
        <p:nvSpPr>
          <p:cNvPr id="7" name="AutoShape 9"/>
          <p:cNvSpPr>
            <a:spLocks noChangeArrowheads="1"/>
          </p:cNvSpPr>
          <p:nvPr/>
        </p:nvSpPr>
        <p:spPr bwMode="auto">
          <a:xfrm>
            <a:off x="6215074" y="3071810"/>
            <a:ext cx="1439862" cy="1439862"/>
          </a:xfrm>
          <a:prstGeom prst="chevron">
            <a:avLst>
              <a:gd name="adj" fmla="val 25000"/>
            </a:avLst>
          </a:prstGeom>
          <a:ln>
            <a:headEnd/>
            <a:tailEnd/>
          </a:ln>
          <a:effectLst>
            <a:glow rad="139700">
              <a:schemeClr val="accent2">
                <a:satMod val="175000"/>
                <a:alpha val="40000"/>
              </a:schemeClr>
            </a:glow>
            <a:outerShdw blurRad="45000" dist="25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anchor="ctr"/>
          <a:lstStyle/>
          <a:p>
            <a:pPr algn="ctr">
              <a:spcBef>
                <a:spcPct val="50000"/>
              </a:spcBef>
              <a:defRPr/>
            </a:pPr>
            <a:r>
              <a:rPr lang="zh-CN" altLang="en-US" sz="2000" b="1" dirty="0" smtClean="0">
                <a:solidFill>
                  <a:schemeClr val="tx1"/>
                </a:solidFill>
                <a:latin typeface="微软雅黑" pitchFamily="34" charset="-122"/>
                <a:ea typeface="微软雅黑" pitchFamily="34" charset="-122"/>
              </a:rPr>
              <a:t>出单签字</a:t>
            </a:r>
            <a:endParaRPr lang="zh-CN" altLang="en-US" sz="2000" b="1" dirty="0">
              <a:solidFill>
                <a:schemeClr val="tx1"/>
              </a:solidFill>
              <a:latin typeface="微软雅黑" pitchFamily="34" charset="-122"/>
              <a:ea typeface="微软雅黑" pitchFamily="34" charset="-122"/>
            </a:endParaRPr>
          </a:p>
        </p:txBody>
      </p:sp>
      <p:sp>
        <p:nvSpPr>
          <p:cNvPr id="8" name="AutoShape 10"/>
          <p:cNvSpPr>
            <a:spLocks noChangeArrowheads="1"/>
          </p:cNvSpPr>
          <p:nvPr/>
        </p:nvSpPr>
        <p:spPr bwMode="auto">
          <a:xfrm>
            <a:off x="7704138" y="3068638"/>
            <a:ext cx="1439862" cy="1439862"/>
          </a:xfrm>
          <a:prstGeom prst="chevron">
            <a:avLst>
              <a:gd name="adj" fmla="val 25000"/>
            </a:avLst>
          </a:prstGeom>
          <a:ln>
            <a:headEnd/>
            <a:tailEnd/>
          </a:ln>
          <a:effectLst>
            <a:glow rad="139700">
              <a:schemeClr val="accent2">
                <a:satMod val="175000"/>
                <a:alpha val="40000"/>
              </a:schemeClr>
            </a:glow>
            <a:outerShdw blurRad="45000" dist="25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anchor="ctr"/>
          <a:lstStyle/>
          <a:p>
            <a:pPr algn="ctr">
              <a:spcBef>
                <a:spcPct val="50000"/>
              </a:spcBef>
              <a:defRPr/>
            </a:pPr>
            <a:r>
              <a:rPr lang="zh-CN" altLang="en-US" sz="2000" dirty="0" smtClean="0">
                <a:solidFill>
                  <a:schemeClr val="tx1"/>
                </a:solidFill>
                <a:latin typeface="微软雅黑" pitchFamily="34" charset="-122"/>
                <a:ea typeface="微软雅黑" pitchFamily="34" charset="-122"/>
              </a:rPr>
              <a:t>整理登记</a:t>
            </a:r>
            <a:r>
              <a:rPr lang="zh-CN" altLang="en-US" sz="2000" b="1" dirty="0" smtClean="0">
                <a:solidFill>
                  <a:schemeClr val="tx1"/>
                </a:solidFill>
                <a:latin typeface="微软雅黑" pitchFamily="34" charset="-122"/>
                <a:ea typeface="微软雅黑" pitchFamily="34" charset="-122"/>
              </a:rPr>
              <a:t>回收</a:t>
            </a:r>
            <a:endParaRPr lang="zh-CN" altLang="en-US" sz="2000" b="1" dirty="0">
              <a:solidFill>
                <a:schemeClr val="tx1"/>
              </a:solidFill>
              <a:latin typeface="微软雅黑" pitchFamily="34" charset="-122"/>
              <a:ea typeface="微软雅黑" pitchFamily="34" charset="-122"/>
            </a:endParaRPr>
          </a:p>
        </p:txBody>
      </p:sp>
    </p:spTree>
  </p:cSld>
  <p:clrMapOvr>
    <a:masterClrMapping/>
  </p:clrMapOvr>
  <p:transition>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a:buNone/>
            </a:pPr>
            <a:r>
              <a:rPr lang="en-US" altLang="zh-CN" sz="2400" b="1" dirty="0" smtClean="0">
                <a:latin typeface="仿宋_GB2312" pitchFamily="49" charset="-122"/>
                <a:ea typeface="仿宋_GB2312" pitchFamily="49" charset="-122"/>
              </a:rPr>
              <a:t>3</a:t>
            </a:r>
            <a:r>
              <a:rPr lang="zh-CN" altLang="en-US" sz="2400" b="1" dirty="0" smtClean="0">
                <a:latin typeface="仿宋_GB2312" pitchFamily="49" charset="-122"/>
                <a:ea typeface="仿宋_GB2312" pitchFamily="49" charset="-122"/>
              </a:rPr>
              <a:t>、销售方法</a:t>
            </a:r>
            <a:endParaRPr lang="en-US" altLang="zh-CN" sz="2400" b="1" dirty="0" smtClean="0">
              <a:latin typeface="仿宋_GB2312" pitchFamily="49" charset="-122"/>
              <a:ea typeface="仿宋_GB2312" pitchFamily="49" charset="-122"/>
            </a:endParaRPr>
          </a:p>
          <a:p>
            <a:pPr marL="0">
              <a:spcBef>
                <a:spcPts val="0"/>
              </a:spcBef>
              <a:buNone/>
            </a:pPr>
            <a:r>
              <a:rPr lang="zh-CN" altLang="en-US" sz="2400" dirty="0" smtClean="0">
                <a:solidFill>
                  <a:srgbClr val="000000"/>
                </a:solidFill>
                <a:latin typeface="仿宋_GB2312" pitchFamily="49" charset="-122"/>
                <a:ea typeface="仿宋_GB2312" pitchFamily="49" charset="-122"/>
              </a:rPr>
              <a:t>切入节点：</a:t>
            </a:r>
            <a:endParaRPr lang="en-US" altLang="zh-CN" sz="2400" dirty="0" smtClean="0">
              <a:solidFill>
                <a:srgbClr val="000000"/>
              </a:solidFill>
              <a:latin typeface="仿宋_GB2312" pitchFamily="49" charset="-122"/>
              <a:ea typeface="仿宋_GB2312" pitchFamily="49" charset="-122"/>
            </a:endParaRPr>
          </a:p>
          <a:p>
            <a:pPr marL="0">
              <a:spcBef>
                <a:spcPts val="0"/>
              </a:spcBef>
              <a:buNone/>
            </a:pPr>
            <a:r>
              <a:rPr lang="en-US" altLang="zh-CN" sz="2400" dirty="0" smtClean="0">
                <a:solidFill>
                  <a:srgbClr val="000000"/>
                </a:solidFill>
                <a:latin typeface="仿宋_GB2312" pitchFamily="49" charset="-122"/>
                <a:ea typeface="仿宋_GB2312" pitchFamily="49" charset="-122"/>
              </a:rPr>
              <a:t>1</a:t>
            </a:r>
            <a:r>
              <a:rPr lang="zh-CN" altLang="en-US" sz="2400" dirty="0" smtClean="0">
                <a:solidFill>
                  <a:srgbClr val="000000"/>
                </a:solidFill>
                <a:latin typeface="仿宋_GB2312" pitchFamily="49" charset="-122"/>
                <a:ea typeface="仿宋_GB2312" pitchFamily="49" charset="-122"/>
              </a:rPr>
              <a:t>、客户办理业务，提醒用气安全时可以推荐；</a:t>
            </a:r>
            <a:endParaRPr lang="en-US" altLang="zh-CN" sz="2400" dirty="0" smtClean="0">
              <a:solidFill>
                <a:srgbClr val="000000"/>
              </a:solidFill>
              <a:latin typeface="仿宋_GB2312" pitchFamily="49" charset="-122"/>
              <a:ea typeface="仿宋_GB2312" pitchFamily="49" charset="-122"/>
            </a:endParaRPr>
          </a:p>
          <a:p>
            <a:pPr marL="0">
              <a:spcBef>
                <a:spcPts val="0"/>
              </a:spcBef>
              <a:buNone/>
            </a:pPr>
            <a:r>
              <a:rPr lang="en-US" altLang="zh-CN" sz="2400" dirty="0" smtClean="0">
                <a:solidFill>
                  <a:srgbClr val="000000"/>
                </a:solidFill>
                <a:latin typeface="仿宋_GB2312" pitchFamily="49" charset="-122"/>
                <a:ea typeface="仿宋_GB2312" pitchFamily="49" charset="-122"/>
              </a:rPr>
              <a:t>2</a:t>
            </a:r>
            <a:r>
              <a:rPr lang="zh-CN" altLang="en-US" sz="2400" dirty="0" smtClean="0">
                <a:solidFill>
                  <a:srgbClr val="000000"/>
                </a:solidFill>
                <a:latin typeface="仿宋_GB2312" pitchFamily="49" charset="-122"/>
                <a:ea typeface="仿宋_GB2312" pitchFamily="49" charset="-122"/>
              </a:rPr>
              <a:t>、客户主动询问用气安全须知时可以推荐；</a:t>
            </a:r>
            <a:endParaRPr lang="en-US" altLang="zh-CN" sz="2400" dirty="0" smtClean="0">
              <a:solidFill>
                <a:srgbClr val="000000"/>
              </a:solidFill>
              <a:latin typeface="仿宋_GB2312" pitchFamily="49" charset="-122"/>
              <a:ea typeface="仿宋_GB2312" pitchFamily="49" charset="-122"/>
            </a:endParaRPr>
          </a:p>
          <a:p>
            <a:pPr marL="0">
              <a:spcBef>
                <a:spcPts val="0"/>
              </a:spcBef>
              <a:buNone/>
            </a:pPr>
            <a:r>
              <a:rPr lang="en-US" altLang="zh-CN" sz="2400" dirty="0" smtClean="0">
                <a:solidFill>
                  <a:srgbClr val="000000"/>
                </a:solidFill>
                <a:latin typeface="仿宋_GB2312" pitchFamily="49" charset="-122"/>
                <a:ea typeface="仿宋_GB2312" pitchFamily="49" charset="-122"/>
              </a:rPr>
              <a:t>3</a:t>
            </a:r>
            <a:r>
              <a:rPr lang="zh-CN" altLang="en-US" sz="2400" dirty="0" smtClean="0">
                <a:solidFill>
                  <a:srgbClr val="000000"/>
                </a:solidFill>
                <a:latin typeface="仿宋_GB2312" pitchFamily="49" charset="-122"/>
                <a:ea typeface="仿宋_GB2312" pitchFamily="49" charset="-122"/>
              </a:rPr>
              <a:t>、告知时下燃气事故严重性后进行推荐；</a:t>
            </a:r>
            <a:endParaRPr lang="en-US" altLang="zh-CN" sz="2400" dirty="0" smtClean="0">
              <a:solidFill>
                <a:srgbClr val="000000"/>
              </a:solidFill>
              <a:latin typeface="仿宋_GB2312" pitchFamily="49" charset="-122"/>
              <a:ea typeface="仿宋_GB2312" pitchFamily="49" charset="-122"/>
            </a:endParaRPr>
          </a:p>
          <a:p>
            <a:pPr marL="0">
              <a:spcBef>
                <a:spcPts val="0"/>
              </a:spcBef>
              <a:buNone/>
            </a:pPr>
            <a:r>
              <a:rPr lang="en-US" altLang="zh-CN" sz="2400" dirty="0" smtClean="0">
                <a:solidFill>
                  <a:srgbClr val="000000"/>
                </a:solidFill>
                <a:latin typeface="仿宋_GB2312" pitchFamily="49" charset="-122"/>
                <a:ea typeface="仿宋_GB2312" pitchFamily="49" charset="-122"/>
              </a:rPr>
              <a:t>4</a:t>
            </a:r>
            <a:r>
              <a:rPr lang="zh-CN" altLang="en-US" sz="2400" dirty="0" smtClean="0">
                <a:solidFill>
                  <a:srgbClr val="000000"/>
                </a:solidFill>
                <a:latin typeface="仿宋_GB2312" pitchFamily="49" charset="-122"/>
                <a:ea typeface="仿宋_GB2312" pitchFamily="49" charset="-122"/>
              </a:rPr>
              <a:t>、周边客户已经购买，请随大众一起购买；</a:t>
            </a:r>
            <a:endParaRPr lang="en-US" altLang="zh-CN" sz="2400" dirty="0" smtClean="0">
              <a:solidFill>
                <a:srgbClr val="000000"/>
              </a:solidFill>
              <a:latin typeface="仿宋_GB2312" pitchFamily="49" charset="-122"/>
              <a:ea typeface="仿宋_GB2312" pitchFamily="49" charset="-122"/>
            </a:endParaRPr>
          </a:p>
          <a:p>
            <a:pPr marL="0">
              <a:spcBef>
                <a:spcPts val="0"/>
              </a:spcBef>
              <a:buNone/>
            </a:pPr>
            <a:r>
              <a:rPr lang="en-US" altLang="zh-CN" sz="2400" dirty="0" smtClean="0">
                <a:solidFill>
                  <a:srgbClr val="000000"/>
                </a:solidFill>
                <a:latin typeface="仿宋_GB2312" pitchFamily="49" charset="-122"/>
                <a:ea typeface="仿宋_GB2312" pitchFamily="49" charset="-122"/>
              </a:rPr>
              <a:t>5</a:t>
            </a:r>
            <a:r>
              <a:rPr lang="zh-CN" altLang="en-US" sz="2400" dirty="0" smtClean="0">
                <a:solidFill>
                  <a:srgbClr val="000000"/>
                </a:solidFill>
                <a:latin typeface="仿宋_GB2312" pitchFamily="49" charset="-122"/>
                <a:ea typeface="仿宋_GB2312" pitchFamily="49" charset="-122"/>
              </a:rPr>
              <a:t>、突出价格便宜，保障范围广，客户普遍认可的实际情况；</a:t>
            </a:r>
            <a:endParaRPr lang="en-US" altLang="zh-CN" sz="2400" dirty="0" smtClean="0">
              <a:solidFill>
                <a:srgbClr val="000000"/>
              </a:solidFill>
              <a:latin typeface="仿宋_GB2312" pitchFamily="49" charset="-122"/>
              <a:ea typeface="仿宋_GB2312" pitchFamily="49" charset="-122"/>
            </a:endParaRPr>
          </a:p>
          <a:p>
            <a:pPr marL="0">
              <a:spcBef>
                <a:spcPts val="0"/>
              </a:spcBef>
              <a:buNone/>
            </a:pPr>
            <a:r>
              <a:rPr lang="en-US" altLang="zh-CN" sz="2400" dirty="0" smtClean="0">
                <a:solidFill>
                  <a:srgbClr val="000000"/>
                </a:solidFill>
                <a:latin typeface="仿宋_GB2312" pitchFamily="49" charset="-122"/>
                <a:ea typeface="仿宋_GB2312" pitchFamily="49" charset="-122"/>
              </a:rPr>
              <a:t>6</a:t>
            </a:r>
            <a:r>
              <a:rPr lang="zh-CN" altLang="en-US" sz="2400" dirty="0" smtClean="0">
                <a:solidFill>
                  <a:srgbClr val="000000"/>
                </a:solidFill>
                <a:latin typeface="仿宋_GB2312" pitchFamily="49" charset="-122"/>
                <a:ea typeface="仿宋_GB2312" pitchFamily="49" charset="-122"/>
              </a:rPr>
              <a:t>、客户为老年人或带有小孩者（老人健忘、小孩好动）可以推荐等。</a:t>
            </a:r>
            <a:endParaRPr lang="en-US" altLang="zh-CN" sz="2400" dirty="0" smtClean="0">
              <a:solidFill>
                <a:srgbClr val="000000"/>
              </a:solidFill>
              <a:latin typeface="仿宋_GB2312" pitchFamily="49" charset="-122"/>
              <a:ea typeface="仿宋_GB2312" pitchFamily="49" charset="-122"/>
            </a:endParaRPr>
          </a:p>
          <a:p>
            <a:pPr marL="0">
              <a:spcBef>
                <a:spcPts val="0"/>
              </a:spcBef>
              <a:buNone/>
            </a:pPr>
            <a:endParaRPr lang="en-US" altLang="zh-CN" sz="2400" dirty="0" smtClean="0">
              <a:solidFill>
                <a:srgbClr val="000000"/>
              </a:solidFill>
              <a:latin typeface="仿宋_GB2312" pitchFamily="49" charset="-122"/>
              <a:ea typeface="仿宋_GB2312" pitchFamily="49" charset="-122"/>
            </a:endParaRPr>
          </a:p>
          <a:p>
            <a:pPr marL="0">
              <a:spcBef>
                <a:spcPts val="0"/>
              </a:spcBef>
              <a:buNone/>
            </a:pPr>
            <a:endParaRPr lang="en-US" altLang="zh-CN" sz="2400" dirty="0" smtClean="0">
              <a:solidFill>
                <a:srgbClr val="000000"/>
              </a:solidFill>
              <a:latin typeface="仿宋_GB2312" pitchFamily="49" charset="-122"/>
              <a:ea typeface="仿宋_GB2312" pitchFamily="49" charset="-122"/>
            </a:endParaRPr>
          </a:p>
          <a:p>
            <a:pPr marL="0">
              <a:spcBef>
                <a:spcPts val="0"/>
              </a:spcBef>
              <a:buNone/>
            </a:pPr>
            <a:endParaRPr lang="zh-CN" altLang="en-US" sz="2400" dirty="0" smtClean="0">
              <a:solidFill>
                <a:srgbClr val="000000"/>
              </a:solidFill>
              <a:latin typeface="仿宋_GB2312" pitchFamily="49" charset="-122"/>
              <a:ea typeface="仿宋_GB2312" pitchFamily="49" charset="-122"/>
            </a:endParaRPr>
          </a:p>
          <a:p>
            <a:pPr>
              <a:buNone/>
            </a:pPr>
            <a:endParaRPr lang="en-US" altLang="zh-CN" sz="2400" dirty="0" smtClean="0">
              <a:latin typeface="仿宋_GB2312" pitchFamily="49" charset="-122"/>
              <a:ea typeface="仿宋_GB2312" pitchFamily="49" charset="-122"/>
            </a:endParaRPr>
          </a:p>
        </p:txBody>
      </p:sp>
      <p:sp>
        <p:nvSpPr>
          <p:cNvPr id="7" name="灯片编号占位符 6"/>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28</a:t>
            </a:fld>
            <a:endParaRPr lang="en-US" altLang="zh-CN" dirty="0"/>
          </a:p>
        </p:txBody>
      </p:sp>
      <p:sp>
        <p:nvSpPr>
          <p:cNvPr id="8" name="椭圆 7"/>
          <p:cNvSpPr/>
          <p:nvPr/>
        </p:nvSpPr>
        <p:spPr bwMode="auto">
          <a:xfrm>
            <a:off x="1428728" y="5143512"/>
            <a:ext cx="6215106" cy="928694"/>
          </a:xfrm>
          <a:prstGeom prst="ellipse">
            <a:avLst/>
          </a:prstGeom>
          <a:gradFill>
            <a:gsLst>
              <a:gs pos="0">
                <a:srgbClr val="8488C4"/>
              </a:gs>
              <a:gs pos="53000">
                <a:srgbClr val="D4DEFF"/>
              </a:gs>
              <a:gs pos="83000">
                <a:srgbClr val="D4DEFF"/>
              </a:gs>
              <a:gs pos="100000">
                <a:srgbClr val="96AB94"/>
              </a:gs>
            </a:gsLst>
            <a:lin ang="5400000" scaled="0"/>
          </a:gradFill>
          <a:ln w="9525" cap="flat" cmpd="sng" algn="ctr">
            <a:solidFill>
              <a:schemeClr val="tx1"/>
            </a:solidFill>
            <a:prstDash val="solid"/>
            <a:round/>
            <a:headEnd type="none" w="med" len="med"/>
            <a:tailEnd type="none" w="med" len="med"/>
          </a:ln>
          <a:effectLst>
            <a:glow rad="63500">
              <a:schemeClr val="accent4">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charset="0"/>
              <a:ea typeface="宋体" pitchFamily="2" charset="-122"/>
            </a:endParaRPr>
          </a:p>
        </p:txBody>
      </p:sp>
      <p:sp>
        <p:nvSpPr>
          <p:cNvPr id="9" name="TextBox 8"/>
          <p:cNvSpPr txBox="1"/>
          <p:nvPr/>
        </p:nvSpPr>
        <p:spPr>
          <a:xfrm>
            <a:off x="2000232" y="5429264"/>
            <a:ext cx="5143536" cy="369332"/>
          </a:xfrm>
          <a:prstGeom prst="rect">
            <a:avLst/>
          </a:prstGeom>
          <a:noFill/>
        </p:spPr>
        <p:txBody>
          <a:bodyPr wrap="square" rtlCol="0">
            <a:prstTxWarp prst="textPlain">
              <a:avLst/>
            </a:prstTxWarp>
            <a:spAutoFit/>
          </a:bodyPr>
          <a:lstStyle/>
          <a:p>
            <a:r>
              <a:rPr lang="zh-CN" altLang="en-US" dirty="0" smtClean="0"/>
              <a:t>最好的销售办法是：开口</a:t>
            </a:r>
            <a:endParaRPr lang="zh-CN" altLang="en-US" dirty="0"/>
          </a:p>
        </p:txBody>
      </p:sp>
    </p:spTree>
  </p:cSld>
  <p:clrMapOvr>
    <a:masterClrMapping/>
  </p:clrMapOvr>
  <p:transition>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1000125" y="1143000"/>
            <a:ext cx="4818063" cy="646113"/>
          </a:xfrm>
          <a:prstGeom prst="rect">
            <a:avLst/>
          </a:prstGeom>
          <a:noFill/>
          <a:ln w="9525">
            <a:noFill/>
            <a:miter lim="800000"/>
            <a:headEnd/>
            <a:tailEnd/>
          </a:ln>
        </p:spPr>
        <p:txBody>
          <a:bodyPr wrap="none">
            <a:spAutoFit/>
          </a:bodyPr>
          <a:lstStyle/>
          <a:p>
            <a:pPr algn="ctr"/>
            <a:r>
              <a:rPr lang="zh-CN" altLang="en-US" sz="3600" b="1" dirty="0">
                <a:ea typeface="黑体" pitchFamily="2" charset="-122"/>
              </a:rPr>
              <a:t>营销技巧培训五个环节</a:t>
            </a:r>
          </a:p>
        </p:txBody>
      </p:sp>
      <p:sp>
        <p:nvSpPr>
          <p:cNvPr id="10243" name="TextBox 5"/>
          <p:cNvSpPr txBox="1">
            <a:spLocks noChangeArrowheads="1"/>
          </p:cNvSpPr>
          <p:nvPr/>
        </p:nvSpPr>
        <p:spPr bwMode="auto">
          <a:xfrm>
            <a:off x="1071563" y="2214563"/>
            <a:ext cx="6859587" cy="3386137"/>
          </a:xfrm>
          <a:prstGeom prst="rect">
            <a:avLst/>
          </a:prstGeom>
          <a:noFill/>
          <a:ln w="9525">
            <a:noFill/>
            <a:miter lim="800000"/>
            <a:headEnd/>
            <a:tailEnd/>
          </a:ln>
        </p:spPr>
        <p:txBody>
          <a:bodyPr wrap="none">
            <a:spAutoFit/>
          </a:bodyPr>
          <a:lstStyle/>
          <a:p>
            <a:pPr>
              <a:buFont typeface="Wingdings" pitchFamily="2" charset="2"/>
              <a:buChar char="u"/>
            </a:pPr>
            <a:r>
              <a:rPr lang="zh-CN" altLang="en-US" sz="3200" dirty="0" smtClean="0">
                <a:ea typeface="黑体" pitchFamily="2" charset="-122"/>
              </a:rPr>
              <a:t>意愿启动： 统一思想</a:t>
            </a:r>
            <a:endParaRPr lang="en-US" altLang="zh-CN" sz="3200" dirty="0" smtClean="0">
              <a:ea typeface="黑体" pitchFamily="2" charset="-122"/>
            </a:endParaRPr>
          </a:p>
          <a:p>
            <a:pPr>
              <a:buFont typeface="Wingdings" pitchFamily="2" charset="2"/>
              <a:buChar char="u"/>
            </a:pPr>
            <a:r>
              <a:rPr lang="zh-CN" altLang="en-US" sz="3200" dirty="0" smtClean="0">
                <a:ea typeface="黑体" pitchFamily="2" charset="-122"/>
              </a:rPr>
              <a:t>奖优罚劣： 好与不好的区别</a:t>
            </a:r>
            <a:endParaRPr lang="en-US" altLang="zh-CN" sz="3200" dirty="0" smtClean="0">
              <a:ea typeface="黑体" pitchFamily="2" charset="-122"/>
            </a:endParaRPr>
          </a:p>
          <a:p>
            <a:pPr>
              <a:buFont typeface="Wingdings" pitchFamily="2" charset="2"/>
              <a:buChar char="u"/>
            </a:pPr>
            <a:r>
              <a:rPr lang="zh-CN" altLang="en-US" sz="3200" dirty="0" smtClean="0">
                <a:ea typeface="黑体" pitchFamily="2" charset="-122"/>
              </a:rPr>
              <a:t>销售目标： 目标的制定与分配原则</a:t>
            </a:r>
            <a:endParaRPr lang="en-US" altLang="zh-CN" sz="3200" dirty="0" smtClean="0">
              <a:ea typeface="黑体" pitchFamily="2" charset="-122"/>
            </a:endParaRPr>
          </a:p>
          <a:p>
            <a:pPr>
              <a:buFont typeface="Wingdings" pitchFamily="2" charset="2"/>
              <a:buChar char="u"/>
            </a:pPr>
            <a:r>
              <a:rPr lang="zh-CN" altLang="en-US" sz="3200" dirty="0" smtClean="0">
                <a:ea typeface="黑体" pitchFamily="2" charset="-122"/>
              </a:rPr>
              <a:t>销售路径： 做的方式方法</a:t>
            </a:r>
            <a:endParaRPr lang="en-US" altLang="zh-CN" sz="3200" dirty="0" smtClean="0">
              <a:ea typeface="黑体" pitchFamily="2" charset="-122"/>
            </a:endParaRPr>
          </a:p>
          <a:p>
            <a:pPr>
              <a:buFont typeface="Wingdings" pitchFamily="2" charset="2"/>
              <a:buChar char="u"/>
            </a:pPr>
            <a:r>
              <a:rPr lang="zh-CN" altLang="en-US" sz="3200" dirty="0" smtClean="0">
                <a:ea typeface="黑体" pitchFamily="2" charset="-122"/>
              </a:rPr>
              <a:t>训练总结： 培养标兵：传，帮，带</a:t>
            </a:r>
            <a:endParaRPr lang="en-US" altLang="zh-CN" sz="3200" dirty="0" smtClean="0">
              <a:ea typeface="黑体" pitchFamily="2" charset="-122"/>
            </a:endParaRPr>
          </a:p>
          <a:p>
            <a:endParaRPr lang="en-US" altLang="zh-CN" sz="1800" dirty="0" smtClean="0"/>
          </a:p>
          <a:p>
            <a:endParaRPr lang="en-US" altLang="zh-CN" sz="1800" dirty="0"/>
          </a:p>
          <a:p>
            <a:endParaRPr lang="zh-CN" altLang="en-US" sz="1800" dirty="0"/>
          </a:p>
        </p:txBody>
      </p:sp>
      <p:sp>
        <p:nvSpPr>
          <p:cNvPr id="13" name="灯片编号占位符 12"/>
          <p:cNvSpPr>
            <a:spLocks noGrp="1"/>
          </p:cNvSpPr>
          <p:nvPr>
            <p:ph type="sldNum" sz="quarter" idx="12"/>
          </p:nvPr>
        </p:nvSpPr>
        <p:spPr/>
        <p:txBody>
          <a:bodyPr/>
          <a:lstStyle/>
          <a:p>
            <a:pPr>
              <a:defRPr/>
            </a:pPr>
            <a:fld id="{1E38FC1B-43F0-4B0C-AC6A-B51ADB424E0B}" type="slidenum">
              <a:rPr lang="zh-CN" altLang="en-US" sz="1800" smtClean="0">
                <a:solidFill>
                  <a:schemeClr val="tx1"/>
                </a:solidFill>
              </a:rPr>
              <a:pPr>
                <a:defRPr/>
              </a:pPr>
              <a:t>29</a:t>
            </a:fld>
            <a:endParaRPr lang="zh-CN" altLang="en-US" sz="1800" dirty="0">
              <a:solidFill>
                <a:schemeClr val="tx1"/>
              </a:solidFill>
            </a:endParaRP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smtClean="0"/>
              <a:t/>
            </a:r>
            <a:br>
              <a:rPr lang="zh-CN" altLang="en-US" dirty="0" smtClean="0"/>
            </a:br>
            <a:endParaRPr lang="zh-CN" altLang="en-US" dirty="0" smtClean="0"/>
          </a:p>
        </p:txBody>
      </p:sp>
      <p:sp>
        <p:nvSpPr>
          <p:cNvPr id="9" name="内容占位符 8"/>
          <p:cNvSpPr>
            <a:spLocks noGrp="1"/>
          </p:cNvSpPr>
          <p:nvPr>
            <p:ph idx="1"/>
          </p:nvPr>
        </p:nvSpPr>
        <p:spPr/>
        <p:txBody>
          <a:bodyPr/>
          <a:lstStyle/>
          <a:p>
            <a:pPr>
              <a:buNone/>
            </a:pPr>
            <a:r>
              <a:rPr lang="zh-CN" altLang="en-US" sz="3600" b="1" dirty="0" smtClean="0">
                <a:latin typeface="仿宋_GB2312" pitchFamily="49" charset="-122"/>
                <a:ea typeface="仿宋_GB2312" pitchFamily="49" charset="-122"/>
              </a:rPr>
              <a:t>一、方案介绍</a:t>
            </a:r>
          </a:p>
          <a:p>
            <a:pPr>
              <a:buNone/>
            </a:pPr>
            <a:endParaRPr lang="zh-CN" altLang="en-US" dirty="0"/>
          </a:p>
        </p:txBody>
      </p:sp>
      <p:sp>
        <p:nvSpPr>
          <p:cNvPr id="10" name="灯片编号占位符 9"/>
          <p:cNvSpPr>
            <a:spLocks noGrp="1"/>
          </p:cNvSpPr>
          <p:nvPr>
            <p:ph type="sldNum" sz="quarter" idx="12"/>
          </p:nvPr>
        </p:nvSpPr>
        <p:spPr/>
        <p:txBody>
          <a:bodyPr/>
          <a:lstStyle/>
          <a:p>
            <a:pPr>
              <a:defRPr/>
            </a:pPr>
            <a:fld id="{F0EA5CFC-2153-42C3-A4CE-07CF6C0F1084}" type="slidenum">
              <a:rPr lang="zh-CN" altLang="en-US" smtClean="0"/>
              <a:pPr>
                <a:defRPr/>
              </a:pPr>
              <a:t>3</a:t>
            </a:fld>
            <a:endParaRPr lang="en-US" altLang="zh-CN"/>
          </a:p>
        </p:txBody>
      </p:sp>
      <p:sp>
        <p:nvSpPr>
          <p:cNvPr id="5" name="TextBox 4"/>
          <p:cNvSpPr txBox="1"/>
          <p:nvPr/>
        </p:nvSpPr>
        <p:spPr>
          <a:xfrm>
            <a:off x="714348" y="2357430"/>
            <a:ext cx="7715304" cy="2616101"/>
          </a:xfrm>
          <a:prstGeom prst="rect">
            <a:avLst/>
          </a:prstGeom>
          <a:noFill/>
        </p:spPr>
        <p:txBody>
          <a:bodyPr wrap="square" rtlCol="0">
            <a:spAutoFit/>
          </a:bodyPr>
          <a:lstStyle/>
          <a:p>
            <a:r>
              <a:rPr lang="zh-CN" altLang="en-US" sz="2000" b="1" i="0" dirty="0" smtClean="0">
                <a:latin typeface="仿宋_GB2312" pitchFamily="49" charset="-122"/>
                <a:ea typeface="仿宋_GB2312" pitchFamily="49" charset="-122"/>
              </a:rPr>
              <a:t> </a:t>
            </a:r>
            <a:r>
              <a:rPr lang="en-US" altLang="zh-CN" sz="2400" b="1" i="0" dirty="0" smtClean="0">
                <a:latin typeface="仿宋_GB2312" pitchFamily="49" charset="-122"/>
                <a:ea typeface="仿宋_GB2312" pitchFamily="49" charset="-122"/>
              </a:rPr>
              <a:t>1</a:t>
            </a:r>
            <a:r>
              <a:rPr lang="zh-CN" altLang="en-US" sz="2400" b="1" i="0" dirty="0" smtClean="0">
                <a:latin typeface="仿宋_GB2312" pitchFamily="49" charset="-122"/>
                <a:ea typeface="仿宋_GB2312" pitchFamily="49" charset="-122"/>
              </a:rPr>
              <a:t>、产品目的</a:t>
            </a:r>
            <a:endParaRPr lang="en-US" altLang="zh-CN" sz="2400" b="1" i="0" dirty="0" smtClean="0">
              <a:latin typeface="仿宋_GB2312" pitchFamily="49" charset="-122"/>
              <a:ea typeface="仿宋_GB2312" pitchFamily="49" charset="-122"/>
            </a:endParaRPr>
          </a:p>
          <a:p>
            <a:r>
              <a:rPr lang="en-US" altLang="zh-CN" sz="2400" b="1" i="0" dirty="0" smtClean="0">
                <a:latin typeface="仿宋_GB2312" pitchFamily="49" charset="-122"/>
                <a:ea typeface="仿宋_GB2312" pitchFamily="49" charset="-122"/>
              </a:rPr>
              <a:t>    </a:t>
            </a:r>
            <a:r>
              <a:rPr lang="zh-CN" altLang="en-US" sz="2400" i="0" dirty="0" smtClean="0">
                <a:latin typeface="仿宋_GB2312" pitchFamily="49" charset="-122"/>
                <a:ea typeface="仿宋_GB2312" pitchFamily="49" charset="-122"/>
              </a:rPr>
              <a:t>随着工业及民用燃气使用的不断普及，广大用户在使用过程中的风险也不断增加，信达财产保险股份有限公司的燃气意外综合保险，为燃气客户提供全方位的风险转嫁保障的同时，并大幅度提高燃气供应企业产品体验的美誉度。</a:t>
            </a:r>
            <a:endParaRPr lang="en-US" altLang="zh-CN" sz="2400" i="0" dirty="0" smtClean="0">
              <a:latin typeface="仿宋_GB2312" pitchFamily="49" charset="-122"/>
              <a:ea typeface="仿宋_GB2312" pitchFamily="49" charset="-122"/>
            </a:endParaRPr>
          </a:p>
          <a:p>
            <a:endParaRPr lang="zh-CN" altLang="en-US" sz="2000" b="1" i="0" dirty="0">
              <a:latin typeface="楷体_GB2312" pitchFamily="49" charset="-122"/>
              <a:ea typeface="楷体_GB2312" pitchFamily="49" charset="-122"/>
            </a:endParaRPr>
          </a:p>
        </p:txBody>
      </p:sp>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a:buNone/>
            </a:pPr>
            <a:r>
              <a:rPr lang="en-US" altLang="zh-CN" sz="2400" b="1" dirty="0" smtClean="0">
                <a:latin typeface="仿宋_GB2312" pitchFamily="49" charset="-122"/>
                <a:ea typeface="仿宋_GB2312" pitchFamily="49" charset="-122"/>
              </a:rPr>
              <a:t>3.1</a:t>
            </a:r>
            <a:r>
              <a:rPr lang="zh-CN" altLang="en-US" sz="2400" b="1" dirty="0" smtClean="0">
                <a:latin typeface="仿宋_GB2312" pitchFamily="49" charset="-122"/>
                <a:ea typeface="仿宋_GB2312" pitchFamily="49" charset="-122"/>
              </a:rPr>
              <a:t>、定位准确</a:t>
            </a:r>
            <a:endParaRPr lang="en-US" altLang="zh-CN" sz="2400" b="1" dirty="0" smtClean="0">
              <a:latin typeface="仿宋_GB2312" pitchFamily="49" charset="-122"/>
              <a:ea typeface="仿宋_GB2312" pitchFamily="49" charset="-122"/>
            </a:endParaRPr>
          </a:p>
          <a:p>
            <a:pPr marL="0">
              <a:buNone/>
            </a:pPr>
            <a:r>
              <a:rPr lang="zh-CN" altLang="en-US" sz="2400" dirty="0" smtClean="0">
                <a:latin typeface="仿宋_GB2312" pitchFamily="49" charset="-122"/>
                <a:ea typeface="仿宋_GB2312" pitchFamily="49" charset="-122"/>
              </a:rPr>
              <a:t>各位不是保险销售人员，而是中燃的一线员工，着手的也是中燃的各项工作事宜，立身于中燃考虑的自然是燃气安全的推广，转嫁燃气用户潜在的风险，事故后避免企业与用户之间的纠纷，打造双方企业与用户之间的多方互赢局面！</a:t>
            </a:r>
            <a:endParaRPr lang="en-US" altLang="zh-CN" sz="2400" dirty="0" smtClean="0">
              <a:latin typeface="仿宋_GB2312" pitchFamily="49" charset="-122"/>
              <a:ea typeface="仿宋_GB2312" pitchFamily="49" charset="-122"/>
            </a:endParaRPr>
          </a:p>
          <a:p>
            <a:pPr marL="0">
              <a:buNone/>
            </a:pPr>
            <a:endParaRPr lang="en-US" altLang="zh-CN" sz="2400" dirty="0" smtClean="0">
              <a:latin typeface="仿宋_GB2312" pitchFamily="49" charset="-122"/>
              <a:ea typeface="仿宋_GB2312" pitchFamily="49" charset="-122"/>
            </a:endParaRPr>
          </a:p>
        </p:txBody>
      </p:sp>
      <p:sp>
        <p:nvSpPr>
          <p:cNvPr id="5" name="灯片编号占位符 4"/>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30</a:t>
            </a:fld>
            <a:endParaRPr lang="en-US" altLang="zh-CN"/>
          </a:p>
        </p:txBody>
      </p:sp>
      <p:grpSp>
        <p:nvGrpSpPr>
          <p:cNvPr id="6" name="组合 62"/>
          <p:cNvGrpSpPr>
            <a:grpSpLocks/>
          </p:cNvGrpSpPr>
          <p:nvPr/>
        </p:nvGrpSpPr>
        <p:grpSpPr bwMode="auto">
          <a:xfrm>
            <a:off x="1571604" y="3857628"/>
            <a:ext cx="6173787" cy="1684338"/>
            <a:chOff x="1687092" y="1928802"/>
            <a:chExt cx="6174228" cy="1684443"/>
          </a:xfrm>
        </p:grpSpPr>
        <p:grpSp>
          <p:nvGrpSpPr>
            <p:cNvPr id="8" name="组合 11"/>
            <p:cNvGrpSpPr/>
            <p:nvPr/>
          </p:nvGrpSpPr>
          <p:grpSpPr>
            <a:xfrm>
              <a:off x="1687092" y="1973673"/>
              <a:ext cx="1944106" cy="1639572"/>
              <a:chOff x="1289024" y="2714620"/>
              <a:chExt cx="1944106" cy="1639572"/>
            </a:xfrm>
            <a:solidFill>
              <a:srgbClr val="0070C0"/>
            </a:solidFill>
          </p:grpSpPr>
          <p:sp>
            <p:nvSpPr>
              <p:cNvPr id="33" name="Freeform 27"/>
              <p:cNvSpPr>
                <a:spLocks/>
              </p:cNvSpPr>
              <p:nvPr/>
            </p:nvSpPr>
            <p:spPr bwMode="gray">
              <a:xfrm>
                <a:off x="1289024" y="271462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34" name="Freeform 27"/>
              <p:cNvSpPr>
                <a:spLocks/>
              </p:cNvSpPr>
              <p:nvPr/>
            </p:nvSpPr>
            <p:spPr bwMode="gray">
              <a:xfrm>
                <a:off x="1860528" y="271462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35" name="Freeform 27"/>
              <p:cNvSpPr>
                <a:spLocks/>
              </p:cNvSpPr>
              <p:nvPr/>
            </p:nvSpPr>
            <p:spPr bwMode="gray">
              <a:xfrm>
                <a:off x="2432032" y="271462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36" name="Freeform 27"/>
              <p:cNvSpPr>
                <a:spLocks/>
              </p:cNvSpPr>
              <p:nvPr/>
            </p:nvSpPr>
            <p:spPr bwMode="gray">
              <a:xfrm>
                <a:off x="1574776" y="285749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37" name="Freeform 27"/>
              <p:cNvSpPr>
                <a:spLocks/>
              </p:cNvSpPr>
              <p:nvPr/>
            </p:nvSpPr>
            <p:spPr bwMode="gray">
              <a:xfrm>
                <a:off x="2146280" y="285749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38" name="Freeform 27"/>
              <p:cNvSpPr>
                <a:spLocks/>
              </p:cNvSpPr>
              <p:nvPr/>
            </p:nvSpPr>
            <p:spPr bwMode="gray">
              <a:xfrm>
                <a:off x="2717784" y="285749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39" name="Freeform 27"/>
              <p:cNvSpPr>
                <a:spLocks/>
              </p:cNvSpPr>
              <p:nvPr/>
            </p:nvSpPr>
            <p:spPr bwMode="gray">
              <a:xfrm>
                <a:off x="1289024" y="307181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40" name="Freeform 27"/>
              <p:cNvSpPr>
                <a:spLocks/>
              </p:cNvSpPr>
              <p:nvPr/>
            </p:nvSpPr>
            <p:spPr bwMode="gray">
              <a:xfrm>
                <a:off x="1860528" y="307181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41" name="Freeform 27"/>
              <p:cNvSpPr>
                <a:spLocks/>
              </p:cNvSpPr>
              <p:nvPr/>
            </p:nvSpPr>
            <p:spPr bwMode="gray">
              <a:xfrm>
                <a:off x="2432032" y="307181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42" name="Freeform 27"/>
              <p:cNvSpPr>
                <a:spLocks/>
              </p:cNvSpPr>
              <p:nvPr/>
            </p:nvSpPr>
            <p:spPr bwMode="gray">
              <a:xfrm>
                <a:off x="1574776" y="321468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43" name="Freeform 27"/>
              <p:cNvSpPr>
                <a:spLocks/>
              </p:cNvSpPr>
              <p:nvPr/>
            </p:nvSpPr>
            <p:spPr bwMode="gray">
              <a:xfrm>
                <a:off x="2146280" y="321468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44" name="Freeform 27"/>
              <p:cNvSpPr>
                <a:spLocks/>
              </p:cNvSpPr>
              <p:nvPr/>
            </p:nvSpPr>
            <p:spPr bwMode="gray">
              <a:xfrm>
                <a:off x="2717784" y="321468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grpSp>
        <p:grpSp>
          <p:nvGrpSpPr>
            <p:cNvPr id="9" name="组合 15"/>
            <p:cNvGrpSpPr/>
            <p:nvPr/>
          </p:nvGrpSpPr>
          <p:grpSpPr>
            <a:xfrm>
              <a:off x="5917214" y="1973673"/>
              <a:ext cx="1944106" cy="1639572"/>
              <a:chOff x="1289024" y="2714620"/>
              <a:chExt cx="1944106" cy="1639572"/>
            </a:xfrm>
            <a:solidFill>
              <a:srgbClr val="C00000"/>
            </a:solidFill>
          </p:grpSpPr>
          <p:sp>
            <p:nvSpPr>
              <p:cNvPr id="21" name="Freeform 27"/>
              <p:cNvSpPr>
                <a:spLocks/>
              </p:cNvSpPr>
              <p:nvPr/>
            </p:nvSpPr>
            <p:spPr bwMode="gray">
              <a:xfrm>
                <a:off x="1289024" y="271462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22" name="Freeform 27"/>
              <p:cNvSpPr>
                <a:spLocks/>
              </p:cNvSpPr>
              <p:nvPr/>
            </p:nvSpPr>
            <p:spPr bwMode="gray">
              <a:xfrm>
                <a:off x="1860528" y="271462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23" name="Freeform 27"/>
              <p:cNvSpPr>
                <a:spLocks/>
              </p:cNvSpPr>
              <p:nvPr/>
            </p:nvSpPr>
            <p:spPr bwMode="gray">
              <a:xfrm>
                <a:off x="2432032" y="271462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24" name="Freeform 27"/>
              <p:cNvSpPr>
                <a:spLocks/>
              </p:cNvSpPr>
              <p:nvPr/>
            </p:nvSpPr>
            <p:spPr bwMode="gray">
              <a:xfrm>
                <a:off x="1574776" y="285749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25" name="Freeform 27"/>
              <p:cNvSpPr>
                <a:spLocks/>
              </p:cNvSpPr>
              <p:nvPr/>
            </p:nvSpPr>
            <p:spPr bwMode="gray">
              <a:xfrm>
                <a:off x="2146280" y="285749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26" name="Freeform 27"/>
              <p:cNvSpPr>
                <a:spLocks/>
              </p:cNvSpPr>
              <p:nvPr/>
            </p:nvSpPr>
            <p:spPr bwMode="gray">
              <a:xfrm>
                <a:off x="2717784" y="285749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27" name="Freeform 27"/>
              <p:cNvSpPr>
                <a:spLocks/>
              </p:cNvSpPr>
              <p:nvPr/>
            </p:nvSpPr>
            <p:spPr bwMode="gray">
              <a:xfrm>
                <a:off x="1289024" y="307181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28" name="Freeform 27"/>
              <p:cNvSpPr>
                <a:spLocks/>
              </p:cNvSpPr>
              <p:nvPr/>
            </p:nvSpPr>
            <p:spPr bwMode="gray">
              <a:xfrm>
                <a:off x="1860528" y="307181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29" name="Freeform 27"/>
              <p:cNvSpPr>
                <a:spLocks/>
              </p:cNvSpPr>
              <p:nvPr/>
            </p:nvSpPr>
            <p:spPr bwMode="gray">
              <a:xfrm>
                <a:off x="2432032" y="3071810"/>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30" name="Freeform 27"/>
              <p:cNvSpPr>
                <a:spLocks/>
              </p:cNvSpPr>
              <p:nvPr/>
            </p:nvSpPr>
            <p:spPr bwMode="gray">
              <a:xfrm>
                <a:off x="1574776" y="321468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31" name="Freeform 27"/>
              <p:cNvSpPr>
                <a:spLocks/>
              </p:cNvSpPr>
              <p:nvPr/>
            </p:nvSpPr>
            <p:spPr bwMode="gray">
              <a:xfrm>
                <a:off x="2146280" y="321468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sp>
            <p:nvSpPr>
              <p:cNvPr id="32" name="Freeform 27"/>
              <p:cNvSpPr>
                <a:spLocks/>
              </p:cNvSpPr>
              <p:nvPr/>
            </p:nvSpPr>
            <p:spPr bwMode="gray">
              <a:xfrm>
                <a:off x="2717784" y="3214686"/>
                <a:ext cx="515346" cy="1139506"/>
              </a:xfrm>
              <a:custGeom>
                <a:avLst/>
                <a:gdLst>
                  <a:gd name="T0" fmla="*/ 2147483647 w 224"/>
                  <a:gd name="T1" fmla="*/ 2147483647 h 569"/>
                  <a:gd name="T2" fmla="*/ 2147483647 w 224"/>
                  <a:gd name="T3" fmla="*/ 2147483647 h 569"/>
                  <a:gd name="T4" fmla="*/ 2147483647 w 224"/>
                  <a:gd name="T5" fmla="*/ 2147483647 h 569"/>
                  <a:gd name="T6" fmla="*/ 2147483647 w 224"/>
                  <a:gd name="T7" fmla="*/ 2147483647 h 569"/>
                  <a:gd name="T8" fmla="*/ 2147483647 w 224"/>
                  <a:gd name="T9" fmla="*/ 2147483647 h 569"/>
                  <a:gd name="T10" fmla="*/ 2147483647 w 224"/>
                  <a:gd name="T11" fmla="*/ 2147483647 h 569"/>
                  <a:gd name="T12" fmla="*/ 2147483647 w 224"/>
                  <a:gd name="T13" fmla="*/ 2147483647 h 569"/>
                  <a:gd name="T14" fmla="*/ 2147483647 w 224"/>
                  <a:gd name="T15" fmla="*/ 2147483647 h 569"/>
                  <a:gd name="T16" fmla="*/ 2147483647 w 224"/>
                  <a:gd name="T17" fmla="*/ 2147483647 h 569"/>
                  <a:gd name="T18" fmla="*/ 2147483647 w 224"/>
                  <a:gd name="T19" fmla="*/ 2147483647 h 569"/>
                  <a:gd name="T20" fmla="*/ 2147483647 w 224"/>
                  <a:gd name="T21" fmla="*/ 2147483647 h 569"/>
                  <a:gd name="T22" fmla="*/ 2147483647 w 224"/>
                  <a:gd name="T23" fmla="*/ 2147483647 h 569"/>
                  <a:gd name="T24" fmla="*/ 2147483647 w 224"/>
                  <a:gd name="T25" fmla="*/ 2147483647 h 569"/>
                  <a:gd name="T26" fmla="*/ 2147483647 w 224"/>
                  <a:gd name="T27" fmla="*/ 2147483647 h 569"/>
                  <a:gd name="T28" fmla="*/ 2147483647 w 224"/>
                  <a:gd name="T29" fmla="*/ 2147483647 h 569"/>
                  <a:gd name="T30" fmla="*/ 2147483647 w 224"/>
                  <a:gd name="T31" fmla="*/ 2147483647 h 569"/>
                  <a:gd name="T32" fmla="*/ 2147483647 w 224"/>
                  <a:gd name="T33" fmla="*/ 2147483647 h 569"/>
                  <a:gd name="T34" fmla="*/ 2147483647 w 224"/>
                  <a:gd name="T35" fmla="*/ 2147483647 h 569"/>
                  <a:gd name="T36" fmla="*/ 2147483647 w 224"/>
                  <a:gd name="T37" fmla="*/ 2147483647 h 569"/>
                  <a:gd name="T38" fmla="*/ 2147483647 w 224"/>
                  <a:gd name="T39" fmla="*/ 2147483647 h 569"/>
                  <a:gd name="T40" fmla="*/ 2147483647 w 224"/>
                  <a:gd name="T41" fmla="*/ 2147483647 h 569"/>
                  <a:gd name="T42" fmla="*/ 2147483647 w 224"/>
                  <a:gd name="T43" fmla="*/ 2147483647 h 569"/>
                  <a:gd name="T44" fmla="*/ 2147483647 w 224"/>
                  <a:gd name="T45" fmla="*/ 2147483647 h 569"/>
                  <a:gd name="T46" fmla="*/ 2147483647 w 224"/>
                  <a:gd name="T47" fmla="*/ 214748364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p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defRPr/>
                </a:pPr>
                <a:endParaRPr lang="zh-CN" altLang="en-US" sz="1800">
                  <a:latin typeface="Arial" charset="0"/>
                  <a:ea typeface="宋体" charset="-122"/>
                </a:endParaRPr>
              </a:p>
            </p:txBody>
          </p:sp>
        </p:grpSp>
        <p:sp>
          <p:nvSpPr>
            <p:cNvPr id="11" name="Freeform 14"/>
            <p:cNvSpPr>
              <a:spLocks/>
            </p:cNvSpPr>
            <p:nvPr/>
          </p:nvSpPr>
          <p:spPr bwMode="gray">
            <a:xfrm rot="18496612">
              <a:off x="3938331" y="2481283"/>
              <a:ext cx="701719" cy="695375"/>
            </a:xfrm>
            <a:custGeom>
              <a:avLst/>
              <a:gdLst/>
              <a:ahLst/>
              <a:cxnLst>
                <a:cxn ang="0">
                  <a:pos x="0" y="1452"/>
                </a:cxn>
                <a:cxn ang="0">
                  <a:pos x="6" y="1320"/>
                </a:cxn>
                <a:cxn ang="0">
                  <a:pos x="24" y="1190"/>
                </a:cxn>
                <a:cxn ang="0">
                  <a:pos x="52" y="1066"/>
                </a:cxn>
                <a:cxn ang="0">
                  <a:pos x="90" y="946"/>
                </a:cxn>
                <a:cxn ang="0">
                  <a:pos x="140" y="830"/>
                </a:cxn>
                <a:cxn ang="0">
                  <a:pos x="198" y="718"/>
                </a:cxn>
                <a:cxn ang="0">
                  <a:pos x="264" y="614"/>
                </a:cxn>
                <a:cxn ang="0">
                  <a:pos x="340" y="516"/>
                </a:cxn>
                <a:cxn ang="0">
                  <a:pos x="424" y="424"/>
                </a:cxn>
                <a:cxn ang="0">
                  <a:pos x="516" y="342"/>
                </a:cxn>
                <a:cxn ang="0">
                  <a:pos x="612" y="266"/>
                </a:cxn>
                <a:cxn ang="0">
                  <a:pos x="718" y="198"/>
                </a:cxn>
                <a:cxn ang="0">
                  <a:pos x="828" y="140"/>
                </a:cxn>
                <a:cxn ang="0">
                  <a:pos x="942" y="90"/>
                </a:cxn>
                <a:cxn ang="0">
                  <a:pos x="1064" y="52"/>
                </a:cxn>
                <a:cxn ang="0">
                  <a:pos x="1188" y="22"/>
                </a:cxn>
                <a:cxn ang="0">
                  <a:pos x="1316" y="6"/>
                </a:cxn>
                <a:cxn ang="0">
                  <a:pos x="1448" y="0"/>
                </a:cxn>
                <a:cxn ang="0">
                  <a:pos x="1448" y="726"/>
                </a:cxn>
                <a:cxn ang="0">
                  <a:pos x="1358" y="732"/>
                </a:cxn>
                <a:cxn ang="0">
                  <a:pos x="1270" y="748"/>
                </a:cxn>
                <a:cxn ang="0">
                  <a:pos x="1186" y="774"/>
                </a:cxn>
                <a:cxn ang="0">
                  <a:pos x="1108" y="810"/>
                </a:cxn>
                <a:cxn ang="0">
                  <a:pos x="1034" y="856"/>
                </a:cxn>
                <a:cxn ang="0">
                  <a:pos x="968" y="910"/>
                </a:cxn>
                <a:cxn ang="0">
                  <a:pos x="906" y="970"/>
                </a:cxn>
                <a:cxn ang="0">
                  <a:pos x="854" y="1038"/>
                </a:cxn>
                <a:cxn ang="0">
                  <a:pos x="808" y="1110"/>
                </a:cxn>
                <a:cxn ang="0">
                  <a:pos x="772" y="1190"/>
                </a:cxn>
                <a:cxn ang="0">
                  <a:pos x="746" y="1274"/>
                </a:cxn>
                <a:cxn ang="0">
                  <a:pos x="730" y="1360"/>
                </a:cxn>
                <a:cxn ang="0">
                  <a:pos x="724" y="1452"/>
                </a:cxn>
                <a:cxn ang="0">
                  <a:pos x="0" y="1452"/>
                </a:cxn>
                <a:cxn ang="0">
                  <a:pos x="0" y="1452"/>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gradFill rotWithShape="1">
              <a:gsLst>
                <a:gs pos="0">
                  <a:schemeClr val="accent1">
                    <a:gamma/>
                    <a:tint val="0"/>
                    <a:invGamma/>
                  </a:schemeClr>
                </a:gs>
                <a:gs pos="100000">
                  <a:schemeClr val="accent5">
                    <a:lumMod val="50000"/>
                  </a:schemeClr>
                </a:gs>
              </a:gsLst>
              <a:lin ang="5400000" scaled="1"/>
            </a:gradFill>
            <a:ln w="0">
              <a:noFill/>
              <a:prstDash val="solid"/>
              <a:round/>
              <a:headEnd/>
              <a:tailEnd/>
            </a:ln>
          </p:spPr>
          <p:txBody>
            <a:bodyPr/>
            <a:lstStyle/>
            <a:p>
              <a:pPr>
                <a:defRPr/>
              </a:pPr>
              <a:endParaRPr lang="en-AU" altLang="zh-CN" sz="1800">
                <a:latin typeface="Arial" charset="0"/>
                <a:ea typeface="宋体" charset="-122"/>
              </a:endParaRPr>
            </a:p>
          </p:txBody>
        </p:sp>
        <p:grpSp>
          <p:nvGrpSpPr>
            <p:cNvPr id="12" name="组合 41"/>
            <p:cNvGrpSpPr>
              <a:grpSpLocks/>
            </p:cNvGrpSpPr>
            <p:nvPr/>
          </p:nvGrpSpPr>
          <p:grpSpPr bwMode="auto">
            <a:xfrm>
              <a:off x="4030316" y="1928802"/>
              <a:ext cx="1550316" cy="1654575"/>
              <a:chOff x="4030316" y="1928802"/>
              <a:chExt cx="1550316" cy="1654575"/>
            </a:xfrm>
          </p:grpSpPr>
          <p:sp>
            <p:nvSpPr>
              <p:cNvPr id="13" name="Freeform 7"/>
              <p:cNvSpPr>
                <a:spLocks/>
              </p:cNvSpPr>
              <p:nvPr/>
            </p:nvSpPr>
            <p:spPr bwMode="gray">
              <a:xfrm rot="2296612">
                <a:off x="4380311" y="1928802"/>
                <a:ext cx="690560" cy="704003"/>
              </a:xfrm>
              <a:custGeom>
                <a:avLst/>
                <a:gdLst>
                  <a:gd name="T0" fmla="*/ 0 w 1448"/>
                  <a:gd name="T1" fmla="*/ 2147483647 h 1452"/>
                  <a:gd name="T2" fmla="*/ 2147483647 w 1448"/>
                  <a:gd name="T3" fmla="*/ 2147483647 h 1452"/>
                  <a:gd name="T4" fmla="*/ 2147483647 w 1448"/>
                  <a:gd name="T5" fmla="*/ 2147483647 h 1452"/>
                  <a:gd name="T6" fmla="*/ 2147483647 w 1448"/>
                  <a:gd name="T7" fmla="*/ 2147483647 h 1452"/>
                  <a:gd name="T8" fmla="*/ 2147483647 w 1448"/>
                  <a:gd name="T9" fmla="*/ 2147483647 h 1452"/>
                  <a:gd name="T10" fmla="*/ 2147483647 w 1448"/>
                  <a:gd name="T11" fmla="*/ 2147483647 h 1452"/>
                  <a:gd name="T12" fmla="*/ 2147483647 w 1448"/>
                  <a:gd name="T13" fmla="*/ 2147483647 h 1452"/>
                  <a:gd name="T14" fmla="*/ 2147483647 w 1448"/>
                  <a:gd name="T15" fmla="*/ 2147483647 h 1452"/>
                  <a:gd name="T16" fmla="*/ 2147483647 w 1448"/>
                  <a:gd name="T17" fmla="*/ 2147483647 h 1452"/>
                  <a:gd name="T18" fmla="*/ 2147483647 w 1448"/>
                  <a:gd name="T19" fmla="*/ 2147483647 h 1452"/>
                  <a:gd name="T20" fmla="*/ 2147483647 w 1448"/>
                  <a:gd name="T21" fmla="*/ 2147483647 h 1452"/>
                  <a:gd name="T22" fmla="*/ 2147483647 w 1448"/>
                  <a:gd name="T23" fmla="*/ 2147483647 h 1452"/>
                  <a:gd name="T24" fmla="*/ 2147483647 w 1448"/>
                  <a:gd name="T25" fmla="*/ 2147483647 h 1452"/>
                  <a:gd name="T26" fmla="*/ 2147483647 w 1448"/>
                  <a:gd name="T27" fmla="*/ 2147483647 h 1452"/>
                  <a:gd name="T28" fmla="*/ 2147483647 w 1448"/>
                  <a:gd name="T29" fmla="*/ 2147483647 h 1452"/>
                  <a:gd name="T30" fmla="*/ 2147483647 w 1448"/>
                  <a:gd name="T31" fmla="*/ 2147483647 h 1452"/>
                  <a:gd name="T32" fmla="*/ 2147483647 w 1448"/>
                  <a:gd name="T33" fmla="*/ 2147483647 h 1452"/>
                  <a:gd name="T34" fmla="*/ 2147483647 w 1448"/>
                  <a:gd name="T35" fmla="*/ 2147483647 h 1452"/>
                  <a:gd name="T36" fmla="*/ 2147483647 w 1448"/>
                  <a:gd name="T37" fmla="*/ 0 h 1452"/>
                  <a:gd name="T38" fmla="*/ 2147483647 w 1448"/>
                  <a:gd name="T39" fmla="*/ 2147483647 h 1452"/>
                  <a:gd name="T40" fmla="*/ 2147483647 w 1448"/>
                  <a:gd name="T41" fmla="*/ 2147483647 h 1452"/>
                  <a:gd name="T42" fmla="*/ 2147483647 w 1448"/>
                  <a:gd name="T43" fmla="*/ 2147483647 h 1452"/>
                  <a:gd name="T44" fmla="*/ 2147483647 w 1448"/>
                  <a:gd name="T45" fmla="*/ 2147483647 h 1452"/>
                  <a:gd name="T46" fmla="*/ 2147483647 w 1448"/>
                  <a:gd name="T47" fmla="*/ 2147483647 h 1452"/>
                  <a:gd name="T48" fmla="*/ 2147483647 w 1448"/>
                  <a:gd name="T49" fmla="*/ 2147483647 h 1452"/>
                  <a:gd name="T50" fmla="*/ 2147483647 w 1448"/>
                  <a:gd name="T51" fmla="*/ 2147483647 h 1452"/>
                  <a:gd name="T52" fmla="*/ 2147483647 w 1448"/>
                  <a:gd name="T53" fmla="*/ 2147483647 h 1452"/>
                  <a:gd name="T54" fmla="*/ 2147483647 w 1448"/>
                  <a:gd name="T55" fmla="*/ 2147483647 h 1452"/>
                  <a:gd name="T56" fmla="*/ 2147483647 w 1448"/>
                  <a:gd name="T57" fmla="*/ 2147483647 h 1452"/>
                  <a:gd name="T58" fmla="*/ 2147483647 w 1448"/>
                  <a:gd name="T59" fmla="*/ 2147483647 h 1452"/>
                  <a:gd name="T60" fmla="*/ 2147483647 w 1448"/>
                  <a:gd name="T61" fmla="*/ 2147483647 h 1452"/>
                  <a:gd name="T62" fmla="*/ 2147483647 w 1448"/>
                  <a:gd name="T63" fmla="*/ 2147483647 h 1452"/>
                  <a:gd name="T64" fmla="*/ 2147483647 w 1448"/>
                  <a:gd name="T65" fmla="*/ 2147483647 h 1452"/>
                  <a:gd name="T66" fmla="*/ 0 w 1448"/>
                  <a:gd name="T67" fmla="*/ 2147483647 h 1452"/>
                  <a:gd name="T68" fmla="*/ 0 w 1448"/>
                  <a:gd name="T69" fmla="*/ 2147483647 h 1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8"/>
                  <a:gd name="T106" fmla="*/ 0 h 1452"/>
                  <a:gd name="T107" fmla="*/ 1448 w 1448"/>
                  <a:gd name="T108" fmla="*/ 1452 h 1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close/>
                  </a:path>
                </a:pathLst>
              </a:custGeom>
              <a:solidFill>
                <a:srgbClr val="C00000"/>
              </a:solidFill>
              <a:ln w="0">
                <a:noFill/>
                <a:round/>
                <a:headEnd/>
                <a:tailEnd/>
              </a:ln>
            </p:spPr>
            <p:txBody>
              <a:bodyPr/>
              <a:lstStyle/>
              <a:p>
                <a:endParaRPr lang="zh-CN" altLang="en-US"/>
              </a:p>
            </p:txBody>
          </p:sp>
          <p:sp>
            <p:nvSpPr>
              <p:cNvPr id="14" name="Freeform 8"/>
              <p:cNvSpPr>
                <a:spLocks/>
              </p:cNvSpPr>
              <p:nvPr/>
            </p:nvSpPr>
            <p:spPr bwMode="gray">
              <a:xfrm rot="4096612">
                <a:off x="4632118" y="1962138"/>
                <a:ext cx="692193" cy="701725"/>
              </a:xfrm>
              <a:custGeom>
                <a:avLst/>
                <a:gdLst/>
                <a:ahLst/>
                <a:cxnLst>
                  <a:cxn ang="0">
                    <a:pos x="0" y="1452"/>
                  </a:cxn>
                  <a:cxn ang="0">
                    <a:pos x="6" y="1320"/>
                  </a:cxn>
                  <a:cxn ang="0">
                    <a:pos x="24" y="1190"/>
                  </a:cxn>
                  <a:cxn ang="0">
                    <a:pos x="52" y="1066"/>
                  </a:cxn>
                  <a:cxn ang="0">
                    <a:pos x="90" y="946"/>
                  </a:cxn>
                  <a:cxn ang="0">
                    <a:pos x="140" y="830"/>
                  </a:cxn>
                  <a:cxn ang="0">
                    <a:pos x="198" y="718"/>
                  </a:cxn>
                  <a:cxn ang="0">
                    <a:pos x="264" y="614"/>
                  </a:cxn>
                  <a:cxn ang="0">
                    <a:pos x="340" y="516"/>
                  </a:cxn>
                  <a:cxn ang="0">
                    <a:pos x="424" y="424"/>
                  </a:cxn>
                  <a:cxn ang="0">
                    <a:pos x="516" y="342"/>
                  </a:cxn>
                  <a:cxn ang="0">
                    <a:pos x="612" y="266"/>
                  </a:cxn>
                  <a:cxn ang="0">
                    <a:pos x="718" y="198"/>
                  </a:cxn>
                  <a:cxn ang="0">
                    <a:pos x="828" y="140"/>
                  </a:cxn>
                  <a:cxn ang="0">
                    <a:pos x="942" y="90"/>
                  </a:cxn>
                  <a:cxn ang="0">
                    <a:pos x="1064" y="52"/>
                  </a:cxn>
                  <a:cxn ang="0">
                    <a:pos x="1188" y="22"/>
                  </a:cxn>
                  <a:cxn ang="0">
                    <a:pos x="1316" y="6"/>
                  </a:cxn>
                  <a:cxn ang="0">
                    <a:pos x="1448" y="0"/>
                  </a:cxn>
                  <a:cxn ang="0">
                    <a:pos x="1448" y="726"/>
                  </a:cxn>
                  <a:cxn ang="0">
                    <a:pos x="1358" y="732"/>
                  </a:cxn>
                  <a:cxn ang="0">
                    <a:pos x="1270" y="748"/>
                  </a:cxn>
                  <a:cxn ang="0">
                    <a:pos x="1186" y="774"/>
                  </a:cxn>
                  <a:cxn ang="0">
                    <a:pos x="1108" y="810"/>
                  </a:cxn>
                  <a:cxn ang="0">
                    <a:pos x="1034" y="856"/>
                  </a:cxn>
                  <a:cxn ang="0">
                    <a:pos x="968" y="910"/>
                  </a:cxn>
                  <a:cxn ang="0">
                    <a:pos x="906" y="970"/>
                  </a:cxn>
                  <a:cxn ang="0">
                    <a:pos x="854" y="1038"/>
                  </a:cxn>
                  <a:cxn ang="0">
                    <a:pos x="808" y="1110"/>
                  </a:cxn>
                  <a:cxn ang="0">
                    <a:pos x="772" y="1190"/>
                  </a:cxn>
                  <a:cxn ang="0">
                    <a:pos x="746" y="1274"/>
                  </a:cxn>
                  <a:cxn ang="0">
                    <a:pos x="730" y="1360"/>
                  </a:cxn>
                  <a:cxn ang="0">
                    <a:pos x="724" y="1452"/>
                  </a:cxn>
                  <a:cxn ang="0">
                    <a:pos x="0" y="1452"/>
                  </a:cxn>
                  <a:cxn ang="0">
                    <a:pos x="0" y="1452"/>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gradFill rotWithShape="1">
                <a:gsLst>
                  <a:gs pos="0">
                    <a:schemeClr val="accent2">
                      <a:gamma/>
                      <a:tint val="0"/>
                      <a:invGamma/>
                    </a:schemeClr>
                  </a:gs>
                  <a:gs pos="100000">
                    <a:srgbClr val="C00000"/>
                  </a:gs>
                </a:gsLst>
                <a:lin ang="5400000" scaled="1"/>
              </a:gradFill>
              <a:ln w="0">
                <a:noFill/>
                <a:prstDash val="solid"/>
                <a:round/>
                <a:headEnd/>
                <a:tailEnd/>
              </a:ln>
            </p:spPr>
            <p:txBody>
              <a:bodyPr/>
              <a:lstStyle/>
              <a:p>
                <a:pPr>
                  <a:defRPr/>
                </a:pPr>
                <a:endParaRPr lang="en-AU" altLang="zh-CN" sz="1800">
                  <a:latin typeface="Arial" charset="0"/>
                  <a:ea typeface="宋体" charset="-122"/>
                </a:endParaRPr>
              </a:p>
            </p:txBody>
          </p:sp>
          <p:sp>
            <p:nvSpPr>
              <p:cNvPr id="15" name="AutoShape 9"/>
              <p:cNvSpPr>
                <a:spLocks noChangeArrowheads="1"/>
              </p:cNvSpPr>
              <p:nvPr/>
            </p:nvSpPr>
            <p:spPr bwMode="gray">
              <a:xfrm rot="-1303388">
                <a:off x="4914267" y="2323536"/>
                <a:ext cx="592535" cy="375336"/>
              </a:xfrm>
              <a:prstGeom prst="triangle">
                <a:avLst>
                  <a:gd name="adj" fmla="val 50000"/>
                </a:avLst>
              </a:prstGeom>
              <a:solidFill>
                <a:srgbClr val="0070C0"/>
              </a:solidFill>
              <a:ln w="9525" algn="ctr">
                <a:noFill/>
                <a:miter lim="800000"/>
                <a:headEnd/>
                <a:tailEnd/>
              </a:ln>
            </p:spPr>
            <p:txBody>
              <a:bodyPr wrap="none" anchor="ctr"/>
              <a:lstStyle/>
              <a:p>
                <a:endParaRPr lang="en-AU" altLang="zh-CN" sz="1800"/>
              </a:p>
            </p:txBody>
          </p:sp>
          <p:sp>
            <p:nvSpPr>
              <p:cNvPr id="16" name="Freeform 10"/>
              <p:cNvSpPr>
                <a:spLocks/>
              </p:cNvSpPr>
              <p:nvPr/>
            </p:nvSpPr>
            <p:spPr bwMode="gray">
              <a:xfrm rot="9496612">
                <a:off x="4879563" y="2618947"/>
                <a:ext cx="701069" cy="693493"/>
              </a:xfrm>
              <a:custGeom>
                <a:avLst/>
                <a:gdLst>
                  <a:gd name="T0" fmla="*/ 0 w 1448"/>
                  <a:gd name="T1" fmla="*/ 2147483647 h 1452"/>
                  <a:gd name="T2" fmla="*/ 2147483647 w 1448"/>
                  <a:gd name="T3" fmla="*/ 2147483647 h 1452"/>
                  <a:gd name="T4" fmla="*/ 2147483647 w 1448"/>
                  <a:gd name="T5" fmla="*/ 2147483647 h 1452"/>
                  <a:gd name="T6" fmla="*/ 2147483647 w 1448"/>
                  <a:gd name="T7" fmla="*/ 2147483647 h 1452"/>
                  <a:gd name="T8" fmla="*/ 2147483647 w 1448"/>
                  <a:gd name="T9" fmla="*/ 2147483647 h 1452"/>
                  <a:gd name="T10" fmla="*/ 2147483647 w 1448"/>
                  <a:gd name="T11" fmla="*/ 2147483647 h 1452"/>
                  <a:gd name="T12" fmla="*/ 2147483647 w 1448"/>
                  <a:gd name="T13" fmla="*/ 2147483647 h 1452"/>
                  <a:gd name="T14" fmla="*/ 2147483647 w 1448"/>
                  <a:gd name="T15" fmla="*/ 2147483647 h 1452"/>
                  <a:gd name="T16" fmla="*/ 2147483647 w 1448"/>
                  <a:gd name="T17" fmla="*/ 2147483647 h 1452"/>
                  <a:gd name="T18" fmla="*/ 2147483647 w 1448"/>
                  <a:gd name="T19" fmla="*/ 2147483647 h 1452"/>
                  <a:gd name="T20" fmla="*/ 2147483647 w 1448"/>
                  <a:gd name="T21" fmla="*/ 2147483647 h 1452"/>
                  <a:gd name="T22" fmla="*/ 2147483647 w 1448"/>
                  <a:gd name="T23" fmla="*/ 2147483647 h 1452"/>
                  <a:gd name="T24" fmla="*/ 2147483647 w 1448"/>
                  <a:gd name="T25" fmla="*/ 2147483647 h 1452"/>
                  <a:gd name="T26" fmla="*/ 2147483647 w 1448"/>
                  <a:gd name="T27" fmla="*/ 2147483647 h 1452"/>
                  <a:gd name="T28" fmla="*/ 2147483647 w 1448"/>
                  <a:gd name="T29" fmla="*/ 2147483647 h 1452"/>
                  <a:gd name="T30" fmla="*/ 2147483647 w 1448"/>
                  <a:gd name="T31" fmla="*/ 2147483647 h 1452"/>
                  <a:gd name="T32" fmla="*/ 2147483647 w 1448"/>
                  <a:gd name="T33" fmla="*/ 2147483647 h 1452"/>
                  <a:gd name="T34" fmla="*/ 2147483647 w 1448"/>
                  <a:gd name="T35" fmla="*/ 2147483647 h 1452"/>
                  <a:gd name="T36" fmla="*/ 2147483647 w 1448"/>
                  <a:gd name="T37" fmla="*/ 0 h 1452"/>
                  <a:gd name="T38" fmla="*/ 2147483647 w 1448"/>
                  <a:gd name="T39" fmla="*/ 2147483647 h 1452"/>
                  <a:gd name="T40" fmla="*/ 2147483647 w 1448"/>
                  <a:gd name="T41" fmla="*/ 2147483647 h 1452"/>
                  <a:gd name="T42" fmla="*/ 2147483647 w 1448"/>
                  <a:gd name="T43" fmla="*/ 2147483647 h 1452"/>
                  <a:gd name="T44" fmla="*/ 2147483647 w 1448"/>
                  <a:gd name="T45" fmla="*/ 2147483647 h 1452"/>
                  <a:gd name="T46" fmla="*/ 2147483647 w 1448"/>
                  <a:gd name="T47" fmla="*/ 2147483647 h 1452"/>
                  <a:gd name="T48" fmla="*/ 2147483647 w 1448"/>
                  <a:gd name="T49" fmla="*/ 2147483647 h 1452"/>
                  <a:gd name="T50" fmla="*/ 2147483647 w 1448"/>
                  <a:gd name="T51" fmla="*/ 2147483647 h 1452"/>
                  <a:gd name="T52" fmla="*/ 2147483647 w 1448"/>
                  <a:gd name="T53" fmla="*/ 2147483647 h 1452"/>
                  <a:gd name="T54" fmla="*/ 2147483647 w 1448"/>
                  <a:gd name="T55" fmla="*/ 2147483647 h 1452"/>
                  <a:gd name="T56" fmla="*/ 2147483647 w 1448"/>
                  <a:gd name="T57" fmla="*/ 2147483647 h 1452"/>
                  <a:gd name="T58" fmla="*/ 2147483647 w 1448"/>
                  <a:gd name="T59" fmla="*/ 2147483647 h 1452"/>
                  <a:gd name="T60" fmla="*/ 2147483647 w 1448"/>
                  <a:gd name="T61" fmla="*/ 2147483647 h 1452"/>
                  <a:gd name="T62" fmla="*/ 2147483647 w 1448"/>
                  <a:gd name="T63" fmla="*/ 2147483647 h 1452"/>
                  <a:gd name="T64" fmla="*/ 2147483647 w 1448"/>
                  <a:gd name="T65" fmla="*/ 2147483647 h 1452"/>
                  <a:gd name="T66" fmla="*/ 0 w 1448"/>
                  <a:gd name="T67" fmla="*/ 2147483647 h 1452"/>
                  <a:gd name="T68" fmla="*/ 0 w 1448"/>
                  <a:gd name="T69" fmla="*/ 2147483647 h 1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8"/>
                  <a:gd name="T106" fmla="*/ 0 h 1452"/>
                  <a:gd name="T107" fmla="*/ 1448 w 1448"/>
                  <a:gd name="T108" fmla="*/ 1452 h 1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close/>
                  </a:path>
                </a:pathLst>
              </a:custGeom>
              <a:solidFill>
                <a:srgbClr val="0070C0"/>
              </a:solidFill>
              <a:ln w="0">
                <a:noFill/>
                <a:round/>
                <a:headEnd/>
                <a:tailEnd/>
              </a:ln>
            </p:spPr>
            <p:txBody>
              <a:bodyPr/>
              <a:lstStyle/>
              <a:p>
                <a:endParaRPr lang="zh-CN" altLang="en-US"/>
              </a:p>
            </p:txBody>
          </p:sp>
          <p:sp>
            <p:nvSpPr>
              <p:cNvPr id="17" name="Freeform 11"/>
              <p:cNvSpPr>
                <a:spLocks/>
              </p:cNvSpPr>
              <p:nvPr/>
            </p:nvSpPr>
            <p:spPr bwMode="gray">
              <a:xfrm rot="11296612">
                <a:off x="4725784" y="2814682"/>
                <a:ext cx="692200" cy="701719"/>
              </a:xfrm>
              <a:custGeom>
                <a:avLst/>
                <a:gdLst/>
                <a:ahLst/>
                <a:cxnLst>
                  <a:cxn ang="0">
                    <a:pos x="0" y="1452"/>
                  </a:cxn>
                  <a:cxn ang="0">
                    <a:pos x="6" y="1320"/>
                  </a:cxn>
                  <a:cxn ang="0">
                    <a:pos x="24" y="1190"/>
                  </a:cxn>
                  <a:cxn ang="0">
                    <a:pos x="52" y="1066"/>
                  </a:cxn>
                  <a:cxn ang="0">
                    <a:pos x="90" y="946"/>
                  </a:cxn>
                  <a:cxn ang="0">
                    <a:pos x="140" y="830"/>
                  </a:cxn>
                  <a:cxn ang="0">
                    <a:pos x="198" y="718"/>
                  </a:cxn>
                  <a:cxn ang="0">
                    <a:pos x="264" y="614"/>
                  </a:cxn>
                  <a:cxn ang="0">
                    <a:pos x="340" y="516"/>
                  </a:cxn>
                  <a:cxn ang="0">
                    <a:pos x="424" y="424"/>
                  </a:cxn>
                  <a:cxn ang="0">
                    <a:pos x="516" y="342"/>
                  </a:cxn>
                  <a:cxn ang="0">
                    <a:pos x="612" y="266"/>
                  </a:cxn>
                  <a:cxn ang="0">
                    <a:pos x="718" y="198"/>
                  </a:cxn>
                  <a:cxn ang="0">
                    <a:pos x="828" y="140"/>
                  </a:cxn>
                  <a:cxn ang="0">
                    <a:pos x="942" y="90"/>
                  </a:cxn>
                  <a:cxn ang="0">
                    <a:pos x="1064" y="52"/>
                  </a:cxn>
                  <a:cxn ang="0">
                    <a:pos x="1188" y="22"/>
                  </a:cxn>
                  <a:cxn ang="0">
                    <a:pos x="1316" y="6"/>
                  </a:cxn>
                  <a:cxn ang="0">
                    <a:pos x="1448" y="0"/>
                  </a:cxn>
                  <a:cxn ang="0">
                    <a:pos x="1448" y="726"/>
                  </a:cxn>
                  <a:cxn ang="0">
                    <a:pos x="1358" y="732"/>
                  </a:cxn>
                  <a:cxn ang="0">
                    <a:pos x="1270" y="748"/>
                  </a:cxn>
                  <a:cxn ang="0">
                    <a:pos x="1186" y="774"/>
                  </a:cxn>
                  <a:cxn ang="0">
                    <a:pos x="1108" y="810"/>
                  </a:cxn>
                  <a:cxn ang="0">
                    <a:pos x="1034" y="856"/>
                  </a:cxn>
                  <a:cxn ang="0">
                    <a:pos x="968" y="910"/>
                  </a:cxn>
                  <a:cxn ang="0">
                    <a:pos x="906" y="970"/>
                  </a:cxn>
                  <a:cxn ang="0">
                    <a:pos x="854" y="1038"/>
                  </a:cxn>
                  <a:cxn ang="0">
                    <a:pos x="808" y="1110"/>
                  </a:cxn>
                  <a:cxn ang="0">
                    <a:pos x="772" y="1190"/>
                  </a:cxn>
                  <a:cxn ang="0">
                    <a:pos x="746" y="1274"/>
                  </a:cxn>
                  <a:cxn ang="0">
                    <a:pos x="730" y="1360"/>
                  </a:cxn>
                  <a:cxn ang="0">
                    <a:pos x="724" y="1452"/>
                  </a:cxn>
                  <a:cxn ang="0">
                    <a:pos x="0" y="1452"/>
                  </a:cxn>
                  <a:cxn ang="0">
                    <a:pos x="0" y="1452"/>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gradFill rotWithShape="1">
                <a:gsLst>
                  <a:gs pos="0">
                    <a:schemeClr val="bg2">
                      <a:gamma/>
                      <a:tint val="0"/>
                      <a:invGamma/>
                    </a:schemeClr>
                  </a:gs>
                  <a:gs pos="100000">
                    <a:srgbClr val="0070C0"/>
                  </a:gs>
                </a:gsLst>
                <a:lin ang="5400000" scaled="1"/>
              </a:gradFill>
              <a:ln w="0">
                <a:noFill/>
                <a:prstDash val="solid"/>
                <a:round/>
                <a:headEnd/>
                <a:tailEnd/>
              </a:ln>
            </p:spPr>
            <p:txBody>
              <a:bodyPr/>
              <a:lstStyle/>
              <a:p>
                <a:pPr>
                  <a:defRPr/>
                </a:pPr>
                <a:endParaRPr lang="en-AU" altLang="zh-CN" sz="1800">
                  <a:latin typeface="Arial" charset="0"/>
                  <a:ea typeface="宋体" charset="-122"/>
                </a:endParaRPr>
              </a:p>
            </p:txBody>
          </p:sp>
          <p:sp>
            <p:nvSpPr>
              <p:cNvPr id="18" name="AutoShape 12"/>
              <p:cNvSpPr>
                <a:spLocks noChangeArrowheads="1"/>
              </p:cNvSpPr>
              <p:nvPr/>
            </p:nvSpPr>
            <p:spPr bwMode="gray">
              <a:xfrm rot="5896612">
                <a:off x="4453282" y="3118502"/>
                <a:ext cx="592535" cy="337216"/>
              </a:xfrm>
              <a:prstGeom prst="triangle">
                <a:avLst>
                  <a:gd name="adj" fmla="val 50000"/>
                </a:avLst>
              </a:prstGeom>
              <a:solidFill>
                <a:srgbClr val="E47302"/>
              </a:solidFill>
              <a:ln w="9525" algn="ctr">
                <a:noFill/>
                <a:miter lim="800000"/>
                <a:headEnd/>
                <a:tailEnd/>
              </a:ln>
            </p:spPr>
            <p:txBody>
              <a:bodyPr wrap="none" anchor="ctr"/>
              <a:lstStyle/>
              <a:p>
                <a:endParaRPr lang="en-AU" altLang="zh-CN" sz="1800"/>
              </a:p>
            </p:txBody>
          </p:sp>
          <p:sp>
            <p:nvSpPr>
              <p:cNvPr id="19" name="Freeform 13"/>
              <p:cNvSpPr>
                <a:spLocks/>
              </p:cNvSpPr>
              <p:nvPr/>
            </p:nvSpPr>
            <p:spPr bwMode="gray">
              <a:xfrm rot="16696612">
                <a:off x="4031999" y="2722599"/>
                <a:ext cx="701719" cy="692200"/>
              </a:xfrm>
              <a:custGeom>
                <a:avLst/>
                <a:gdLst>
                  <a:gd name="T0" fmla="*/ 0 w 1448"/>
                  <a:gd name="T1" fmla="*/ 473 h 1452"/>
                  <a:gd name="T2" fmla="*/ 2 w 1448"/>
                  <a:gd name="T3" fmla="*/ 430 h 1452"/>
                  <a:gd name="T4" fmla="*/ 8 w 1448"/>
                  <a:gd name="T5" fmla="*/ 388 h 1452"/>
                  <a:gd name="T6" fmla="*/ 17 w 1448"/>
                  <a:gd name="T7" fmla="*/ 347 h 1452"/>
                  <a:gd name="T8" fmla="*/ 30 w 1448"/>
                  <a:gd name="T9" fmla="*/ 308 h 1452"/>
                  <a:gd name="T10" fmla="*/ 46 w 1448"/>
                  <a:gd name="T11" fmla="*/ 270 h 1452"/>
                  <a:gd name="T12" fmla="*/ 65 w 1448"/>
                  <a:gd name="T13" fmla="*/ 234 h 1452"/>
                  <a:gd name="T14" fmla="*/ 87 w 1448"/>
                  <a:gd name="T15" fmla="*/ 200 h 1452"/>
                  <a:gd name="T16" fmla="*/ 112 w 1448"/>
                  <a:gd name="T17" fmla="*/ 168 h 1452"/>
                  <a:gd name="T18" fmla="*/ 140 w 1448"/>
                  <a:gd name="T19" fmla="*/ 138 h 1452"/>
                  <a:gd name="T20" fmla="*/ 170 w 1448"/>
                  <a:gd name="T21" fmla="*/ 111 h 1452"/>
                  <a:gd name="T22" fmla="*/ 202 w 1448"/>
                  <a:gd name="T23" fmla="*/ 87 h 1452"/>
                  <a:gd name="T24" fmla="*/ 237 w 1448"/>
                  <a:gd name="T25" fmla="*/ 64 h 1452"/>
                  <a:gd name="T26" fmla="*/ 273 w 1448"/>
                  <a:gd name="T27" fmla="*/ 46 h 1452"/>
                  <a:gd name="T28" fmla="*/ 311 w 1448"/>
                  <a:gd name="T29" fmla="*/ 29 h 1452"/>
                  <a:gd name="T30" fmla="*/ 351 w 1448"/>
                  <a:gd name="T31" fmla="*/ 17 h 1452"/>
                  <a:gd name="T32" fmla="*/ 392 w 1448"/>
                  <a:gd name="T33" fmla="*/ 7 h 1452"/>
                  <a:gd name="T34" fmla="*/ 434 w 1448"/>
                  <a:gd name="T35" fmla="*/ 2 h 1452"/>
                  <a:gd name="T36" fmla="*/ 478 w 1448"/>
                  <a:gd name="T37" fmla="*/ 0 h 1452"/>
                  <a:gd name="T38" fmla="*/ 478 w 1448"/>
                  <a:gd name="T39" fmla="*/ 237 h 1452"/>
                  <a:gd name="T40" fmla="*/ 448 w 1448"/>
                  <a:gd name="T41" fmla="*/ 238 h 1452"/>
                  <a:gd name="T42" fmla="*/ 419 w 1448"/>
                  <a:gd name="T43" fmla="*/ 244 h 1452"/>
                  <a:gd name="T44" fmla="*/ 392 w 1448"/>
                  <a:gd name="T45" fmla="*/ 252 h 1452"/>
                  <a:gd name="T46" fmla="*/ 366 w 1448"/>
                  <a:gd name="T47" fmla="*/ 264 h 1452"/>
                  <a:gd name="T48" fmla="*/ 341 w 1448"/>
                  <a:gd name="T49" fmla="*/ 279 h 1452"/>
                  <a:gd name="T50" fmla="*/ 320 w 1448"/>
                  <a:gd name="T51" fmla="*/ 296 h 1452"/>
                  <a:gd name="T52" fmla="*/ 299 w 1448"/>
                  <a:gd name="T53" fmla="*/ 316 h 1452"/>
                  <a:gd name="T54" fmla="*/ 282 w 1448"/>
                  <a:gd name="T55" fmla="*/ 338 h 1452"/>
                  <a:gd name="T56" fmla="*/ 267 w 1448"/>
                  <a:gd name="T57" fmla="*/ 362 h 1452"/>
                  <a:gd name="T58" fmla="*/ 255 w 1448"/>
                  <a:gd name="T59" fmla="*/ 388 h 1452"/>
                  <a:gd name="T60" fmla="*/ 246 w 1448"/>
                  <a:gd name="T61" fmla="*/ 415 h 1452"/>
                  <a:gd name="T62" fmla="*/ 241 w 1448"/>
                  <a:gd name="T63" fmla="*/ 443 h 1452"/>
                  <a:gd name="T64" fmla="*/ 239 w 1448"/>
                  <a:gd name="T65" fmla="*/ 473 h 1452"/>
                  <a:gd name="T66" fmla="*/ 0 w 1448"/>
                  <a:gd name="T67" fmla="*/ 473 h 1452"/>
                  <a:gd name="T68" fmla="*/ 0 w 1448"/>
                  <a:gd name="T69" fmla="*/ 473 h 1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8"/>
                  <a:gd name="T106" fmla="*/ 0 h 1452"/>
                  <a:gd name="T107" fmla="*/ 1448 w 1448"/>
                  <a:gd name="T108" fmla="*/ 1452 h 1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close/>
                  </a:path>
                </a:pathLst>
              </a:custGeom>
              <a:gradFill>
                <a:gsLst>
                  <a:gs pos="0">
                    <a:srgbClr val="E47302"/>
                  </a:gs>
                  <a:gs pos="80000">
                    <a:schemeClr val="bg1"/>
                  </a:gs>
                  <a:gs pos="100000">
                    <a:schemeClr val="accent3">
                      <a:shade val="94000"/>
                      <a:satMod val="135000"/>
                    </a:schemeClr>
                  </a:gs>
                </a:gsLst>
                <a:lin ang="16200000" scaled="0"/>
              </a:gradFill>
              <a:ln w="0">
                <a:noFill/>
                <a:round/>
                <a:headEnd/>
                <a:tailEnd/>
              </a:ln>
            </p:spPr>
            <p:txBody>
              <a:bodyPr/>
              <a:lstStyle/>
              <a:p>
                <a:pPr>
                  <a:defRPr/>
                </a:pPr>
                <a:endParaRPr lang="en-AU" altLang="zh-CN" sz="1800">
                  <a:latin typeface="Arial" charset="0"/>
                  <a:ea typeface="宋体" charset="-122"/>
                </a:endParaRPr>
              </a:p>
            </p:txBody>
          </p:sp>
          <p:sp>
            <p:nvSpPr>
              <p:cNvPr id="20" name="AutoShape 15"/>
              <p:cNvSpPr>
                <a:spLocks noChangeArrowheads="1"/>
              </p:cNvSpPr>
              <p:nvPr/>
            </p:nvSpPr>
            <p:spPr bwMode="gray">
              <a:xfrm rot="-8503388">
                <a:off x="4030316" y="2326461"/>
                <a:ext cx="584997" cy="382801"/>
              </a:xfrm>
              <a:prstGeom prst="triangle">
                <a:avLst>
                  <a:gd name="adj" fmla="val 50000"/>
                </a:avLst>
              </a:prstGeom>
              <a:solidFill>
                <a:srgbClr val="C00000"/>
              </a:solidFill>
              <a:ln w="9525" algn="ctr">
                <a:noFill/>
                <a:miter lim="800000"/>
                <a:headEnd/>
                <a:tailEnd/>
              </a:ln>
            </p:spPr>
            <p:txBody>
              <a:bodyPr wrap="none" anchor="ctr"/>
              <a:lstStyle/>
              <a:p>
                <a:endParaRPr lang="en-AU" altLang="zh-CN" sz="1800"/>
              </a:p>
            </p:txBody>
          </p:sp>
        </p:grpSp>
      </p:gr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latin typeface="仿宋_GB2312" pitchFamily="49" charset="-122"/>
                <a:ea typeface="仿宋_GB2312" pitchFamily="49" charset="-122"/>
              </a:rPr>
              <a:t>3.2</a:t>
            </a:r>
            <a:r>
              <a:rPr lang="zh-CN" altLang="en-US" dirty="0" smtClean="0">
                <a:solidFill>
                  <a:schemeClr val="tx1"/>
                </a:solidFill>
                <a:latin typeface="仿宋_GB2312" pitchFamily="49" charset="-122"/>
                <a:ea typeface="仿宋_GB2312" pitchFamily="49" charset="-122"/>
              </a:rPr>
              <a:t>、客服大厅办理</a:t>
            </a:r>
            <a:endParaRPr lang="zh-CN" altLang="en-US" dirty="0">
              <a:solidFill>
                <a:schemeClr val="tx1"/>
              </a:solidFill>
              <a:latin typeface="仿宋_GB2312" pitchFamily="49" charset="-122"/>
              <a:ea typeface="仿宋_GB2312" pitchFamily="49" charset="-122"/>
            </a:endParaRPr>
          </a:p>
        </p:txBody>
      </p:sp>
      <p:sp>
        <p:nvSpPr>
          <p:cNvPr id="3" name="内容占位符 2"/>
          <p:cNvSpPr>
            <a:spLocks noGrp="1"/>
          </p:cNvSpPr>
          <p:nvPr>
            <p:ph idx="1"/>
          </p:nvPr>
        </p:nvSpPr>
        <p:spPr/>
        <p:txBody>
          <a:bodyPr/>
          <a:lstStyle/>
          <a:p>
            <a:pPr marL="0">
              <a:spcBef>
                <a:spcPts val="0"/>
              </a:spcBef>
              <a:buNone/>
            </a:pPr>
            <a:r>
              <a:rPr lang="zh-CN" altLang="en-US" sz="2400" dirty="0" smtClean="0">
                <a:latin typeface="仿宋_GB2312" pitchFamily="49" charset="-122"/>
                <a:ea typeface="仿宋_GB2312" pitchFamily="49" charset="-122"/>
              </a:rPr>
              <a:t>（一）</a:t>
            </a:r>
            <a:r>
              <a:rPr lang="zh-CN" altLang="en-US" sz="2400" b="1" dirty="0" smtClean="0">
                <a:latin typeface="仿宋_GB2312" pitchFamily="49" charset="-122"/>
                <a:ea typeface="仿宋_GB2312" pitchFamily="49" charset="-122"/>
              </a:rPr>
              <a:t>开场白  </a:t>
            </a:r>
            <a:r>
              <a:rPr lang="zh-CN" altLang="en-US" sz="2400" dirty="0" smtClean="0">
                <a:latin typeface="仿宋_GB2312" pitchFamily="49" charset="-122"/>
                <a:ea typeface="仿宋_GB2312" pitchFamily="49" charset="-122"/>
              </a:rPr>
              <a:t>在客户大厅短时间的交流过程中推广，开白十分重要，创造一个受欢迎的气氛，以便能进行下阶段的销售说明。</a:t>
            </a:r>
            <a:endParaRPr lang="en-US" altLang="zh-CN" sz="2400" dirty="0" smtClean="0">
              <a:latin typeface="仿宋_GB2312" pitchFamily="49" charset="-122"/>
              <a:ea typeface="仿宋_GB2312" pitchFamily="49" charset="-122"/>
            </a:endParaRPr>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sz="2400" b="1" dirty="0" smtClean="0">
                <a:latin typeface="仿宋_GB2312" pitchFamily="49" charset="-122"/>
                <a:ea typeface="仿宋_GB2312" pitchFamily="49" charset="-122"/>
              </a:rPr>
              <a:t>（二）应对话术 </a:t>
            </a:r>
            <a:endParaRPr lang="en-US" altLang="zh-CN" sz="2400" b="1" dirty="0" smtClean="0">
              <a:latin typeface="仿宋_GB2312" pitchFamily="49" charset="-122"/>
              <a:ea typeface="仿宋_GB2312" pitchFamily="49" charset="-122"/>
            </a:endParaRPr>
          </a:p>
          <a:p>
            <a:pPr>
              <a:buNone/>
            </a:pP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“我用了十多年的燃气、煤气，从来没有发生过事故，干嘛要买？”</a:t>
            </a:r>
          </a:p>
          <a:p>
            <a:pPr>
              <a:buNone/>
            </a:pPr>
            <a:r>
              <a:rPr lang="zh-CN" altLang="en-US" sz="2400" dirty="0" smtClean="0">
                <a:latin typeface="仿宋_GB2312" pitchFamily="49" charset="-122"/>
                <a:ea typeface="仿宋_GB2312" pitchFamily="49" charset="-122"/>
              </a:rPr>
              <a:t>  </a:t>
            </a:r>
            <a:endParaRPr lang="zh-CN" altLang="en-US" sz="2400" dirty="0">
              <a:latin typeface="仿宋_GB2312" pitchFamily="49" charset="-122"/>
              <a:ea typeface="仿宋_GB2312" pitchFamily="49" charset="-122"/>
            </a:endParaRPr>
          </a:p>
        </p:txBody>
      </p:sp>
      <p:sp>
        <p:nvSpPr>
          <p:cNvPr id="4" name="灯片编号占位符 3"/>
          <p:cNvSpPr>
            <a:spLocks noGrp="1"/>
          </p:cNvSpPr>
          <p:nvPr>
            <p:ph type="sldNum" sz="quarter" idx="12"/>
          </p:nvPr>
        </p:nvSpPr>
        <p:spPr/>
        <p:txBody>
          <a:bodyPr/>
          <a:lstStyle/>
          <a:p>
            <a:pPr>
              <a:defRPr/>
            </a:pPr>
            <a:fld id="{F0EA5CFC-2153-42C3-A4CE-07CF6C0F1084}" type="slidenum">
              <a:rPr lang="zh-CN" altLang="en-US" smtClean="0"/>
              <a:pPr>
                <a:defRPr/>
              </a:pPr>
              <a:t>31</a:t>
            </a:fld>
            <a:endParaRPr lang="en-US" altLang="zh-CN"/>
          </a:p>
        </p:txBody>
      </p:sp>
      <p:graphicFrame>
        <p:nvGraphicFramePr>
          <p:cNvPr id="6" name="图示 5"/>
          <p:cNvGraphicFramePr/>
          <p:nvPr/>
        </p:nvGraphicFramePr>
        <p:xfrm>
          <a:off x="1785918" y="2928934"/>
          <a:ext cx="5857900" cy="1533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edg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内容占位符 8"/>
          <p:cNvGraphicFramePr>
            <a:graphicFrameLocks noGrp="1"/>
          </p:cNvGraphicFramePr>
          <p:nvPr>
            <p:ph idx="1"/>
          </p:nvPr>
        </p:nvGraphicFramePr>
        <p:xfrm>
          <a:off x="468313" y="1484313"/>
          <a:ext cx="8207375" cy="4641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32</a:t>
            </a:fld>
            <a:endParaRPr lang="en-US" altLang="zh-CN"/>
          </a:p>
        </p:txBody>
      </p:sp>
    </p:spTree>
  </p:cSld>
  <p:clrMapOvr>
    <a:masterClrMapping/>
  </p:clrMapOvr>
  <p:transition>
    <p:wedg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a:spcBef>
                <a:spcPts val="500"/>
              </a:spcBef>
              <a:buNone/>
            </a:pPr>
            <a:r>
              <a:rPr lang="zh-CN" altLang="en-US" sz="2400" b="1" dirty="0" smtClean="0">
                <a:latin typeface="仿宋_GB2312" pitchFamily="49" charset="-122"/>
                <a:ea typeface="仿宋_GB2312" pitchFamily="49" charset="-122"/>
              </a:rPr>
              <a:t>（三）实际操作建议</a:t>
            </a:r>
            <a:endParaRPr lang="en-US" altLang="zh-CN" sz="2400" b="1" dirty="0" smtClean="0">
              <a:latin typeface="仿宋_GB2312" pitchFamily="49" charset="-122"/>
              <a:ea typeface="仿宋_GB2312" pitchFamily="49" charset="-122"/>
            </a:endParaRPr>
          </a:p>
          <a:p>
            <a:pPr marL="0">
              <a:spcBef>
                <a:spcPts val="500"/>
              </a:spcBef>
              <a:buNone/>
            </a:pPr>
            <a:r>
              <a:rPr lang="en-US" altLang="zh-CN" sz="2400" dirty="0" smtClean="0">
                <a:latin typeface="仿宋_GB2312" pitchFamily="49" charset="-122"/>
                <a:ea typeface="仿宋_GB2312" pitchFamily="49" charset="-122"/>
              </a:rPr>
              <a:t>1</a:t>
            </a:r>
            <a:r>
              <a:rPr lang="zh-CN" altLang="en-US" sz="2400" dirty="0" smtClean="0">
                <a:latin typeface="仿宋_GB2312" pitchFamily="49" charset="-122"/>
                <a:ea typeface="仿宋_GB2312" pitchFamily="49" charset="-122"/>
              </a:rPr>
              <a:t>、前台人员分布任务，如前期每人每天</a:t>
            </a:r>
            <a:r>
              <a:rPr lang="en-US" altLang="zh-CN" sz="2400" dirty="0" smtClean="0">
                <a:latin typeface="仿宋_GB2312" pitchFamily="49" charset="-122"/>
                <a:ea typeface="仿宋_GB2312" pitchFamily="49" charset="-122"/>
              </a:rPr>
              <a:t>5</a:t>
            </a:r>
            <a:r>
              <a:rPr lang="zh-CN" altLang="en-US" sz="2400" dirty="0" smtClean="0">
                <a:latin typeface="仿宋_GB2312" pitchFamily="49" charset="-122"/>
                <a:ea typeface="仿宋_GB2312" pitchFamily="49" charset="-122"/>
              </a:rPr>
              <a:t>户（</a:t>
            </a:r>
            <a:r>
              <a:rPr lang="en-US" altLang="zh-CN" sz="2400" dirty="0" smtClean="0">
                <a:latin typeface="仿宋_GB2312" pitchFamily="49" charset="-122"/>
                <a:ea typeface="仿宋_GB2312" pitchFamily="49" charset="-122"/>
              </a:rPr>
              <a:t>40</a:t>
            </a:r>
            <a:r>
              <a:rPr lang="zh-CN" altLang="en-US" sz="2400" dirty="0" smtClean="0">
                <a:latin typeface="仿宋_GB2312" pitchFamily="49" charset="-122"/>
                <a:ea typeface="仿宋_GB2312" pitchFamily="49" charset="-122"/>
              </a:rPr>
              <a:t>元），即</a:t>
            </a:r>
            <a:r>
              <a:rPr lang="en-US" altLang="zh-CN" sz="2400" dirty="0" smtClean="0">
                <a:latin typeface="仿宋_GB2312" pitchFamily="49" charset="-122"/>
                <a:ea typeface="仿宋_GB2312" pitchFamily="49" charset="-122"/>
              </a:rPr>
              <a:t>200</a:t>
            </a:r>
            <a:r>
              <a:rPr lang="zh-CN" altLang="en-US" sz="2400" dirty="0" smtClean="0">
                <a:latin typeface="仿宋_GB2312" pitchFamily="49" charset="-122"/>
                <a:ea typeface="仿宋_GB2312" pitchFamily="49" charset="-122"/>
              </a:rPr>
              <a:t>元</a:t>
            </a: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天，一个营业厅</a:t>
            </a:r>
            <a:r>
              <a:rPr lang="en-US" altLang="zh-CN" sz="2400" dirty="0" smtClean="0">
                <a:latin typeface="仿宋_GB2312" pitchFamily="49" charset="-122"/>
                <a:ea typeface="仿宋_GB2312" pitchFamily="49" charset="-122"/>
              </a:rPr>
              <a:t>4</a:t>
            </a:r>
            <a:r>
              <a:rPr lang="zh-CN" altLang="en-US" sz="2400" dirty="0" smtClean="0">
                <a:latin typeface="仿宋_GB2312" pitchFamily="49" charset="-122"/>
                <a:ea typeface="仿宋_GB2312" pitchFamily="49" charset="-122"/>
              </a:rPr>
              <a:t>人即为</a:t>
            </a:r>
            <a:r>
              <a:rPr lang="en-US" altLang="zh-CN" sz="2400" dirty="0" smtClean="0">
                <a:latin typeface="仿宋_GB2312" pitchFamily="49" charset="-122"/>
                <a:ea typeface="仿宋_GB2312" pitchFamily="49" charset="-122"/>
              </a:rPr>
              <a:t>800</a:t>
            </a:r>
            <a:r>
              <a:rPr lang="zh-CN" altLang="en-US" sz="2400" dirty="0" smtClean="0">
                <a:latin typeface="仿宋_GB2312" pitchFamily="49" charset="-122"/>
                <a:ea typeface="仿宋_GB2312" pitchFamily="49" charset="-122"/>
              </a:rPr>
              <a:t>元</a:t>
            </a: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天。实际每天接触人数超百人，且可选高金额方案投保。</a:t>
            </a:r>
            <a:endParaRPr lang="en-US" altLang="zh-CN" sz="2400" dirty="0" smtClean="0">
              <a:latin typeface="仿宋_GB2312" pitchFamily="49" charset="-122"/>
              <a:ea typeface="仿宋_GB2312" pitchFamily="49" charset="-122"/>
            </a:endParaRPr>
          </a:p>
          <a:p>
            <a:pPr marL="0">
              <a:spcBef>
                <a:spcPts val="500"/>
              </a:spcBef>
              <a:buNone/>
            </a:pPr>
            <a:r>
              <a:rPr lang="en-US" altLang="zh-CN" sz="2400" dirty="0" smtClean="0">
                <a:latin typeface="仿宋_GB2312" pitchFamily="49" charset="-122"/>
                <a:ea typeface="仿宋_GB2312" pitchFamily="49" charset="-122"/>
              </a:rPr>
              <a:t>2</a:t>
            </a:r>
            <a:r>
              <a:rPr lang="zh-CN" altLang="en-US" sz="2400" dirty="0" smtClean="0">
                <a:latin typeface="仿宋_GB2312" pitchFamily="49" charset="-122"/>
                <a:ea typeface="仿宋_GB2312" pitchFamily="49" charset="-122"/>
              </a:rPr>
              <a:t>、建议财务根据统计每月及时结算员工增值业务费用（针对不及时打款），调动客服人员积极性，当增值费用相当可观时，一定会出现人人愿推销，人人争推销的局面，后期销量远超任务。</a:t>
            </a:r>
            <a:endParaRPr lang="en-US" altLang="zh-CN" sz="2400" dirty="0" smtClean="0">
              <a:latin typeface="仿宋_GB2312" pitchFamily="49" charset="-122"/>
              <a:ea typeface="仿宋_GB2312" pitchFamily="49" charset="-122"/>
            </a:endParaRPr>
          </a:p>
          <a:p>
            <a:pPr marL="0">
              <a:spcBef>
                <a:spcPts val="500"/>
              </a:spcBef>
              <a:buNone/>
            </a:pPr>
            <a:r>
              <a:rPr lang="en-US" altLang="zh-CN" sz="2400" dirty="0" smtClean="0">
                <a:latin typeface="仿宋_GB2312" pitchFamily="49" charset="-122"/>
                <a:ea typeface="仿宋_GB2312" pitchFamily="49" charset="-122"/>
              </a:rPr>
              <a:t>3</a:t>
            </a:r>
            <a:r>
              <a:rPr lang="zh-CN" altLang="en-US" sz="2400" dirty="0" smtClean="0">
                <a:latin typeface="仿宋_GB2312" pitchFamily="49" charset="-122"/>
                <a:ea typeface="仿宋_GB2312" pitchFamily="49" charset="-122"/>
              </a:rPr>
              <a:t>、发放增值业务费同时进行通报，让每个营业厅或团队存在互动及竞争，可适当奖惩，建立有效奖惩机制。</a:t>
            </a:r>
            <a:endParaRPr lang="en-US" altLang="zh-CN" sz="2400" dirty="0" smtClean="0">
              <a:latin typeface="仿宋_GB2312" pitchFamily="49" charset="-122"/>
              <a:ea typeface="仿宋_GB2312" pitchFamily="49" charset="-122"/>
            </a:endParaRPr>
          </a:p>
          <a:p>
            <a:pPr marL="0">
              <a:spcBef>
                <a:spcPts val="500"/>
              </a:spcBef>
              <a:buNone/>
            </a:pPr>
            <a:r>
              <a:rPr lang="en-US" altLang="zh-CN" sz="2400" dirty="0" smtClean="0">
                <a:latin typeface="仿宋_GB2312" pitchFamily="49" charset="-122"/>
                <a:ea typeface="仿宋_GB2312" pitchFamily="49" charset="-122"/>
              </a:rPr>
              <a:t>4</a:t>
            </a:r>
            <a:r>
              <a:rPr lang="zh-CN" altLang="en-US" sz="2400" dirty="0" smtClean="0">
                <a:latin typeface="仿宋_GB2312" pitchFamily="49" charset="-122"/>
                <a:ea typeface="仿宋_GB2312" pitchFamily="49" charset="-122"/>
              </a:rPr>
              <a:t>、起保后不建议退保，退保要收齐保单并收取临时保费。</a:t>
            </a:r>
            <a:endParaRPr lang="zh-CN" altLang="en-US" sz="2400" dirty="0">
              <a:latin typeface="仿宋_GB2312" pitchFamily="49" charset="-122"/>
              <a:ea typeface="仿宋_GB2312" pitchFamily="49" charset="-122"/>
            </a:endParaRPr>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33</a:t>
            </a:fld>
            <a:endParaRPr lang="en-US" altLang="zh-CN"/>
          </a:p>
        </p:txBody>
      </p:sp>
    </p:spTree>
  </p:cSld>
  <p:clrMapOvr>
    <a:masterClrMapping/>
  </p:clrMapOvr>
  <p:transition>
    <p:wedg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latin typeface="仿宋_GB2312" pitchFamily="49" charset="-122"/>
                <a:ea typeface="仿宋_GB2312" pitchFamily="49" charset="-122"/>
              </a:rPr>
              <a:t>3.3</a:t>
            </a:r>
            <a:r>
              <a:rPr lang="zh-CN" altLang="en-US" dirty="0" smtClean="0">
                <a:solidFill>
                  <a:schemeClr val="tx1"/>
                </a:solidFill>
                <a:latin typeface="仿宋_GB2312" pitchFamily="49" charset="-122"/>
                <a:ea typeface="仿宋_GB2312" pitchFamily="49" charset="-122"/>
              </a:rPr>
              <a:t>、上门销售</a:t>
            </a:r>
            <a:endParaRPr lang="zh-CN" altLang="en-US" dirty="0">
              <a:solidFill>
                <a:schemeClr val="tx1"/>
              </a:solidFill>
              <a:latin typeface="仿宋_GB2312" pitchFamily="49" charset="-122"/>
              <a:ea typeface="仿宋_GB2312" pitchFamily="49" charset="-122"/>
            </a:endParaRPr>
          </a:p>
        </p:txBody>
      </p:sp>
      <p:sp>
        <p:nvSpPr>
          <p:cNvPr id="3" name="内容占位符 2"/>
          <p:cNvSpPr>
            <a:spLocks noGrp="1"/>
          </p:cNvSpPr>
          <p:nvPr>
            <p:ph idx="1"/>
          </p:nvPr>
        </p:nvSpPr>
        <p:spPr>
          <a:xfrm>
            <a:off x="468313" y="1484313"/>
            <a:ext cx="8318529" cy="4641850"/>
          </a:xfrm>
        </p:spPr>
        <p:txBody>
          <a:bodyPr/>
          <a:lstStyle/>
          <a:p>
            <a:pPr marL="0">
              <a:buNone/>
            </a:pPr>
            <a:r>
              <a:rPr lang="en-US" altLang="zh-CN" sz="2400" b="1" dirty="0" smtClean="0">
                <a:latin typeface="仿宋_GB2312" pitchFamily="49" charset="-122"/>
                <a:ea typeface="仿宋_GB2312" pitchFamily="49" charset="-122"/>
              </a:rPr>
              <a:t>(</a:t>
            </a:r>
            <a:r>
              <a:rPr lang="zh-CN" altLang="en-US" sz="2400" b="1" dirty="0" smtClean="0">
                <a:latin typeface="仿宋_GB2312" pitchFamily="49" charset="-122"/>
                <a:ea typeface="仿宋_GB2312" pitchFamily="49" charset="-122"/>
              </a:rPr>
              <a:t>一</a:t>
            </a:r>
            <a:r>
              <a:rPr lang="en-US" altLang="zh-CN" sz="2400" b="1" dirty="0" smtClean="0">
                <a:latin typeface="仿宋_GB2312" pitchFamily="49" charset="-122"/>
                <a:ea typeface="仿宋_GB2312" pitchFamily="49" charset="-122"/>
              </a:rPr>
              <a:t>)</a:t>
            </a:r>
            <a:r>
              <a:rPr lang="zh-CN" altLang="en-US" sz="2400" b="1" dirty="0" smtClean="0">
                <a:latin typeface="仿宋_GB2312" pitchFamily="49" charset="-122"/>
                <a:ea typeface="仿宋_GB2312" pitchFamily="49" charset="-122"/>
              </a:rPr>
              <a:t>情况说明</a:t>
            </a:r>
            <a:endParaRPr lang="en-US" altLang="zh-CN" sz="2400" b="1" dirty="0" smtClean="0">
              <a:latin typeface="仿宋_GB2312" pitchFamily="49" charset="-122"/>
              <a:ea typeface="仿宋_GB2312" pitchFamily="49" charset="-122"/>
            </a:endParaRPr>
          </a:p>
          <a:p>
            <a:pPr marL="0">
              <a:buNone/>
            </a:pPr>
            <a:r>
              <a:rPr lang="zh-CN" altLang="en-US" sz="2400" dirty="0" smtClean="0">
                <a:latin typeface="仿宋_GB2312" pitchFamily="49" charset="-122"/>
                <a:ea typeface="仿宋_GB2312" pitchFamily="49" charset="-122"/>
              </a:rPr>
              <a:t>因中燃长期安检、查表、安装相关产品等需求，需入户办公，届时顺势推销保险产品成功率高达</a:t>
            </a:r>
            <a:r>
              <a:rPr lang="en-US" altLang="zh-CN" sz="2400" dirty="0" smtClean="0">
                <a:latin typeface="仿宋_GB2312" pitchFamily="49" charset="-122"/>
                <a:ea typeface="仿宋_GB2312" pitchFamily="49" charset="-122"/>
              </a:rPr>
              <a:t>95%</a:t>
            </a:r>
            <a:r>
              <a:rPr lang="zh-CN" altLang="en-US" sz="2400" dirty="0" smtClean="0">
                <a:latin typeface="仿宋_GB2312" pitchFamily="49" charset="-122"/>
                <a:ea typeface="仿宋_GB2312" pitchFamily="49" charset="-122"/>
              </a:rPr>
              <a:t>。</a:t>
            </a:r>
            <a:endParaRPr lang="en-US" altLang="zh-CN" sz="2400" dirty="0" smtClean="0">
              <a:latin typeface="仿宋_GB2312" pitchFamily="49" charset="-122"/>
              <a:ea typeface="仿宋_GB2312" pitchFamily="49" charset="-122"/>
            </a:endParaRPr>
          </a:p>
          <a:p>
            <a:pPr marL="0">
              <a:buNone/>
            </a:pPr>
            <a:r>
              <a:rPr lang="zh-CN" altLang="en-US" sz="2400" b="1" dirty="0" smtClean="0">
                <a:latin typeface="仿宋_GB2312" pitchFamily="49" charset="-122"/>
                <a:ea typeface="仿宋_GB2312" pitchFamily="49" charset="-122"/>
              </a:rPr>
              <a:t>（二）应对话术</a:t>
            </a:r>
            <a:endParaRPr lang="en-US" altLang="zh-CN" sz="2400" b="1"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“师傅，帮忙检修下管道</a:t>
            </a: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登记下信息</a:t>
            </a: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点火</a:t>
            </a: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安装下波纹管</a:t>
            </a: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a:t>
            </a:r>
            <a:endParaRPr lang="en-US" altLang="zh-CN" sz="2400"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“辛苦了，抽烟吗</a:t>
            </a: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倒杯水喝一口吧？”</a:t>
            </a:r>
            <a:endParaRPr lang="en-US" altLang="zh-CN" sz="2400"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    -</a:t>
            </a:r>
            <a:r>
              <a:rPr lang="zh-CN" altLang="en-US" sz="2400" b="1" dirty="0" smtClean="0">
                <a:latin typeface="仿宋_GB2312" pitchFamily="49" charset="-122"/>
                <a:ea typeface="仿宋_GB2312" pitchFamily="49" charset="-122"/>
              </a:rPr>
              <a:t>“这是我们的职责，公司规定不能抽客户一根烟，喝一杯茶，不过我公司推广的燃气意外方案您可以了解一下，一根烟的时间，一包烟的价格，保障全家人员、财产安全。”</a:t>
            </a:r>
            <a:endParaRPr lang="en-US" altLang="zh-CN" sz="2400" b="1" dirty="0" smtClean="0">
              <a:latin typeface="仿宋_GB2312" pitchFamily="49" charset="-122"/>
              <a:ea typeface="仿宋_GB2312" pitchFamily="49" charset="-122"/>
            </a:endParaRPr>
          </a:p>
          <a:p>
            <a:pPr marL="0">
              <a:buNone/>
            </a:pPr>
            <a:endParaRPr lang="en-US" altLang="zh-CN" sz="2400" dirty="0" smtClean="0">
              <a:latin typeface="仿宋_GB2312" pitchFamily="49" charset="-122"/>
              <a:ea typeface="仿宋_GB2312" pitchFamily="49" charset="-122"/>
            </a:endParaRPr>
          </a:p>
          <a:p>
            <a:pPr marL="0">
              <a:buNone/>
            </a:pPr>
            <a:endParaRPr lang="zh-CN" altLang="en-US" sz="2400" dirty="0">
              <a:latin typeface="仿宋_GB2312" pitchFamily="49" charset="-122"/>
              <a:ea typeface="仿宋_GB2312" pitchFamily="49" charset="-122"/>
            </a:endParaRPr>
          </a:p>
        </p:txBody>
      </p:sp>
      <p:sp>
        <p:nvSpPr>
          <p:cNvPr id="4" name="灯片编号占位符 3"/>
          <p:cNvSpPr>
            <a:spLocks noGrp="1"/>
          </p:cNvSpPr>
          <p:nvPr>
            <p:ph type="sldNum" sz="quarter" idx="12"/>
          </p:nvPr>
        </p:nvSpPr>
        <p:spPr/>
        <p:txBody>
          <a:bodyPr/>
          <a:lstStyle/>
          <a:p>
            <a:pPr>
              <a:defRPr/>
            </a:pPr>
            <a:fld id="{F0EA5CFC-2153-42C3-A4CE-07CF6C0F1084}" type="slidenum">
              <a:rPr lang="zh-CN" altLang="en-US" smtClean="0"/>
              <a:pPr>
                <a:defRPr/>
              </a:pPr>
              <a:t>34</a:t>
            </a:fld>
            <a:endParaRPr lang="en-US" altLang="zh-CN"/>
          </a:p>
        </p:txBody>
      </p:sp>
    </p:spTree>
  </p:cSld>
  <p:clrMapOvr>
    <a:masterClrMapping/>
  </p:clrMapOvr>
  <p:transition>
    <p:wedg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8313" y="1484313"/>
            <a:ext cx="8461405" cy="4641850"/>
          </a:xfrm>
        </p:spPr>
        <p:txBody>
          <a:bodyPr/>
          <a:lstStyle/>
          <a:p>
            <a:pPr marL="0">
              <a:buNone/>
            </a:pPr>
            <a:r>
              <a:rPr lang="zh-CN" altLang="en-US" sz="2400" b="1" dirty="0" smtClean="0">
                <a:latin typeface="仿宋_GB2312" pitchFamily="49" charset="-122"/>
                <a:ea typeface="仿宋_GB2312" pitchFamily="49" charset="-122"/>
              </a:rPr>
              <a:t>（三）实际操作建议</a:t>
            </a:r>
            <a:endParaRPr lang="en-US" altLang="zh-CN" sz="2400" b="1"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1</a:t>
            </a:r>
            <a:r>
              <a:rPr lang="zh-CN" altLang="en-US" sz="2400" dirty="0" smtClean="0">
                <a:latin typeface="仿宋_GB2312" pitchFamily="49" charset="-122"/>
                <a:ea typeface="仿宋_GB2312" pitchFamily="49" charset="-122"/>
              </a:rPr>
              <a:t>、分配片区，一人负责一片，如前期每人领取</a:t>
            </a:r>
            <a:r>
              <a:rPr lang="en-US" altLang="zh-CN" sz="2400" dirty="0" smtClean="0">
                <a:latin typeface="仿宋_GB2312" pitchFamily="49" charset="-122"/>
                <a:ea typeface="仿宋_GB2312" pitchFamily="49" charset="-122"/>
              </a:rPr>
              <a:t>50</a:t>
            </a:r>
            <a:r>
              <a:rPr lang="zh-CN" altLang="en-US" sz="2400" dirty="0" smtClean="0">
                <a:latin typeface="仿宋_GB2312" pitchFamily="49" charset="-122"/>
                <a:ea typeface="仿宋_GB2312" pitchFamily="49" charset="-122"/>
              </a:rPr>
              <a:t>份回执单进行收集信息及保费，固定每个星期五出单（根据实际情况），上交保费。回执单底联要黏贴在保单业务联上。</a:t>
            </a:r>
            <a:endParaRPr lang="en-US" altLang="zh-CN" sz="2400"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2</a:t>
            </a:r>
            <a:r>
              <a:rPr lang="zh-CN" altLang="en-US" sz="2400" dirty="0" smtClean="0">
                <a:latin typeface="仿宋_GB2312" pitchFamily="49" charset="-122"/>
                <a:ea typeface="仿宋_GB2312" pitchFamily="49" charset="-122"/>
              </a:rPr>
              <a:t>、对于安装相关产品的人员，可和保险打捆销售，如中燃宝产品、波纹管、报警器等。</a:t>
            </a:r>
            <a:endParaRPr lang="en-US" altLang="zh-CN" sz="2400"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3</a:t>
            </a:r>
            <a:r>
              <a:rPr lang="zh-CN" altLang="en-US" sz="2400" dirty="0" smtClean="0">
                <a:latin typeface="仿宋_GB2312" pitchFamily="49" charset="-122"/>
                <a:ea typeface="仿宋_GB2312" pitchFamily="49" charset="-122"/>
              </a:rPr>
              <a:t>、新开户每户先收取保险费，可以提前暂定点火日出单。</a:t>
            </a:r>
            <a:endParaRPr lang="en-US" altLang="zh-CN" sz="2400"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4</a:t>
            </a:r>
            <a:r>
              <a:rPr lang="zh-CN" altLang="en-US" sz="2400" dirty="0" smtClean="0">
                <a:latin typeface="仿宋_GB2312" pitchFamily="49" charset="-122"/>
                <a:ea typeface="仿宋_GB2312" pitchFamily="49" charset="-122"/>
              </a:rPr>
              <a:t>、中燃宝、慧生活入小区推广过程中附带保险推广。</a:t>
            </a:r>
            <a:endParaRPr lang="en-US" altLang="zh-CN" sz="2400"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5</a:t>
            </a:r>
            <a:r>
              <a:rPr lang="zh-CN" altLang="en-US" sz="2400" dirty="0" smtClean="0">
                <a:latin typeface="仿宋_GB2312" pitchFamily="49" charset="-122"/>
                <a:ea typeface="仿宋_GB2312" pitchFamily="49" charset="-122"/>
              </a:rPr>
              <a:t>、对于商用推广，可提前电话告知负责人或老板，交改装费或开户费时一并收取保费。</a:t>
            </a:r>
            <a:endParaRPr lang="en-US" altLang="zh-CN" sz="2400" dirty="0" smtClean="0">
              <a:latin typeface="仿宋_GB2312" pitchFamily="49" charset="-122"/>
              <a:ea typeface="仿宋_GB2312" pitchFamily="49" charset="-122"/>
            </a:endParaRPr>
          </a:p>
          <a:p>
            <a:pPr marL="0">
              <a:buNone/>
            </a:pPr>
            <a:endParaRPr lang="en-US" altLang="zh-CN" sz="2400" dirty="0" smtClean="0">
              <a:latin typeface="仿宋_GB2312" pitchFamily="49" charset="-122"/>
              <a:ea typeface="仿宋_GB2312" pitchFamily="49" charset="-122"/>
            </a:endParaRPr>
          </a:p>
          <a:p>
            <a:pPr>
              <a:buNone/>
            </a:pPr>
            <a:endParaRPr lang="zh-CN" altLang="en-US" sz="2400" dirty="0">
              <a:latin typeface="仿宋_GB2312" pitchFamily="49" charset="-122"/>
              <a:ea typeface="仿宋_GB2312" pitchFamily="49" charset="-122"/>
            </a:endParaRPr>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35</a:t>
            </a:fld>
            <a:endParaRPr lang="en-US" altLang="zh-CN"/>
          </a:p>
        </p:txBody>
      </p:sp>
    </p:spTree>
  </p:cSld>
  <p:clrMapOvr>
    <a:masterClrMapping/>
  </p:clrMapOvr>
  <p:transition>
    <p:wedg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a:buNone/>
            </a:pPr>
            <a:r>
              <a:rPr lang="en-US" altLang="zh-CN" sz="2400" b="1" dirty="0" smtClean="0">
                <a:latin typeface="仿宋_GB2312" pitchFamily="49" charset="-122"/>
                <a:ea typeface="仿宋_GB2312" pitchFamily="49" charset="-122"/>
              </a:rPr>
              <a:t>3.4</a:t>
            </a:r>
            <a:r>
              <a:rPr lang="zh-CN" altLang="en-US" sz="2400" b="1" dirty="0" smtClean="0">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80</a:t>
            </a:r>
            <a:r>
              <a:rPr lang="zh-CN" altLang="en-US" sz="2400" b="1" dirty="0" smtClean="0">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90</a:t>
            </a:r>
            <a:r>
              <a:rPr lang="zh-CN" altLang="en-US" sz="2400" b="1" dirty="0" smtClean="0">
                <a:latin typeface="仿宋_GB2312" pitchFamily="49" charset="-122"/>
                <a:ea typeface="仿宋_GB2312" pitchFamily="49" charset="-122"/>
              </a:rPr>
              <a:t>应对话术</a:t>
            </a:r>
            <a:endParaRPr lang="en-US" altLang="zh-CN" sz="2400" b="1" dirty="0" smtClean="0">
              <a:latin typeface="仿宋_GB2312" pitchFamily="49" charset="-122"/>
              <a:ea typeface="仿宋_GB2312" pitchFamily="49" charset="-122"/>
            </a:endParaRPr>
          </a:p>
          <a:p>
            <a:pPr marL="0">
              <a:buNone/>
            </a:pPr>
            <a:r>
              <a:rPr lang="zh-CN" altLang="en-US" sz="2400" dirty="0" smtClean="0">
                <a:latin typeface="仿宋_GB2312" pitchFamily="49" charset="-122"/>
                <a:ea typeface="仿宋_GB2312" pitchFamily="49" charset="-122"/>
              </a:rPr>
              <a:t>分析：年轻人接受范围较广，突出优点一般都能接受。</a:t>
            </a:r>
            <a:endParaRPr lang="en-US" altLang="zh-CN" sz="2400"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a:t>
            </a:r>
            <a:r>
              <a:rPr lang="zh-CN" altLang="en-US" sz="2400" b="1" dirty="0" smtClean="0">
                <a:latin typeface="仿宋_GB2312" pitchFamily="49" charset="-122"/>
                <a:ea typeface="仿宋_GB2312" pitchFamily="49" charset="-122"/>
              </a:rPr>
              <a:t>这个推广项目性价比高，保障范围广，能够解决燃气意外之后的烦恼，安全使用让你绝无后顾之忧。”</a:t>
            </a:r>
            <a:endParaRPr lang="en-US" altLang="zh-CN" sz="2400" b="1" dirty="0" smtClean="0">
              <a:latin typeface="仿宋_GB2312" pitchFamily="49" charset="-122"/>
              <a:ea typeface="仿宋_GB2312" pitchFamily="49" charset="-122"/>
            </a:endParaRPr>
          </a:p>
          <a:p>
            <a:pPr marL="0">
              <a:buNone/>
            </a:pPr>
            <a:r>
              <a:rPr lang="zh-CN" altLang="en-US" sz="2400" dirty="0" smtClean="0">
                <a:latin typeface="仿宋_GB2312" pitchFamily="49" charset="-122"/>
                <a:ea typeface="仿宋_GB2312" pitchFamily="49" charset="-122"/>
              </a:rPr>
              <a:t>对于犹豫的</a:t>
            </a:r>
            <a:endParaRPr lang="en-US" altLang="zh-CN" sz="2400"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a:t>
            </a:r>
            <a:r>
              <a:rPr lang="zh-CN" altLang="en-US" sz="2400" b="1" dirty="0" smtClean="0">
                <a:latin typeface="仿宋_GB2312" pitchFamily="49" charset="-122"/>
                <a:ea typeface="仿宋_GB2312" pitchFamily="49" charset="-122"/>
              </a:rPr>
              <a:t>“是选择</a:t>
            </a:r>
            <a:r>
              <a:rPr lang="en-US" altLang="zh-CN" sz="2400" b="1" dirty="0" smtClean="0">
                <a:latin typeface="仿宋_GB2312" pitchFamily="49" charset="-122"/>
                <a:ea typeface="仿宋_GB2312" pitchFamily="49" charset="-122"/>
              </a:rPr>
              <a:t>40</a:t>
            </a:r>
            <a:r>
              <a:rPr lang="zh-CN" altLang="en-US" sz="2400" b="1" dirty="0" smtClean="0">
                <a:latin typeface="仿宋_GB2312" pitchFamily="49" charset="-122"/>
                <a:ea typeface="仿宋_GB2312" pitchFamily="49" charset="-122"/>
              </a:rPr>
              <a:t>的还是</a:t>
            </a:r>
            <a:r>
              <a:rPr lang="en-US" altLang="zh-CN" sz="2400" b="1" dirty="0" smtClean="0">
                <a:latin typeface="仿宋_GB2312" pitchFamily="49" charset="-122"/>
                <a:ea typeface="仿宋_GB2312" pitchFamily="49" charset="-122"/>
              </a:rPr>
              <a:t>60</a:t>
            </a:r>
            <a:r>
              <a:rPr lang="zh-CN" altLang="en-US" sz="2400" b="1" dirty="0" smtClean="0">
                <a:latin typeface="仿宋_GB2312" pitchFamily="49" charset="-122"/>
                <a:ea typeface="仿宋_GB2312" pitchFamily="49" charset="-122"/>
              </a:rPr>
              <a:t>的，需要和家人商量一下吗？我们出单很快捷的，您签个字的时间，我们就能出一单。”</a:t>
            </a:r>
            <a:endParaRPr lang="en-US" altLang="zh-CN" sz="2400" b="1" dirty="0" smtClean="0">
              <a:latin typeface="仿宋_GB2312" pitchFamily="49" charset="-122"/>
              <a:ea typeface="仿宋_GB2312" pitchFamily="49" charset="-122"/>
            </a:endParaRPr>
          </a:p>
          <a:p>
            <a:pPr marL="0">
              <a:buNone/>
            </a:pPr>
            <a:endParaRPr lang="en-US" altLang="zh-CN" sz="2400" dirty="0" smtClean="0">
              <a:latin typeface="仿宋_GB2312" pitchFamily="49" charset="-122"/>
              <a:ea typeface="仿宋_GB2312" pitchFamily="49" charset="-122"/>
            </a:endParaRPr>
          </a:p>
          <a:p>
            <a:pPr marL="0">
              <a:buNone/>
            </a:pPr>
            <a:endParaRPr lang="en-US" altLang="zh-CN" sz="2400" b="1" dirty="0" smtClean="0">
              <a:latin typeface="仿宋_GB2312" pitchFamily="49" charset="-122"/>
              <a:ea typeface="仿宋_GB2312" pitchFamily="49" charset="-122"/>
            </a:endParaRPr>
          </a:p>
          <a:p>
            <a:pPr marL="0">
              <a:buNone/>
            </a:pPr>
            <a:endParaRPr lang="en-US" altLang="zh-CN" sz="2400" dirty="0" smtClean="0">
              <a:latin typeface="仿宋_GB2312" pitchFamily="49" charset="-122"/>
              <a:ea typeface="仿宋_GB2312" pitchFamily="49" charset="-122"/>
            </a:endParaRPr>
          </a:p>
          <a:p>
            <a:pPr marL="0">
              <a:buNone/>
            </a:pPr>
            <a:endParaRPr lang="zh-CN" altLang="en-US" sz="2400" dirty="0">
              <a:latin typeface="仿宋_GB2312" pitchFamily="49" charset="-122"/>
              <a:ea typeface="仿宋_GB2312" pitchFamily="49" charset="-122"/>
            </a:endParaRPr>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36</a:t>
            </a:fld>
            <a:endParaRPr lang="en-US" altLang="zh-CN"/>
          </a:p>
        </p:txBody>
      </p:sp>
      <p:pic>
        <p:nvPicPr>
          <p:cNvPr id="7" name="Picture 2" descr="C:\Program Files\Microsoft Office\MEDIA\CAGCAT10\j0183290.wmf"/>
          <p:cNvPicPr>
            <a:picLocks noChangeAspect="1" noChangeArrowheads="1"/>
          </p:cNvPicPr>
          <p:nvPr/>
        </p:nvPicPr>
        <p:blipFill>
          <a:blip r:embed="rId2"/>
          <a:srcRect/>
          <a:stretch>
            <a:fillRect/>
          </a:stretch>
        </p:blipFill>
        <p:spPr bwMode="auto">
          <a:xfrm>
            <a:off x="6786578" y="4500570"/>
            <a:ext cx="1500187" cy="1609725"/>
          </a:xfrm>
          <a:prstGeom prst="rect">
            <a:avLst/>
          </a:prstGeom>
          <a:noFill/>
          <a:ln w="9525">
            <a:noFill/>
            <a:miter lim="800000"/>
            <a:headEnd/>
            <a:tailEnd/>
          </a:ln>
        </p:spPr>
      </p:pic>
    </p:spTree>
  </p:cSld>
  <p:clrMapOvr>
    <a:masterClrMapping/>
  </p:clrMapOvr>
  <p:transition>
    <p:wedg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latin typeface="仿宋_GB2312" pitchFamily="49" charset="-122"/>
                <a:ea typeface="仿宋_GB2312" pitchFamily="49" charset="-122"/>
              </a:rPr>
              <a:t>3.5</a:t>
            </a:r>
            <a:r>
              <a:rPr lang="zh-CN" altLang="en-US" dirty="0" smtClean="0">
                <a:solidFill>
                  <a:schemeClr val="tx1"/>
                </a:solidFill>
                <a:latin typeface="仿宋_GB2312" pitchFamily="49" charset="-122"/>
                <a:ea typeface="仿宋_GB2312" pitchFamily="49" charset="-122"/>
              </a:rPr>
              <a:t>、活动推广</a:t>
            </a:r>
            <a:endParaRPr lang="zh-CN" altLang="en-US" dirty="0">
              <a:solidFill>
                <a:schemeClr val="tx1"/>
              </a:solidFill>
              <a:latin typeface="仿宋_GB2312" pitchFamily="49" charset="-122"/>
              <a:ea typeface="仿宋_GB2312" pitchFamily="49" charset="-122"/>
            </a:endParaRPr>
          </a:p>
        </p:txBody>
      </p:sp>
      <p:sp>
        <p:nvSpPr>
          <p:cNvPr id="3" name="内容占位符 2"/>
          <p:cNvSpPr>
            <a:spLocks noGrp="1"/>
          </p:cNvSpPr>
          <p:nvPr>
            <p:ph idx="1"/>
          </p:nvPr>
        </p:nvSpPr>
        <p:spPr/>
        <p:txBody>
          <a:bodyPr/>
          <a:lstStyle/>
          <a:p>
            <a:pPr marL="0">
              <a:buNone/>
            </a:pPr>
            <a:r>
              <a:rPr lang="en-US" altLang="zh-CN" sz="2400" dirty="0" smtClean="0">
                <a:latin typeface="仿宋_GB2312" pitchFamily="49" charset="-122"/>
                <a:ea typeface="仿宋_GB2312" pitchFamily="49" charset="-122"/>
              </a:rPr>
              <a:t>1</a:t>
            </a:r>
            <a:r>
              <a:rPr lang="zh-CN" altLang="en-US" sz="2400" dirty="0" smtClean="0">
                <a:latin typeface="仿宋_GB2312" pitchFamily="49" charset="-122"/>
                <a:ea typeface="仿宋_GB2312" pitchFamily="49" charset="-122"/>
              </a:rPr>
              <a:t>、和开发商或物业签合作协议，新小区或新楼盘直接统一收取保险费用，统一出大团单。</a:t>
            </a:r>
            <a:endParaRPr lang="en-US" altLang="zh-CN" sz="2400"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2</a:t>
            </a:r>
            <a:r>
              <a:rPr lang="zh-CN" altLang="en-US" sz="2400" dirty="0" smtClean="0">
                <a:latin typeface="仿宋_GB2312" pitchFamily="49" charset="-122"/>
                <a:ea typeface="仿宋_GB2312" pitchFamily="49" charset="-122"/>
              </a:rPr>
              <a:t>、和供货商合作，商定如购买中燃宝送保险。</a:t>
            </a:r>
            <a:endParaRPr lang="en-US" altLang="zh-CN" sz="2400"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3</a:t>
            </a:r>
            <a:r>
              <a:rPr lang="zh-CN" altLang="en-US" sz="2400" dirty="0" smtClean="0">
                <a:latin typeface="仿宋_GB2312" pitchFamily="49" charset="-122"/>
                <a:ea typeface="仿宋_GB2312" pitchFamily="49" charset="-122"/>
              </a:rPr>
              <a:t>、发生燃气事故地段进行安全宣传时，可以附带燃气意外保险宣传。</a:t>
            </a:r>
            <a:endParaRPr lang="en-US" altLang="zh-CN" sz="2400" dirty="0" smtClean="0">
              <a:latin typeface="仿宋_GB2312" pitchFamily="49" charset="-122"/>
              <a:ea typeface="仿宋_GB2312" pitchFamily="49" charset="-122"/>
            </a:endParaRPr>
          </a:p>
          <a:p>
            <a:pPr marL="0">
              <a:buNone/>
            </a:pPr>
            <a:r>
              <a:rPr lang="en-US" altLang="zh-CN" sz="2400" dirty="0" smtClean="0">
                <a:latin typeface="仿宋_GB2312" pitchFamily="49" charset="-122"/>
                <a:ea typeface="仿宋_GB2312" pitchFamily="49" charset="-122"/>
              </a:rPr>
              <a:t>4</a:t>
            </a:r>
            <a:r>
              <a:rPr lang="zh-CN" altLang="en-US" sz="2400" dirty="0" smtClean="0">
                <a:latin typeface="仿宋_GB2312" pitchFamily="49" charset="-122"/>
                <a:ea typeface="仿宋_GB2312" pitchFamily="49" charset="-122"/>
              </a:rPr>
              <a:t>、以</a:t>
            </a:r>
            <a:r>
              <a:rPr lang="en-US" altLang="zh-CN" sz="2400" dirty="0" smtClean="0">
                <a:latin typeface="仿宋_GB2312" pitchFamily="49" charset="-122"/>
                <a:ea typeface="仿宋_GB2312" pitchFamily="49" charset="-122"/>
              </a:rPr>
              <a:t>60</a:t>
            </a:r>
            <a:r>
              <a:rPr lang="zh-CN" altLang="en-US" sz="2400" dirty="0" smtClean="0">
                <a:latin typeface="仿宋_GB2312" pitchFamily="49" charset="-122"/>
                <a:ea typeface="仿宋_GB2312" pitchFamily="49" charset="-122"/>
              </a:rPr>
              <a:t>为主、其余方案为辅宣传。</a:t>
            </a:r>
            <a:endParaRPr lang="en-US" altLang="zh-CN" sz="2400" dirty="0" smtClean="0">
              <a:latin typeface="仿宋_GB2312" pitchFamily="49" charset="-122"/>
              <a:ea typeface="仿宋_GB2312" pitchFamily="49" charset="-122"/>
            </a:endParaRPr>
          </a:p>
          <a:p>
            <a:pPr marL="0">
              <a:buNone/>
            </a:pPr>
            <a:endParaRPr lang="zh-CN" altLang="en-US" sz="2400" dirty="0"/>
          </a:p>
        </p:txBody>
      </p:sp>
      <p:sp>
        <p:nvSpPr>
          <p:cNvPr id="4" name="灯片编号占位符 3"/>
          <p:cNvSpPr>
            <a:spLocks noGrp="1"/>
          </p:cNvSpPr>
          <p:nvPr>
            <p:ph type="sldNum" sz="quarter" idx="12"/>
          </p:nvPr>
        </p:nvSpPr>
        <p:spPr/>
        <p:txBody>
          <a:bodyPr/>
          <a:lstStyle/>
          <a:p>
            <a:pPr>
              <a:defRPr/>
            </a:pPr>
            <a:fld id="{F0EA5CFC-2153-42C3-A4CE-07CF6C0F1084}" type="slidenum">
              <a:rPr lang="zh-CN" altLang="en-US" smtClean="0"/>
              <a:pPr>
                <a:defRPr/>
              </a:pPr>
              <a:t>37</a:t>
            </a:fld>
            <a:endParaRPr lang="en-US" altLang="zh-CN"/>
          </a:p>
        </p:txBody>
      </p:sp>
    </p:spTree>
  </p:cSld>
  <p:clrMapOvr>
    <a:masterClrMapping/>
  </p:clrMapOvr>
  <p:transition>
    <p:wedg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sz="2400" b="1" dirty="0" smtClean="0">
                <a:latin typeface="仿宋_GB2312" pitchFamily="49" charset="-122"/>
                <a:ea typeface="仿宋_GB2312" pitchFamily="49" charset="-122"/>
              </a:rPr>
              <a:t>3.6</a:t>
            </a:r>
            <a:r>
              <a:rPr lang="zh-CN" altLang="en-US" sz="2400" b="1" dirty="0" smtClean="0">
                <a:latin typeface="仿宋_GB2312" pitchFamily="49" charset="-122"/>
                <a:ea typeface="仿宋_GB2312" pitchFamily="49" charset="-122"/>
              </a:rPr>
              <a:t>、活用小技巧</a:t>
            </a:r>
            <a:endParaRPr lang="en-US" altLang="zh-CN" sz="2400" b="1" dirty="0" smtClean="0">
              <a:latin typeface="仿宋_GB2312" pitchFamily="49" charset="-122"/>
              <a:ea typeface="仿宋_GB2312" pitchFamily="49" charset="-122"/>
            </a:endParaRPr>
          </a:p>
          <a:p>
            <a:pPr>
              <a:buNone/>
            </a:pPr>
            <a:r>
              <a:rPr lang="zh-CN" altLang="en-US" sz="2400" dirty="0" smtClean="0">
                <a:latin typeface="仿宋_GB2312" pitchFamily="49" charset="-122"/>
                <a:ea typeface="仿宋_GB2312" pitchFamily="49" charset="-122"/>
              </a:rPr>
              <a:t>（一）建议选择</a:t>
            </a:r>
            <a:endParaRPr lang="en-US" altLang="zh-CN" sz="2400" dirty="0" smtClean="0">
              <a:latin typeface="仿宋_GB2312" pitchFamily="49" charset="-122"/>
              <a:ea typeface="仿宋_GB2312" pitchFamily="49" charset="-122"/>
            </a:endParaRPr>
          </a:p>
          <a:p>
            <a:pPr marL="0">
              <a:buNone/>
            </a:pPr>
            <a:r>
              <a:rPr lang="zh-CN" altLang="en-US" sz="2400" dirty="0" smtClean="0">
                <a:latin typeface="仿宋_GB2312" pitchFamily="49" charset="-122"/>
                <a:ea typeface="仿宋_GB2312" pitchFamily="49" charset="-122"/>
              </a:rPr>
              <a:t>对于充气费的客户，比如</a:t>
            </a:r>
            <a:r>
              <a:rPr lang="en-US" altLang="zh-CN" sz="2400" dirty="0" smtClean="0">
                <a:latin typeface="仿宋_GB2312" pitchFamily="49" charset="-122"/>
                <a:ea typeface="仿宋_GB2312" pitchFamily="49" charset="-122"/>
              </a:rPr>
              <a:t>300</a:t>
            </a:r>
            <a:r>
              <a:rPr lang="zh-CN" altLang="en-US" sz="2400" dirty="0" smtClean="0">
                <a:latin typeface="仿宋_GB2312" pitchFamily="49" charset="-122"/>
                <a:ea typeface="仿宋_GB2312" pitchFamily="49" charset="-122"/>
              </a:rPr>
              <a:t>元充气费，可以建议</a:t>
            </a:r>
            <a:r>
              <a:rPr lang="en-US" altLang="zh-CN" sz="2400" dirty="0" smtClean="0">
                <a:latin typeface="仿宋_GB2312" pitchFamily="49" charset="-122"/>
                <a:ea typeface="仿宋_GB2312" pitchFamily="49" charset="-122"/>
              </a:rPr>
              <a:t>260</a:t>
            </a:r>
            <a:r>
              <a:rPr lang="zh-CN" altLang="en-US" sz="2400" dirty="0" smtClean="0">
                <a:latin typeface="仿宋_GB2312" pitchFamily="49" charset="-122"/>
                <a:ea typeface="仿宋_GB2312" pitchFamily="49" charset="-122"/>
              </a:rPr>
              <a:t>元充气，</a:t>
            </a:r>
            <a:r>
              <a:rPr lang="en-US" altLang="zh-CN" sz="2400" dirty="0" smtClean="0">
                <a:latin typeface="仿宋_GB2312" pitchFamily="49" charset="-122"/>
                <a:ea typeface="仿宋_GB2312" pitchFamily="49" charset="-122"/>
              </a:rPr>
              <a:t>40</a:t>
            </a:r>
            <a:r>
              <a:rPr lang="zh-CN" altLang="en-US" sz="2400" dirty="0" smtClean="0">
                <a:latin typeface="仿宋_GB2312" pitchFamily="49" charset="-122"/>
                <a:ea typeface="仿宋_GB2312" pitchFamily="49" charset="-122"/>
              </a:rPr>
              <a:t>元保险费；或者找零时，建议购买一份保险。</a:t>
            </a:r>
            <a:endParaRPr lang="en-US" altLang="zh-CN" sz="2400" dirty="0" smtClean="0">
              <a:latin typeface="仿宋_GB2312" pitchFamily="49" charset="-122"/>
              <a:ea typeface="仿宋_GB2312" pitchFamily="49" charset="-122"/>
            </a:endParaRPr>
          </a:p>
          <a:p>
            <a:pPr marL="0">
              <a:buNone/>
            </a:pPr>
            <a:r>
              <a:rPr lang="zh-CN" altLang="en-US" sz="2400" dirty="0" smtClean="0">
                <a:latin typeface="仿宋_GB2312" pitchFamily="49" charset="-122"/>
                <a:ea typeface="仿宋_GB2312" pitchFamily="49" charset="-122"/>
              </a:rPr>
              <a:t>（二）比较后填补空白</a:t>
            </a:r>
            <a:endParaRPr lang="en-US" altLang="zh-CN" sz="2400" dirty="0" smtClean="0">
              <a:latin typeface="仿宋_GB2312" pitchFamily="49" charset="-122"/>
              <a:ea typeface="仿宋_GB2312" pitchFamily="49" charset="-122"/>
            </a:endParaRPr>
          </a:p>
          <a:p>
            <a:pPr marL="0">
              <a:buNone/>
            </a:pPr>
            <a:r>
              <a:rPr lang="zh-CN" altLang="en-US" sz="2400" dirty="0" smtClean="0">
                <a:latin typeface="仿宋_GB2312" pitchFamily="49" charset="-122"/>
                <a:ea typeface="仿宋_GB2312" pitchFamily="49" charset="-122"/>
              </a:rPr>
              <a:t>比较目前主流保险市场，车辆有车险，人身有人寿，工作有社保，建筑业有意外险，交通有承运人，都不包含家里燃气意外综合保障这块。</a:t>
            </a:r>
            <a:endParaRPr lang="en-US" altLang="zh-CN" sz="2400" dirty="0" smtClean="0">
              <a:latin typeface="仿宋_GB2312" pitchFamily="49" charset="-122"/>
              <a:ea typeface="仿宋_GB2312" pitchFamily="49" charset="-122"/>
            </a:endParaRPr>
          </a:p>
          <a:p>
            <a:pPr marL="0">
              <a:buNone/>
            </a:pPr>
            <a:r>
              <a:rPr lang="zh-CN" altLang="en-US" sz="2400" dirty="0" smtClean="0">
                <a:latin typeface="仿宋_GB2312" pitchFamily="49" charset="-122"/>
                <a:ea typeface="仿宋_GB2312" pitchFamily="49" charset="-122"/>
              </a:rPr>
              <a:t>（三）示范购买</a:t>
            </a:r>
            <a:endParaRPr lang="en-US" altLang="zh-CN" sz="2400" dirty="0" smtClean="0">
              <a:latin typeface="仿宋_GB2312" pitchFamily="49" charset="-122"/>
              <a:ea typeface="仿宋_GB2312" pitchFamily="49" charset="-122"/>
            </a:endParaRPr>
          </a:p>
          <a:p>
            <a:pPr marL="0">
              <a:buNone/>
            </a:pPr>
            <a:r>
              <a:rPr lang="zh-CN" altLang="en-US" sz="2400" dirty="0" smtClean="0">
                <a:latin typeface="仿宋_GB2312" pitchFamily="49" charset="-122"/>
                <a:ea typeface="仿宋_GB2312" pitchFamily="49" charset="-122"/>
              </a:rPr>
              <a:t>告诉客户作为中燃员工，自己已购买，以实际行动表示燃气意外综合险的必要性与重要性。</a:t>
            </a:r>
            <a:endParaRPr lang="zh-CN" altLang="en-US" sz="2400" dirty="0">
              <a:latin typeface="仿宋_GB2312" pitchFamily="49" charset="-122"/>
              <a:ea typeface="仿宋_GB2312" pitchFamily="49" charset="-122"/>
            </a:endParaRPr>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38</a:t>
            </a:fld>
            <a:endParaRPr lang="en-US" altLang="zh-CN"/>
          </a:p>
        </p:txBody>
      </p:sp>
    </p:spTree>
  </p:cSld>
  <p:clrMapOvr>
    <a:masterClrMapping/>
  </p:clrMapOvr>
  <p:transition>
    <p:wedg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a:buNone/>
            </a:pPr>
            <a:r>
              <a:rPr lang="en-US" altLang="zh-CN" sz="2400" b="1" dirty="0" smtClean="0">
                <a:latin typeface="仿宋_GB2312" pitchFamily="49" charset="-122"/>
                <a:ea typeface="仿宋_GB2312" pitchFamily="49" charset="-122"/>
              </a:rPr>
              <a:t>4</a:t>
            </a:r>
            <a:r>
              <a:rPr lang="zh-CN" altLang="en-US" sz="2400" b="1" dirty="0" smtClean="0">
                <a:latin typeface="仿宋_GB2312" pitchFamily="49" charset="-122"/>
                <a:ea typeface="仿宋_GB2312" pitchFamily="49" charset="-122"/>
              </a:rPr>
              <a:t>、讨论</a:t>
            </a:r>
            <a:endParaRPr lang="en-US" altLang="zh-CN" sz="2400" b="1" dirty="0" smtClean="0">
              <a:latin typeface="仿宋_GB2312" pitchFamily="49" charset="-122"/>
              <a:ea typeface="仿宋_GB2312" pitchFamily="49" charset="-122"/>
            </a:endParaRPr>
          </a:p>
          <a:p>
            <a:pPr marL="0">
              <a:buNone/>
            </a:pPr>
            <a:r>
              <a:rPr lang="en-US" altLang="zh-CN" sz="2400" b="1" dirty="0" smtClean="0">
                <a:latin typeface="仿宋_GB2312" pitchFamily="49" charset="-122"/>
                <a:ea typeface="仿宋_GB2312" pitchFamily="49" charset="-122"/>
              </a:rPr>
              <a:t>    </a:t>
            </a:r>
            <a:r>
              <a:rPr lang="zh-CN" altLang="en-US" sz="2400" b="1" dirty="0" smtClean="0">
                <a:latin typeface="仿宋_GB2312" pitchFamily="49" charset="-122"/>
                <a:ea typeface="仿宋_GB2312" pitchFamily="49" charset="-122"/>
              </a:rPr>
              <a:t>可选择性分组研讨，每三人一组，分别扮演业务人员、客户、观察员的角色，完成一场完整的销售会谈，演练时间自定，欢迎创新，推举代表上台演练。</a:t>
            </a:r>
            <a:endParaRPr lang="en-US" altLang="zh-CN" sz="2400" b="1" dirty="0" smtClean="0">
              <a:latin typeface="仿宋_GB2312" pitchFamily="49" charset="-122"/>
              <a:ea typeface="仿宋_GB2312" pitchFamily="49" charset="-122"/>
            </a:endParaRPr>
          </a:p>
          <a:p>
            <a:pPr>
              <a:buNone/>
            </a:pPr>
            <a:endParaRPr lang="en-US" altLang="zh-CN" sz="2400" b="1" dirty="0" smtClean="0">
              <a:latin typeface="仿宋_GB2312" pitchFamily="49" charset="-122"/>
              <a:ea typeface="仿宋_GB2312" pitchFamily="49" charset="-122"/>
            </a:endParaRPr>
          </a:p>
          <a:p>
            <a:pPr>
              <a:buNone/>
            </a:pPr>
            <a:endParaRPr lang="zh-CN" altLang="en-US" sz="2400" b="1" dirty="0">
              <a:latin typeface="仿宋_GB2312" pitchFamily="49" charset="-122"/>
              <a:ea typeface="仿宋_GB2312" pitchFamily="49" charset="-122"/>
            </a:endParaRPr>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39</a:t>
            </a:fld>
            <a:endParaRPr lang="en-US" altLang="zh-CN"/>
          </a:p>
        </p:txBody>
      </p:sp>
      <p:pic>
        <p:nvPicPr>
          <p:cNvPr id="5" name="Picture 3" descr="C:\Program Files\Microsoft Office\MEDIA\CAGCAT10\j0205462.wmf"/>
          <p:cNvPicPr>
            <a:picLocks noChangeAspect="1" noChangeArrowheads="1"/>
          </p:cNvPicPr>
          <p:nvPr/>
        </p:nvPicPr>
        <p:blipFill>
          <a:blip r:embed="rId2"/>
          <a:srcRect/>
          <a:stretch>
            <a:fillRect/>
          </a:stretch>
        </p:blipFill>
        <p:spPr bwMode="auto">
          <a:xfrm>
            <a:off x="2928926" y="3071810"/>
            <a:ext cx="2857500" cy="2843213"/>
          </a:xfrm>
          <a:prstGeom prst="rect">
            <a:avLst/>
          </a:prstGeom>
          <a:noFill/>
          <a:ln w="9525">
            <a:noFill/>
            <a:miter lim="800000"/>
            <a:headEnd/>
            <a:tailEnd/>
          </a:ln>
        </p:spPr>
      </p:pic>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smtClean="0"/>
              <a:t/>
            </a:r>
            <a:br>
              <a:rPr lang="zh-CN" altLang="en-US" dirty="0" smtClean="0"/>
            </a:br>
            <a:r>
              <a:rPr lang="en-US" altLang="zh-CN" dirty="0" smtClean="0">
                <a:latin typeface="仿宋_GB2312" pitchFamily="49" charset="-122"/>
                <a:ea typeface="仿宋_GB2312" pitchFamily="49" charset="-122"/>
              </a:rPr>
              <a:t> </a:t>
            </a:r>
            <a:r>
              <a:rPr lang="en-US" altLang="zh-CN" dirty="0" smtClean="0">
                <a:solidFill>
                  <a:schemeClr val="tx1"/>
                </a:solidFill>
                <a:latin typeface="仿宋_GB2312" pitchFamily="49" charset="-122"/>
                <a:ea typeface="仿宋_GB2312" pitchFamily="49" charset="-122"/>
              </a:rPr>
              <a:t>2</a:t>
            </a:r>
            <a:r>
              <a:rPr lang="zh-CN" altLang="en-US" dirty="0" smtClean="0">
                <a:solidFill>
                  <a:schemeClr val="tx1"/>
                </a:solidFill>
                <a:latin typeface="仿宋_GB2312" pitchFamily="49" charset="-122"/>
                <a:ea typeface="仿宋_GB2312" pitchFamily="49" charset="-122"/>
              </a:rPr>
              <a:t>、民用燃气意外方案介绍</a:t>
            </a:r>
          </a:p>
        </p:txBody>
      </p:sp>
      <p:sp>
        <p:nvSpPr>
          <p:cNvPr id="8" name="灯片编号占位符 7"/>
          <p:cNvSpPr>
            <a:spLocks noGrp="1"/>
          </p:cNvSpPr>
          <p:nvPr>
            <p:ph type="sldNum" sz="quarter" idx="12"/>
          </p:nvPr>
        </p:nvSpPr>
        <p:spPr/>
        <p:txBody>
          <a:bodyPr/>
          <a:lstStyle/>
          <a:p>
            <a:pPr>
              <a:defRPr/>
            </a:pPr>
            <a:r>
              <a:rPr lang="zh-CN" altLang="en-US" dirty="0" smtClean="0"/>
              <a:t>           </a:t>
            </a:r>
            <a:fld id="{F0EA5CFC-2153-42C3-A4CE-07CF6C0F1084}" type="slidenum">
              <a:rPr lang="zh-CN" altLang="en-US" smtClean="0"/>
              <a:pPr>
                <a:defRPr/>
              </a:pPr>
              <a:t>4</a:t>
            </a:fld>
            <a:endParaRPr lang="en-US" altLang="zh-CN" dirty="0"/>
          </a:p>
        </p:txBody>
      </p:sp>
      <p:sp>
        <p:nvSpPr>
          <p:cNvPr id="4" name="TextBox 3"/>
          <p:cNvSpPr txBox="1"/>
          <p:nvPr/>
        </p:nvSpPr>
        <p:spPr>
          <a:xfrm>
            <a:off x="571472" y="1428736"/>
            <a:ext cx="4857784" cy="646331"/>
          </a:xfrm>
          <a:prstGeom prst="rect">
            <a:avLst/>
          </a:prstGeom>
          <a:noFill/>
        </p:spPr>
        <p:txBody>
          <a:bodyPr wrap="square" rtlCol="0">
            <a:spAutoFit/>
          </a:bodyPr>
          <a:lstStyle/>
          <a:p>
            <a:endParaRPr lang="zh-CN" altLang="en-US" sz="3600" b="1" i="0" dirty="0">
              <a:latin typeface="华文行楷" pitchFamily="2" charset="-122"/>
              <a:ea typeface="华文行楷" pitchFamily="2" charset="-122"/>
            </a:endParaRPr>
          </a:p>
        </p:txBody>
      </p:sp>
      <p:sp>
        <p:nvSpPr>
          <p:cNvPr id="5" name="TextBox 4"/>
          <p:cNvSpPr txBox="1"/>
          <p:nvPr/>
        </p:nvSpPr>
        <p:spPr>
          <a:xfrm>
            <a:off x="357158" y="1428736"/>
            <a:ext cx="8072494" cy="461665"/>
          </a:xfrm>
          <a:prstGeom prst="rect">
            <a:avLst/>
          </a:prstGeom>
          <a:noFill/>
        </p:spPr>
        <p:txBody>
          <a:bodyPr wrap="square" rtlCol="0">
            <a:spAutoFit/>
          </a:bodyPr>
          <a:lstStyle/>
          <a:p>
            <a:r>
              <a:rPr lang="en-US" altLang="zh-CN" sz="2400" i="0" dirty="0" smtClean="0">
                <a:latin typeface="楷体_GB2312" pitchFamily="49" charset="-122"/>
                <a:ea typeface="楷体_GB2312" pitchFamily="49" charset="-122"/>
              </a:rPr>
              <a:t>        </a:t>
            </a:r>
            <a:endParaRPr lang="zh-CN" altLang="en-US" sz="2000" i="0" dirty="0">
              <a:latin typeface="楷体_GB2312" pitchFamily="49" charset="-122"/>
              <a:ea typeface="楷体_GB2312" pitchFamily="49" charset="-122"/>
            </a:endParaRPr>
          </a:p>
        </p:txBody>
      </p:sp>
      <p:graphicFrame>
        <p:nvGraphicFramePr>
          <p:cNvPr id="12" name="表格 11"/>
          <p:cNvGraphicFramePr>
            <a:graphicFrameLocks noGrp="1"/>
          </p:cNvGraphicFramePr>
          <p:nvPr/>
        </p:nvGraphicFramePr>
        <p:xfrm>
          <a:off x="214282" y="1500174"/>
          <a:ext cx="8499489" cy="4643471"/>
        </p:xfrm>
        <a:graphic>
          <a:graphicData uri="http://schemas.openxmlformats.org/drawingml/2006/table">
            <a:tbl>
              <a:tblPr firstRow="1" bandCol="1">
                <a:tableStyleId>{5940675A-B579-460E-94D1-54222C63F5DA}</a:tableStyleId>
              </a:tblPr>
              <a:tblGrid>
                <a:gridCol w="1321603"/>
                <a:gridCol w="1321603"/>
                <a:gridCol w="1891474"/>
                <a:gridCol w="1321603"/>
                <a:gridCol w="1321603"/>
                <a:gridCol w="1321603"/>
              </a:tblGrid>
              <a:tr h="333164">
                <a:tc>
                  <a:txBody>
                    <a:bodyPr/>
                    <a:lstStyle/>
                    <a:p>
                      <a:pPr algn="ctr" fontAlgn="ctr"/>
                      <a:r>
                        <a:rPr lang="zh-CN" altLang="en-US" sz="1600" u="none" strike="noStrike" dirty="0"/>
                        <a:t>方案</a:t>
                      </a:r>
                      <a:endParaRPr lang="zh-CN" altLang="en-US" sz="1600" b="1" i="0" u="none" strike="noStrike" dirty="0">
                        <a:solidFill>
                          <a:srgbClr val="000000"/>
                        </a:solidFill>
                        <a:latin typeface="微软雅黑"/>
                      </a:endParaRPr>
                    </a:p>
                  </a:txBody>
                  <a:tcPr marL="9112" marR="9112" marT="9112" marB="0" anchor="ctr"/>
                </a:tc>
                <a:tc gridSpan="2">
                  <a:txBody>
                    <a:bodyPr/>
                    <a:lstStyle/>
                    <a:p>
                      <a:pPr algn="ctr" fontAlgn="ctr"/>
                      <a:r>
                        <a:rPr lang="zh-CN" altLang="en-US" sz="1600" u="none" strike="noStrike" dirty="0"/>
                        <a:t>保障项目</a:t>
                      </a:r>
                      <a:endParaRPr lang="zh-CN" altLang="en-US" sz="1600" b="1" i="0" u="none" strike="noStrike" dirty="0">
                        <a:solidFill>
                          <a:srgbClr val="000000"/>
                        </a:solidFill>
                        <a:latin typeface="微软雅黑"/>
                      </a:endParaRPr>
                    </a:p>
                  </a:txBody>
                  <a:tcPr marL="9112" marR="9112" marT="9112" marB="0" anchor="ctr"/>
                </a:tc>
                <a:tc hMerge="1">
                  <a:txBody>
                    <a:bodyPr/>
                    <a:lstStyle/>
                    <a:p>
                      <a:endParaRPr lang="zh-CN" altLang="en-US"/>
                    </a:p>
                  </a:txBody>
                  <a:tcPr/>
                </a:tc>
                <a:tc>
                  <a:txBody>
                    <a:bodyPr/>
                    <a:lstStyle/>
                    <a:p>
                      <a:pPr algn="ctr" fontAlgn="ctr"/>
                      <a:r>
                        <a:rPr lang="zh-CN" altLang="en-US" sz="1600" u="none" strike="noStrike" dirty="0"/>
                        <a:t>保</a:t>
                      </a:r>
                      <a:r>
                        <a:rPr lang="zh-CN" altLang="en-US" sz="1600" u="none" strike="noStrike" dirty="0" smtClean="0"/>
                        <a:t>额</a:t>
                      </a:r>
                      <a:r>
                        <a:rPr lang="en-US" altLang="zh-CN" sz="1600" u="none" strike="noStrike" dirty="0" smtClean="0"/>
                        <a:t>/</a:t>
                      </a:r>
                      <a:r>
                        <a:rPr lang="zh-CN" altLang="en-US" sz="1600" u="none" strike="noStrike" dirty="0" smtClean="0"/>
                        <a:t>元</a:t>
                      </a:r>
                      <a:endParaRPr lang="zh-CN" altLang="en-US" sz="1600" b="1" i="0" u="none" strike="noStrike" dirty="0">
                        <a:solidFill>
                          <a:srgbClr val="000000"/>
                        </a:solidFill>
                        <a:latin typeface="微软雅黑"/>
                      </a:endParaRPr>
                    </a:p>
                  </a:txBody>
                  <a:tcPr marL="9112" marR="9112" marT="9112" marB="0" anchor="ctr"/>
                </a:tc>
                <a:tc>
                  <a:txBody>
                    <a:bodyPr/>
                    <a:lstStyle/>
                    <a:p>
                      <a:pPr algn="ctr" fontAlgn="ctr"/>
                      <a:r>
                        <a:rPr lang="zh-CN" altLang="en-US" sz="1600" u="none" strike="noStrike" dirty="0" smtClean="0"/>
                        <a:t>保费</a:t>
                      </a:r>
                      <a:r>
                        <a:rPr lang="en-US" altLang="zh-CN" sz="1600" u="none" strike="noStrike" dirty="0" smtClean="0"/>
                        <a:t>/</a:t>
                      </a:r>
                      <a:r>
                        <a:rPr lang="zh-CN" altLang="en-US" sz="1600" u="none" strike="noStrike" dirty="0" smtClean="0"/>
                        <a:t>元</a:t>
                      </a:r>
                      <a:endParaRPr lang="zh-CN" altLang="en-US" sz="1600" b="1" i="0" u="none" strike="noStrike" dirty="0">
                        <a:solidFill>
                          <a:srgbClr val="000000"/>
                        </a:solidFill>
                        <a:latin typeface="微软雅黑"/>
                      </a:endParaRPr>
                    </a:p>
                  </a:txBody>
                  <a:tcPr marL="9112" marR="9112" marT="9112" marB="0" anchor="ctr"/>
                </a:tc>
                <a:tc>
                  <a:txBody>
                    <a:bodyPr/>
                    <a:lstStyle/>
                    <a:p>
                      <a:pPr algn="ctr" fontAlgn="ctr"/>
                      <a:r>
                        <a:rPr lang="zh-CN" altLang="en-US" sz="1600" u="none" strike="noStrike" dirty="0"/>
                        <a:t>保险期间</a:t>
                      </a:r>
                      <a:endParaRPr lang="zh-CN" altLang="en-US" sz="1600" b="1" i="0" u="none" strike="noStrike" dirty="0">
                        <a:solidFill>
                          <a:srgbClr val="000000"/>
                        </a:solidFill>
                        <a:latin typeface="微软雅黑"/>
                      </a:endParaRPr>
                    </a:p>
                  </a:txBody>
                  <a:tcPr marL="9112" marR="9112" marT="9112" marB="0" anchor="ctr"/>
                </a:tc>
              </a:tr>
              <a:tr h="208227">
                <a:tc rowSpan="5">
                  <a:txBody>
                    <a:bodyPr/>
                    <a:lstStyle/>
                    <a:p>
                      <a:pPr algn="ctr" fontAlgn="ctr"/>
                      <a:r>
                        <a:rPr lang="zh-CN" altLang="en-US" sz="1600" u="none" strike="noStrike" dirty="0"/>
                        <a:t>方案一</a:t>
                      </a:r>
                      <a:endParaRPr lang="zh-CN" altLang="en-US" sz="1600" b="0" i="0" u="none" strike="noStrike" dirty="0">
                        <a:solidFill>
                          <a:srgbClr val="000000"/>
                        </a:solidFill>
                        <a:latin typeface="微软雅黑"/>
                      </a:endParaRPr>
                    </a:p>
                  </a:txBody>
                  <a:tcPr marL="9112" marR="9112" marT="9112" marB="0" anchor="ctr"/>
                </a:tc>
                <a:tc rowSpan="2">
                  <a:txBody>
                    <a:bodyPr/>
                    <a:lstStyle/>
                    <a:p>
                      <a:pPr algn="ctr" fontAlgn="ctr"/>
                      <a:r>
                        <a:rPr lang="zh-CN" altLang="en-US" sz="1400" u="none" strike="noStrike" dirty="0"/>
                        <a:t>人身意外伤害保障</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意外伤害</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100000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112" marR="9112" marT="9112" marB="0" anchor="ctr"/>
                </a:tc>
                <a:tc rowSpan="5">
                  <a:txBody>
                    <a:bodyPr/>
                    <a:lstStyle/>
                    <a:p>
                      <a:pPr algn="ctr" fontAlgn="ctr"/>
                      <a:r>
                        <a:rPr lang="en-US" altLang="zh-CN" sz="1600" u="none" strike="noStrike" dirty="0"/>
                        <a:t>20</a:t>
                      </a:r>
                      <a:r>
                        <a:rPr lang="zh-CN" altLang="en-US" sz="1600" u="none" strike="noStrike" dirty="0"/>
                        <a:t>元</a:t>
                      </a:r>
                      <a:r>
                        <a:rPr lang="en-US" altLang="zh-CN" sz="1600" u="none" strike="noStrike" dirty="0"/>
                        <a:t>/</a:t>
                      </a:r>
                      <a:r>
                        <a:rPr lang="zh-CN" altLang="en-US" sz="1600" u="none" strike="noStrike" dirty="0"/>
                        <a:t>户</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u="none" strike="noStrike" dirty="0"/>
                        <a:t>一年</a:t>
                      </a:r>
                      <a:endParaRPr lang="zh-CN" altLang="en-US" sz="1600" b="0" i="0" u="none" strike="noStrike" dirty="0">
                        <a:solidFill>
                          <a:srgbClr val="000000"/>
                        </a:solidFill>
                        <a:latin typeface="微软雅黑"/>
                      </a:endParaRPr>
                    </a:p>
                  </a:txBody>
                  <a:tcPr marL="9112" marR="9112" marT="9112" marB="0" anchor="ctr"/>
                </a:tc>
              </a:tr>
              <a:tr h="603861">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附加个人意外伤害医疗保险</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10000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r h="208227">
                <a:tc vMerge="1">
                  <a:txBody>
                    <a:bodyPr/>
                    <a:lstStyle/>
                    <a:p>
                      <a:endParaRPr lang="zh-CN" altLang="en-US"/>
                    </a:p>
                  </a:txBody>
                  <a:tcPr/>
                </a:tc>
                <a:tc rowSpan="3">
                  <a:txBody>
                    <a:bodyPr/>
                    <a:lstStyle/>
                    <a:p>
                      <a:pPr algn="ctr" fontAlgn="ctr"/>
                      <a:r>
                        <a:rPr lang="zh-CN" altLang="en-US" sz="1400" u="none" strike="noStrike" dirty="0"/>
                        <a:t>家庭财产保险</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室内财产</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10000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r h="20822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室内装潢</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10000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r h="20822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第三者责任</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10000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r h="208227">
                <a:tc rowSpan="5">
                  <a:txBody>
                    <a:bodyPr/>
                    <a:lstStyle/>
                    <a:p>
                      <a:pPr algn="ctr" fontAlgn="ctr"/>
                      <a:r>
                        <a:rPr lang="zh-CN" altLang="en-US" sz="1600" u="none" strike="noStrike" dirty="0"/>
                        <a:t>方案二</a:t>
                      </a:r>
                      <a:endParaRPr lang="zh-CN" altLang="en-US" sz="1600" b="0" i="0" u="none" strike="noStrike" dirty="0">
                        <a:solidFill>
                          <a:srgbClr val="000000"/>
                        </a:solidFill>
                        <a:latin typeface="微软雅黑"/>
                      </a:endParaRPr>
                    </a:p>
                  </a:txBody>
                  <a:tcPr marL="9112" marR="9112" marT="9112" marB="0" anchor="ctr"/>
                </a:tc>
                <a:tc rowSpan="2">
                  <a:txBody>
                    <a:bodyPr/>
                    <a:lstStyle/>
                    <a:p>
                      <a:pPr algn="ctr" fontAlgn="ctr"/>
                      <a:r>
                        <a:rPr lang="zh-CN" altLang="en-US" sz="1400" u="none" strike="noStrike" dirty="0"/>
                        <a:t>人身意外伤害保障</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意外伤害</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200000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112" marR="9112" marT="9112" marB="0" anchor="ctr"/>
                </a:tc>
                <a:tc rowSpan="5">
                  <a:txBody>
                    <a:bodyPr/>
                    <a:lstStyle/>
                    <a:p>
                      <a:pPr algn="ctr" fontAlgn="ctr"/>
                      <a:r>
                        <a:rPr lang="en-US" altLang="zh-CN" sz="1600" u="none" strike="noStrike" dirty="0"/>
                        <a:t>40</a:t>
                      </a:r>
                      <a:r>
                        <a:rPr lang="zh-CN" altLang="en-US" sz="1600" u="none" strike="noStrike" dirty="0"/>
                        <a:t>元</a:t>
                      </a:r>
                      <a:r>
                        <a:rPr lang="en-US" altLang="zh-CN" sz="1600" u="none" strike="noStrike" dirty="0"/>
                        <a:t>/</a:t>
                      </a:r>
                      <a:r>
                        <a:rPr lang="zh-CN" altLang="en-US" sz="1600" u="none" strike="noStrike" dirty="0"/>
                        <a:t>户</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u="none" strike="noStrike" dirty="0"/>
                        <a:t>一年</a:t>
                      </a:r>
                      <a:endParaRPr lang="zh-CN" altLang="en-US" sz="1600" b="0" i="0" u="none" strike="noStrike" dirty="0">
                        <a:solidFill>
                          <a:srgbClr val="000000"/>
                        </a:solidFill>
                        <a:latin typeface="微软雅黑"/>
                      </a:endParaRPr>
                    </a:p>
                  </a:txBody>
                  <a:tcPr marL="9112" marR="9112" marT="9112" marB="0" anchor="ctr"/>
                </a:tc>
              </a:tr>
              <a:tr h="603861">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附加个人意外伤害医疗保险</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30000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r h="208227">
                <a:tc vMerge="1">
                  <a:txBody>
                    <a:bodyPr/>
                    <a:lstStyle/>
                    <a:p>
                      <a:endParaRPr lang="zh-CN" altLang="en-US"/>
                    </a:p>
                  </a:txBody>
                  <a:tcPr/>
                </a:tc>
                <a:tc rowSpan="3">
                  <a:txBody>
                    <a:bodyPr/>
                    <a:lstStyle/>
                    <a:p>
                      <a:pPr algn="ctr" fontAlgn="ctr"/>
                      <a:r>
                        <a:rPr lang="zh-CN" altLang="en-US" sz="1400" u="none" strike="noStrike" dirty="0"/>
                        <a:t>家庭财产保险</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室内财产</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30000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r h="20822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室内装潢</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30000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r h="20822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第三者责任</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20000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r h="208227">
                <a:tc rowSpan="5">
                  <a:txBody>
                    <a:bodyPr/>
                    <a:lstStyle/>
                    <a:p>
                      <a:pPr algn="ctr" fontAlgn="ctr"/>
                      <a:r>
                        <a:rPr lang="zh-CN" altLang="en-US" sz="1600" u="none" strike="noStrike" dirty="0"/>
                        <a:t>方案三</a:t>
                      </a:r>
                      <a:endParaRPr lang="zh-CN" altLang="en-US" sz="1600" b="0" i="0" u="none" strike="noStrike" dirty="0">
                        <a:solidFill>
                          <a:srgbClr val="000000"/>
                        </a:solidFill>
                        <a:latin typeface="微软雅黑"/>
                      </a:endParaRPr>
                    </a:p>
                  </a:txBody>
                  <a:tcPr marL="9112" marR="9112" marT="9112" marB="0" anchor="ctr"/>
                </a:tc>
                <a:tc rowSpan="2">
                  <a:txBody>
                    <a:bodyPr/>
                    <a:lstStyle/>
                    <a:p>
                      <a:pPr algn="ctr" fontAlgn="ctr"/>
                      <a:r>
                        <a:rPr lang="zh-CN" altLang="en-US" sz="1400" u="none" strike="noStrike" dirty="0"/>
                        <a:t>人身意外伤害保障</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意外伤害</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250000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112" marR="9112" marT="9112" marB="0" anchor="ctr"/>
                </a:tc>
                <a:tc rowSpan="5">
                  <a:txBody>
                    <a:bodyPr/>
                    <a:lstStyle/>
                    <a:p>
                      <a:pPr algn="ctr" fontAlgn="ctr"/>
                      <a:r>
                        <a:rPr lang="en-US" altLang="zh-CN" sz="1600" u="none" strike="noStrike" dirty="0"/>
                        <a:t>60</a:t>
                      </a:r>
                      <a:r>
                        <a:rPr lang="zh-CN" altLang="en-US" sz="1600" u="none" strike="noStrike" dirty="0"/>
                        <a:t>元</a:t>
                      </a:r>
                      <a:r>
                        <a:rPr lang="en-US" altLang="zh-CN" sz="1600" u="none" strike="noStrike" dirty="0"/>
                        <a:t>/</a:t>
                      </a:r>
                      <a:r>
                        <a:rPr lang="zh-CN" altLang="en-US" sz="1600" u="none" strike="noStrike" dirty="0"/>
                        <a:t>户</a:t>
                      </a:r>
                      <a:endParaRPr lang="zh-CN" altLang="en-US" sz="1600" b="0" i="0" u="none" strike="noStrike" dirty="0">
                        <a:solidFill>
                          <a:srgbClr val="000000"/>
                        </a:solidFill>
                        <a:latin typeface="微软雅黑"/>
                      </a:endParaRPr>
                    </a:p>
                  </a:txBody>
                  <a:tcPr marL="9112" marR="9112" marT="9112" marB="0" anchor="ctr"/>
                </a:tc>
                <a:tc rowSpan="5">
                  <a:txBody>
                    <a:bodyPr/>
                    <a:lstStyle/>
                    <a:p>
                      <a:pPr algn="ctr" fontAlgn="ctr"/>
                      <a:r>
                        <a:rPr lang="zh-CN" altLang="en-US" sz="1600" u="none" strike="noStrike" dirty="0"/>
                        <a:t>一年</a:t>
                      </a:r>
                      <a:endParaRPr lang="zh-CN" altLang="en-US" sz="1600" b="0" i="0" u="none" strike="noStrike" dirty="0">
                        <a:solidFill>
                          <a:srgbClr val="000000"/>
                        </a:solidFill>
                        <a:latin typeface="微软雅黑"/>
                      </a:endParaRPr>
                    </a:p>
                  </a:txBody>
                  <a:tcPr marL="9112" marR="9112" marT="9112" marB="0" anchor="ctr"/>
                </a:tc>
              </a:tr>
              <a:tr h="603861">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附加个人意外伤害医疗保险</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smtClean="0"/>
                        <a:t>30000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r h="208227">
                <a:tc vMerge="1">
                  <a:txBody>
                    <a:bodyPr/>
                    <a:lstStyle/>
                    <a:p>
                      <a:endParaRPr lang="zh-CN" altLang="en-US"/>
                    </a:p>
                  </a:txBody>
                  <a:tcPr/>
                </a:tc>
                <a:tc rowSpan="3">
                  <a:txBody>
                    <a:bodyPr/>
                    <a:lstStyle/>
                    <a:p>
                      <a:pPr algn="ctr" fontAlgn="ctr"/>
                      <a:r>
                        <a:rPr lang="zh-CN" altLang="en-US" sz="1400" u="none" strike="noStrike" dirty="0"/>
                        <a:t>家庭财产保险</a:t>
                      </a:r>
                      <a:endParaRPr lang="zh-CN" altLang="en-US" sz="1400" b="0" i="0" u="none" strike="noStrike" dirty="0">
                        <a:solidFill>
                          <a:srgbClr val="000000"/>
                        </a:solidFill>
                        <a:latin typeface="微软雅黑"/>
                      </a:endParaRPr>
                    </a:p>
                  </a:txBody>
                  <a:tcPr marL="9112" marR="9112" marT="9112" marB="0" anchor="ctr"/>
                </a:tc>
                <a:tc>
                  <a:txBody>
                    <a:bodyPr/>
                    <a:lstStyle/>
                    <a:p>
                      <a:pPr algn="l" fontAlgn="ctr"/>
                      <a:r>
                        <a:rPr lang="zh-CN" altLang="en-US" sz="1200" u="none" strike="noStrike" dirty="0"/>
                        <a:t>室内财产</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a:t>30000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r h="20822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室内装潢</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a:t>30000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r h="20822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第三者责任</a:t>
                      </a:r>
                      <a:endParaRPr lang="zh-CN" altLang="en-US" sz="1200" b="0" i="0" u="none" strike="noStrike" dirty="0">
                        <a:solidFill>
                          <a:srgbClr val="000000"/>
                        </a:solidFill>
                        <a:latin typeface="微软雅黑"/>
                      </a:endParaRPr>
                    </a:p>
                  </a:txBody>
                  <a:tcPr marL="9112" marR="9112" marT="9112" marB="0" anchor="ctr"/>
                </a:tc>
                <a:tc>
                  <a:txBody>
                    <a:bodyPr/>
                    <a:lstStyle/>
                    <a:p>
                      <a:pPr algn="ctr" fontAlgn="ctr"/>
                      <a:r>
                        <a:rPr lang="en-US" altLang="zh-CN" sz="1200" u="none" strike="noStrike" dirty="0"/>
                        <a:t>30000</a:t>
                      </a:r>
                      <a:endParaRPr lang="en-US" altLang="zh-CN" sz="1200" b="0" i="0" u="none" strike="noStrike" dirty="0">
                        <a:solidFill>
                          <a:srgbClr val="000000"/>
                        </a:solidFill>
                        <a:latin typeface="微软雅黑"/>
                      </a:endParaRPr>
                    </a:p>
                  </a:txBody>
                  <a:tcPr marL="9112" marR="9112" marT="9112" marB="0" anchor="ctr"/>
                </a:tc>
                <a:tc vMerge="1">
                  <a:txBody>
                    <a:bodyPr/>
                    <a:lstStyle/>
                    <a:p>
                      <a:endParaRPr lang="zh-CN" altLang="en-US"/>
                    </a:p>
                  </a:txBody>
                  <a:tcPr/>
                </a:tc>
                <a:tc vMerge="1">
                  <a:txBody>
                    <a:bodyPr/>
                    <a:lstStyle/>
                    <a:p>
                      <a:endParaRPr lang="zh-CN" altLang="en-US"/>
                    </a:p>
                  </a:txBody>
                  <a:tcPr/>
                </a:tc>
              </a:tr>
            </a:tbl>
          </a:graphicData>
        </a:graphic>
      </p:graphicFrame>
    </p:spTree>
  </p:cSld>
  <p:clrMapOvr>
    <a:masterClrMapping/>
  </p:clrMapOvr>
  <p:transition>
    <p:wedg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428750" y="1071563"/>
            <a:ext cx="5832475" cy="1049337"/>
          </a:xfrm>
        </p:spPr>
        <p:txBody>
          <a:bodyPr/>
          <a:lstStyle/>
          <a:p>
            <a:pPr algn="ctr"/>
            <a:r>
              <a:rPr lang="zh-CN" altLang="en-US" b="0" smtClean="0">
                <a:solidFill>
                  <a:schemeClr val="tx1"/>
                </a:solidFill>
              </a:rPr>
              <a:t/>
            </a:r>
            <a:br>
              <a:rPr lang="zh-CN" altLang="en-US" b="0" smtClean="0">
                <a:solidFill>
                  <a:schemeClr val="tx1"/>
                </a:solidFill>
              </a:rPr>
            </a:br>
            <a:endParaRPr lang="zh-CN" altLang="en-US" dirty="0" smtClean="0"/>
          </a:p>
        </p:txBody>
      </p:sp>
      <p:sp>
        <p:nvSpPr>
          <p:cNvPr id="6" name="灯片编号占位符 5"/>
          <p:cNvSpPr>
            <a:spLocks noGrp="1"/>
          </p:cNvSpPr>
          <p:nvPr>
            <p:ph type="sldNum" sz="quarter" idx="12"/>
          </p:nvPr>
        </p:nvSpPr>
        <p:spPr/>
        <p:txBody>
          <a:bodyPr/>
          <a:lstStyle/>
          <a:p>
            <a:pPr>
              <a:defRPr/>
            </a:pPr>
            <a:fld id="{F0EA5CFC-2153-42C3-A4CE-07CF6C0F1084}" type="slidenum">
              <a:rPr lang="zh-CN" altLang="en-US" smtClean="0"/>
              <a:pPr>
                <a:defRPr/>
              </a:pPr>
              <a:t>40</a:t>
            </a:fld>
            <a:endParaRPr lang="en-US" altLang="zh-CN"/>
          </a:p>
        </p:txBody>
      </p:sp>
      <p:pic>
        <p:nvPicPr>
          <p:cNvPr id="4" name="图片 3"/>
          <p:cNvPicPr/>
          <p:nvPr/>
        </p:nvPicPr>
        <p:blipFill>
          <a:blip r:embed="rId3">
            <a:lum contrast="20000"/>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000100" y="2071678"/>
            <a:ext cx="7000924" cy="2357454"/>
          </a:xfrm>
          <a:prstGeom prst="rect">
            <a:avLst/>
          </a:prstGeom>
          <a:noFill/>
          <a:ln>
            <a:noFill/>
          </a:ln>
        </p:spPr>
      </p:pic>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smtClean="0"/>
              <a:t/>
            </a:r>
            <a:br>
              <a:rPr lang="zh-CN" altLang="en-US" dirty="0" smtClean="0"/>
            </a:br>
            <a:endParaRPr lang="zh-CN" altLang="en-US" dirty="0" smtClean="0"/>
          </a:p>
        </p:txBody>
      </p:sp>
      <p:sp>
        <p:nvSpPr>
          <p:cNvPr id="8" name="灯片编号占位符 7"/>
          <p:cNvSpPr>
            <a:spLocks noGrp="1"/>
          </p:cNvSpPr>
          <p:nvPr>
            <p:ph type="sldNum" sz="quarter" idx="12"/>
          </p:nvPr>
        </p:nvSpPr>
        <p:spPr/>
        <p:txBody>
          <a:bodyPr/>
          <a:lstStyle/>
          <a:p>
            <a:pPr>
              <a:defRPr/>
            </a:pPr>
            <a:r>
              <a:rPr lang="zh-CN" altLang="en-US" dirty="0" smtClean="0"/>
              <a:t>           </a:t>
            </a:r>
            <a:fld id="{F0EA5CFC-2153-42C3-A4CE-07CF6C0F1084}" type="slidenum">
              <a:rPr lang="zh-CN" altLang="en-US" smtClean="0"/>
              <a:pPr>
                <a:defRPr/>
              </a:pPr>
              <a:t>5</a:t>
            </a:fld>
            <a:endParaRPr lang="en-US" altLang="zh-CN" dirty="0"/>
          </a:p>
        </p:txBody>
      </p:sp>
      <p:graphicFrame>
        <p:nvGraphicFramePr>
          <p:cNvPr id="11" name="表格 10"/>
          <p:cNvGraphicFramePr>
            <a:graphicFrameLocks noGrp="1"/>
          </p:cNvGraphicFramePr>
          <p:nvPr/>
        </p:nvGraphicFramePr>
        <p:xfrm>
          <a:off x="857224" y="1714488"/>
          <a:ext cx="7429554" cy="4357722"/>
        </p:xfrm>
        <a:graphic>
          <a:graphicData uri="http://schemas.openxmlformats.org/drawingml/2006/table">
            <a:tbl>
              <a:tblPr firstRow="1" bandCol="1">
                <a:tableStyleId>{5940675A-B579-460E-94D1-54222C63F5DA}</a:tableStyleId>
              </a:tblPr>
              <a:tblGrid>
                <a:gridCol w="1238259"/>
                <a:gridCol w="1238259"/>
                <a:gridCol w="1238259"/>
                <a:gridCol w="1238259"/>
                <a:gridCol w="1238259"/>
                <a:gridCol w="1238259"/>
              </a:tblGrid>
              <a:tr h="452750">
                <a:tc>
                  <a:txBody>
                    <a:bodyPr/>
                    <a:lstStyle/>
                    <a:p>
                      <a:pPr algn="ctr" fontAlgn="ctr"/>
                      <a:r>
                        <a:rPr lang="zh-CN" altLang="en-US" sz="1600" u="none" strike="noStrike" dirty="0"/>
                        <a:t>方案</a:t>
                      </a:r>
                      <a:endParaRPr lang="zh-CN" altLang="en-US" sz="1600" b="1" i="0" u="none" strike="noStrike" dirty="0">
                        <a:solidFill>
                          <a:srgbClr val="000000"/>
                        </a:solidFill>
                        <a:latin typeface="微软雅黑"/>
                      </a:endParaRPr>
                    </a:p>
                  </a:txBody>
                  <a:tcPr marL="9525" marR="9525" marT="9525" marB="0" anchor="ctr"/>
                </a:tc>
                <a:tc gridSpan="2">
                  <a:txBody>
                    <a:bodyPr/>
                    <a:lstStyle/>
                    <a:p>
                      <a:pPr algn="ctr" fontAlgn="ctr"/>
                      <a:r>
                        <a:rPr lang="zh-CN" altLang="en-US" sz="1600" u="none" strike="noStrike" dirty="0"/>
                        <a:t>保障项目</a:t>
                      </a:r>
                      <a:endParaRPr lang="zh-CN" altLang="en-US" sz="1600" b="1" i="0" u="none" strike="noStrike" dirty="0">
                        <a:solidFill>
                          <a:srgbClr val="000000"/>
                        </a:solidFill>
                        <a:latin typeface="微软雅黑"/>
                      </a:endParaRPr>
                    </a:p>
                  </a:txBody>
                  <a:tcPr marL="9525" marR="9525" marT="9525" marB="0" anchor="ctr"/>
                </a:tc>
                <a:tc hMerge="1">
                  <a:txBody>
                    <a:bodyPr/>
                    <a:lstStyle/>
                    <a:p>
                      <a:endParaRPr lang="zh-CN" altLang="en-US"/>
                    </a:p>
                  </a:txBody>
                  <a:tcPr/>
                </a:tc>
                <a:tc>
                  <a:txBody>
                    <a:bodyPr/>
                    <a:lstStyle/>
                    <a:p>
                      <a:pPr algn="ctr" fontAlgn="ctr"/>
                      <a:r>
                        <a:rPr lang="zh-CN" altLang="en-US" sz="1600" u="none" strike="noStrike" dirty="0"/>
                        <a:t>保额</a:t>
                      </a:r>
                      <a:endParaRPr lang="zh-CN" altLang="en-US" sz="1600" b="1" i="0" u="none" strike="noStrike" dirty="0">
                        <a:solidFill>
                          <a:srgbClr val="000000"/>
                        </a:solidFill>
                        <a:latin typeface="微软雅黑"/>
                      </a:endParaRPr>
                    </a:p>
                  </a:txBody>
                  <a:tcPr marL="9525" marR="9525" marT="9525" marB="0" anchor="ctr"/>
                </a:tc>
                <a:tc>
                  <a:txBody>
                    <a:bodyPr/>
                    <a:lstStyle/>
                    <a:p>
                      <a:pPr algn="ctr" fontAlgn="ctr"/>
                      <a:r>
                        <a:rPr lang="zh-CN" altLang="en-US" sz="1600" u="none" strike="noStrike" dirty="0"/>
                        <a:t>保费</a:t>
                      </a:r>
                      <a:endParaRPr lang="zh-CN" altLang="en-US" sz="1600" b="1" i="0" u="none" strike="noStrike" dirty="0">
                        <a:solidFill>
                          <a:srgbClr val="000000"/>
                        </a:solidFill>
                        <a:latin typeface="微软雅黑"/>
                      </a:endParaRPr>
                    </a:p>
                  </a:txBody>
                  <a:tcPr marL="9525" marR="9525" marT="9525" marB="0" anchor="ctr"/>
                </a:tc>
                <a:tc>
                  <a:txBody>
                    <a:bodyPr/>
                    <a:lstStyle/>
                    <a:p>
                      <a:pPr algn="ctr" fontAlgn="ctr"/>
                      <a:r>
                        <a:rPr lang="zh-CN" altLang="en-US" sz="1600" u="none" strike="noStrike" dirty="0"/>
                        <a:t>保险期间</a:t>
                      </a:r>
                      <a:endParaRPr lang="zh-CN" altLang="en-US" sz="1600" b="1" i="0" u="none" strike="noStrike" dirty="0">
                        <a:solidFill>
                          <a:srgbClr val="000000"/>
                        </a:solidFill>
                        <a:latin typeface="微软雅黑"/>
                      </a:endParaRPr>
                    </a:p>
                  </a:txBody>
                  <a:tcPr marL="9525" marR="9525" marT="9525" marB="0" anchor="ctr"/>
                </a:tc>
              </a:tr>
              <a:tr h="282969">
                <a:tc rowSpan="5">
                  <a:txBody>
                    <a:bodyPr/>
                    <a:lstStyle/>
                    <a:p>
                      <a:pPr algn="ctr" fontAlgn="ctr"/>
                      <a:r>
                        <a:rPr lang="zh-CN" altLang="en-US" sz="1600" u="none" strike="noStrike" dirty="0"/>
                        <a:t>方案四</a:t>
                      </a:r>
                      <a:endParaRPr lang="zh-CN" altLang="en-US" sz="1600" b="0" i="0" u="none" strike="noStrike" dirty="0">
                        <a:solidFill>
                          <a:srgbClr val="000000"/>
                        </a:solidFill>
                        <a:latin typeface="微软雅黑"/>
                      </a:endParaRPr>
                    </a:p>
                  </a:txBody>
                  <a:tcPr marL="9525" marR="9525" marT="9525" marB="0" anchor="ctr"/>
                </a:tc>
                <a:tc rowSpan="2">
                  <a:txBody>
                    <a:bodyPr/>
                    <a:lstStyle/>
                    <a:p>
                      <a:pPr algn="ctr" fontAlgn="ctr"/>
                      <a:r>
                        <a:rPr lang="zh-CN" altLang="en-US" sz="1400" u="none" strike="noStrike" dirty="0"/>
                        <a:t>人身意外伤害保障</a:t>
                      </a:r>
                      <a:endParaRPr lang="zh-CN" altLang="en-US" sz="1400" b="0" i="0" u="none" strike="noStrike" dirty="0">
                        <a:solidFill>
                          <a:srgbClr val="000000"/>
                        </a:solidFill>
                        <a:latin typeface="微软雅黑"/>
                      </a:endParaRPr>
                    </a:p>
                  </a:txBody>
                  <a:tcPr marL="9525" marR="9525" marT="9525" marB="0" anchor="ctr"/>
                </a:tc>
                <a:tc>
                  <a:txBody>
                    <a:bodyPr/>
                    <a:lstStyle/>
                    <a:p>
                      <a:pPr algn="l" fontAlgn="ctr"/>
                      <a:r>
                        <a:rPr lang="zh-CN" altLang="en-US" sz="1200" u="none" strike="noStrike" dirty="0"/>
                        <a:t>意外伤害</a:t>
                      </a:r>
                      <a:endParaRPr lang="zh-CN" altLang="en-US" sz="1200" b="0" i="0" u="none" strike="noStrike" dirty="0">
                        <a:solidFill>
                          <a:srgbClr val="000000"/>
                        </a:solidFill>
                        <a:latin typeface="微软雅黑"/>
                      </a:endParaRPr>
                    </a:p>
                  </a:txBody>
                  <a:tcPr marL="9525" marR="9525" marT="9525" marB="0" anchor="ctr"/>
                </a:tc>
                <a:tc>
                  <a:txBody>
                    <a:bodyPr/>
                    <a:lstStyle/>
                    <a:p>
                      <a:pPr algn="ctr" fontAlgn="ctr"/>
                      <a:r>
                        <a:rPr lang="en-US" altLang="zh-CN" sz="1200" u="none" strike="noStrike" dirty="0" smtClean="0"/>
                        <a:t>300000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525" marR="9525" marT="9525" marB="0" anchor="ctr"/>
                </a:tc>
                <a:tc rowSpan="5">
                  <a:txBody>
                    <a:bodyPr/>
                    <a:lstStyle/>
                    <a:p>
                      <a:pPr algn="ctr" fontAlgn="ctr"/>
                      <a:r>
                        <a:rPr lang="en-US" altLang="zh-CN" sz="1600" u="none" strike="noStrike" dirty="0"/>
                        <a:t>80</a:t>
                      </a:r>
                      <a:r>
                        <a:rPr lang="zh-CN" altLang="en-US" sz="1600" u="none" strike="noStrike" dirty="0"/>
                        <a:t>元</a:t>
                      </a:r>
                      <a:r>
                        <a:rPr lang="en-US" altLang="zh-CN" sz="1600" u="none" strike="noStrike" dirty="0"/>
                        <a:t>/</a:t>
                      </a:r>
                      <a:r>
                        <a:rPr lang="zh-CN" altLang="en-US" sz="1600" u="none" strike="noStrike" dirty="0"/>
                        <a:t>户（本方案每户限制购买</a:t>
                      </a:r>
                      <a:r>
                        <a:rPr lang="en-US" altLang="zh-CN" sz="1600" u="none" strike="noStrike" dirty="0"/>
                        <a:t>4</a:t>
                      </a:r>
                      <a:r>
                        <a:rPr lang="zh-CN" altLang="en-US" sz="1600" u="none" strike="noStrike" dirty="0"/>
                        <a:t>份）</a:t>
                      </a:r>
                      <a:endParaRPr lang="zh-CN" altLang="en-US" sz="1600" b="0" i="0" u="none" strike="noStrike" dirty="0">
                        <a:solidFill>
                          <a:srgbClr val="000000"/>
                        </a:solidFill>
                        <a:latin typeface="微软雅黑"/>
                      </a:endParaRPr>
                    </a:p>
                  </a:txBody>
                  <a:tcPr marL="9525" marR="9525" marT="9525" marB="0" anchor="ctr"/>
                </a:tc>
                <a:tc rowSpan="5">
                  <a:txBody>
                    <a:bodyPr/>
                    <a:lstStyle/>
                    <a:p>
                      <a:pPr algn="ctr" fontAlgn="ctr"/>
                      <a:r>
                        <a:rPr lang="zh-CN" altLang="en-US" sz="1600" u="none" strike="noStrike" dirty="0"/>
                        <a:t>一年</a:t>
                      </a:r>
                      <a:endParaRPr lang="zh-CN" altLang="en-US" sz="1600" b="0" i="0" u="none" strike="noStrike" dirty="0">
                        <a:solidFill>
                          <a:srgbClr val="000000"/>
                        </a:solidFill>
                        <a:latin typeface="微软雅黑"/>
                      </a:endParaRPr>
                    </a:p>
                  </a:txBody>
                  <a:tcPr marL="9525" marR="9525" marT="9525" marB="0" anchor="ctr"/>
                </a:tc>
              </a:tr>
              <a:tr h="82061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附加个人意外伤害医疗保险</a:t>
                      </a:r>
                      <a:endParaRPr lang="zh-CN" altLang="en-US" sz="1200" b="0" i="0" u="none" strike="noStrike" dirty="0">
                        <a:solidFill>
                          <a:srgbClr val="000000"/>
                        </a:solidFill>
                        <a:latin typeface="微软雅黑"/>
                      </a:endParaRPr>
                    </a:p>
                  </a:txBody>
                  <a:tcPr marL="9525" marR="9525" marT="9525" marB="0" anchor="ctr"/>
                </a:tc>
                <a:tc>
                  <a:txBody>
                    <a:bodyPr/>
                    <a:lstStyle/>
                    <a:p>
                      <a:pPr algn="ctr" fontAlgn="ctr"/>
                      <a:r>
                        <a:rPr lang="en-US" altLang="zh-CN" sz="1200" u="none" strike="noStrike" dirty="0" smtClean="0"/>
                        <a:t>50000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r>
              <a:tr h="282969">
                <a:tc vMerge="1">
                  <a:txBody>
                    <a:bodyPr/>
                    <a:lstStyle/>
                    <a:p>
                      <a:endParaRPr lang="zh-CN" altLang="en-US"/>
                    </a:p>
                  </a:txBody>
                  <a:tcPr/>
                </a:tc>
                <a:tc rowSpan="3">
                  <a:txBody>
                    <a:bodyPr/>
                    <a:lstStyle/>
                    <a:p>
                      <a:pPr algn="ctr" fontAlgn="ctr"/>
                      <a:r>
                        <a:rPr lang="zh-CN" altLang="en-US" sz="1400" u="none" strike="noStrike" dirty="0"/>
                        <a:t>家庭财产保险</a:t>
                      </a:r>
                      <a:endParaRPr lang="zh-CN" altLang="en-US" sz="1400" b="0" i="0" u="none" strike="noStrike" dirty="0">
                        <a:solidFill>
                          <a:srgbClr val="000000"/>
                        </a:solidFill>
                        <a:latin typeface="微软雅黑"/>
                      </a:endParaRPr>
                    </a:p>
                  </a:txBody>
                  <a:tcPr marL="9525" marR="9525" marT="9525" marB="0" anchor="ctr"/>
                </a:tc>
                <a:tc>
                  <a:txBody>
                    <a:bodyPr/>
                    <a:lstStyle/>
                    <a:p>
                      <a:pPr algn="l" fontAlgn="ctr"/>
                      <a:r>
                        <a:rPr lang="zh-CN" altLang="en-US" sz="1200" u="none" strike="noStrike" dirty="0"/>
                        <a:t>室内财产</a:t>
                      </a:r>
                      <a:endParaRPr lang="zh-CN" altLang="en-US" sz="1200" b="0" i="0" u="none" strike="noStrike" dirty="0">
                        <a:solidFill>
                          <a:srgbClr val="000000"/>
                        </a:solidFill>
                        <a:latin typeface="微软雅黑"/>
                      </a:endParaRPr>
                    </a:p>
                  </a:txBody>
                  <a:tcPr marL="9525" marR="9525" marT="9525" marB="0" anchor="ctr"/>
                </a:tc>
                <a:tc>
                  <a:txBody>
                    <a:bodyPr/>
                    <a:lstStyle/>
                    <a:p>
                      <a:pPr algn="ctr" fontAlgn="ctr"/>
                      <a:r>
                        <a:rPr lang="en-US" altLang="zh-CN" sz="1200" u="none" strike="noStrike" dirty="0" smtClean="0"/>
                        <a:t>50000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r>
              <a:tr h="282969">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dirty="0"/>
                        <a:t>室内装潢</a:t>
                      </a:r>
                      <a:endParaRPr lang="zh-CN" altLang="en-US" sz="1200" b="0" i="0" u="none" strike="noStrike" dirty="0">
                        <a:solidFill>
                          <a:srgbClr val="000000"/>
                        </a:solidFill>
                        <a:latin typeface="微软雅黑"/>
                      </a:endParaRPr>
                    </a:p>
                  </a:txBody>
                  <a:tcPr marL="9525" marR="9525" marT="9525" marB="0" anchor="ctr"/>
                </a:tc>
                <a:tc>
                  <a:txBody>
                    <a:bodyPr/>
                    <a:lstStyle/>
                    <a:p>
                      <a:pPr algn="ctr" fontAlgn="ctr"/>
                      <a:r>
                        <a:rPr lang="en-US" altLang="zh-CN" sz="1200" u="none" strike="noStrike" dirty="0" smtClean="0"/>
                        <a:t>50000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r>
              <a:tr h="282969">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a:t>第三者责任</a:t>
                      </a:r>
                      <a:endParaRPr lang="zh-CN" altLang="en-US" sz="1200" b="0" i="0" u="none" strike="noStrike">
                        <a:solidFill>
                          <a:srgbClr val="000000"/>
                        </a:solidFill>
                        <a:latin typeface="微软雅黑"/>
                      </a:endParaRPr>
                    </a:p>
                  </a:txBody>
                  <a:tcPr marL="9525" marR="9525" marT="9525" marB="0" anchor="ctr"/>
                </a:tc>
                <a:tc>
                  <a:txBody>
                    <a:bodyPr/>
                    <a:lstStyle/>
                    <a:p>
                      <a:pPr algn="ctr" fontAlgn="ctr"/>
                      <a:r>
                        <a:rPr lang="en-US" altLang="zh-CN" sz="1200" u="none" strike="noStrike" dirty="0"/>
                        <a:t>40000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r>
              <a:tr h="282969">
                <a:tc rowSpan="5">
                  <a:txBody>
                    <a:bodyPr/>
                    <a:lstStyle/>
                    <a:p>
                      <a:pPr algn="ctr" fontAlgn="ctr"/>
                      <a:r>
                        <a:rPr lang="zh-CN" altLang="en-US" sz="1600" u="none" strike="noStrike" dirty="0"/>
                        <a:t>方案五</a:t>
                      </a:r>
                      <a:endParaRPr lang="zh-CN" altLang="en-US" sz="1600" b="0" i="0" u="none" strike="noStrike" dirty="0">
                        <a:solidFill>
                          <a:srgbClr val="000000"/>
                        </a:solidFill>
                        <a:latin typeface="微软雅黑"/>
                      </a:endParaRPr>
                    </a:p>
                  </a:txBody>
                  <a:tcPr marL="9525" marR="9525" marT="9525" marB="0" anchor="ctr"/>
                </a:tc>
                <a:tc rowSpan="2">
                  <a:txBody>
                    <a:bodyPr/>
                    <a:lstStyle/>
                    <a:p>
                      <a:pPr algn="ctr" fontAlgn="ctr"/>
                      <a:r>
                        <a:rPr lang="zh-CN" altLang="en-US" sz="1400" u="none" strike="noStrike" dirty="0"/>
                        <a:t>人身意外伤害保障</a:t>
                      </a:r>
                      <a:endParaRPr lang="zh-CN" altLang="en-US" sz="1400" b="0" i="0" u="none" strike="noStrike" dirty="0">
                        <a:solidFill>
                          <a:srgbClr val="000000"/>
                        </a:solidFill>
                        <a:latin typeface="微软雅黑"/>
                      </a:endParaRPr>
                    </a:p>
                  </a:txBody>
                  <a:tcPr marL="9525" marR="9525" marT="9525" marB="0" anchor="ctr"/>
                </a:tc>
                <a:tc>
                  <a:txBody>
                    <a:bodyPr/>
                    <a:lstStyle/>
                    <a:p>
                      <a:pPr algn="l" fontAlgn="ctr"/>
                      <a:r>
                        <a:rPr lang="zh-CN" altLang="en-US" sz="1200" u="none" strike="noStrike"/>
                        <a:t>意外伤害</a:t>
                      </a:r>
                      <a:endParaRPr lang="zh-CN" altLang="en-US" sz="1200" b="0" i="0" u="none" strike="noStrike">
                        <a:solidFill>
                          <a:srgbClr val="000000"/>
                        </a:solidFill>
                        <a:latin typeface="微软雅黑"/>
                      </a:endParaRPr>
                    </a:p>
                  </a:txBody>
                  <a:tcPr marL="9525" marR="9525" marT="9525" marB="0" anchor="ctr"/>
                </a:tc>
                <a:tc>
                  <a:txBody>
                    <a:bodyPr/>
                    <a:lstStyle/>
                    <a:p>
                      <a:pPr algn="ctr" fontAlgn="ctr"/>
                      <a:r>
                        <a:rPr lang="en-US" altLang="zh-CN" sz="1200" u="none" strike="noStrike" dirty="0" smtClean="0"/>
                        <a:t>400000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525" marR="9525" marT="9525" marB="0" anchor="ctr"/>
                </a:tc>
                <a:tc rowSpan="5">
                  <a:txBody>
                    <a:bodyPr/>
                    <a:lstStyle/>
                    <a:p>
                      <a:pPr algn="ctr" fontAlgn="ctr"/>
                      <a:r>
                        <a:rPr lang="en-US" altLang="zh-CN" sz="1600" u="none" strike="noStrike"/>
                        <a:t>100</a:t>
                      </a:r>
                      <a:r>
                        <a:rPr lang="zh-CN" altLang="en-US" sz="1600" u="none" strike="noStrike"/>
                        <a:t>元</a:t>
                      </a:r>
                      <a:r>
                        <a:rPr lang="en-US" altLang="zh-CN" sz="1600" u="none" strike="noStrike"/>
                        <a:t>/</a:t>
                      </a:r>
                      <a:r>
                        <a:rPr lang="zh-CN" altLang="en-US" sz="1600" u="none" strike="noStrike"/>
                        <a:t>户（本方案每户限制购买</a:t>
                      </a:r>
                      <a:r>
                        <a:rPr lang="en-US" altLang="zh-CN" sz="1600" u="none" strike="noStrike"/>
                        <a:t>3</a:t>
                      </a:r>
                      <a:r>
                        <a:rPr lang="zh-CN" altLang="en-US" sz="1600" u="none" strike="noStrike"/>
                        <a:t>份）</a:t>
                      </a:r>
                      <a:endParaRPr lang="zh-CN" altLang="en-US" sz="1600" b="0" i="0" u="none" strike="noStrike">
                        <a:solidFill>
                          <a:srgbClr val="000000"/>
                        </a:solidFill>
                        <a:latin typeface="微软雅黑"/>
                      </a:endParaRPr>
                    </a:p>
                  </a:txBody>
                  <a:tcPr marL="9525" marR="9525" marT="9525" marB="0" anchor="ctr"/>
                </a:tc>
                <a:tc rowSpan="5">
                  <a:txBody>
                    <a:bodyPr/>
                    <a:lstStyle/>
                    <a:p>
                      <a:pPr algn="ctr" fontAlgn="ctr"/>
                      <a:r>
                        <a:rPr lang="zh-CN" altLang="en-US" sz="1600" u="none" strike="noStrike" dirty="0"/>
                        <a:t>一年</a:t>
                      </a:r>
                      <a:endParaRPr lang="zh-CN" altLang="en-US" sz="1600" b="0" i="0" u="none" strike="noStrike" dirty="0">
                        <a:solidFill>
                          <a:srgbClr val="000000"/>
                        </a:solidFill>
                        <a:latin typeface="微软雅黑"/>
                      </a:endParaRPr>
                    </a:p>
                  </a:txBody>
                  <a:tcPr marL="9525" marR="9525" marT="9525" marB="0" anchor="ctr"/>
                </a:tc>
              </a:tr>
              <a:tr h="82061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a:t>附加个人意外伤害医疗保险</a:t>
                      </a:r>
                      <a:endParaRPr lang="zh-CN" altLang="en-US" sz="1200" b="0" i="0" u="none" strike="noStrike">
                        <a:solidFill>
                          <a:srgbClr val="000000"/>
                        </a:solidFill>
                        <a:latin typeface="微软雅黑"/>
                      </a:endParaRPr>
                    </a:p>
                  </a:txBody>
                  <a:tcPr marL="9525" marR="9525" marT="9525" marB="0" anchor="ctr"/>
                </a:tc>
                <a:tc>
                  <a:txBody>
                    <a:bodyPr/>
                    <a:lstStyle/>
                    <a:p>
                      <a:pPr algn="ctr" fontAlgn="ctr"/>
                      <a:r>
                        <a:rPr lang="en-US" altLang="zh-CN" sz="1200" u="none" strike="noStrike" dirty="0" smtClean="0"/>
                        <a:t>60000</a:t>
                      </a:r>
                      <a:r>
                        <a:rPr lang="en-US" altLang="zh-CN" sz="1200" u="none" strike="noStrike" dirty="0"/>
                        <a:t>/</a:t>
                      </a:r>
                      <a:r>
                        <a:rPr lang="zh-CN" altLang="en-US" sz="1200" u="none" strike="noStrike" dirty="0"/>
                        <a:t>人</a:t>
                      </a:r>
                      <a:endParaRPr lang="zh-CN" altLang="en-US"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r>
              <a:tr h="282969">
                <a:tc vMerge="1">
                  <a:txBody>
                    <a:bodyPr/>
                    <a:lstStyle/>
                    <a:p>
                      <a:endParaRPr lang="zh-CN" altLang="en-US"/>
                    </a:p>
                  </a:txBody>
                  <a:tcPr/>
                </a:tc>
                <a:tc rowSpan="3">
                  <a:txBody>
                    <a:bodyPr/>
                    <a:lstStyle/>
                    <a:p>
                      <a:pPr algn="ctr" fontAlgn="ctr"/>
                      <a:r>
                        <a:rPr lang="zh-CN" altLang="en-US" sz="1400" u="none" strike="noStrike" dirty="0"/>
                        <a:t>家庭财产保险</a:t>
                      </a:r>
                      <a:endParaRPr lang="zh-CN" altLang="en-US" sz="1400" b="0" i="0" u="none" strike="noStrike" dirty="0">
                        <a:solidFill>
                          <a:srgbClr val="000000"/>
                        </a:solidFill>
                        <a:latin typeface="微软雅黑"/>
                      </a:endParaRPr>
                    </a:p>
                  </a:txBody>
                  <a:tcPr marL="9525" marR="9525" marT="9525" marB="0" anchor="ctr"/>
                </a:tc>
                <a:tc>
                  <a:txBody>
                    <a:bodyPr/>
                    <a:lstStyle/>
                    <a:p>
                      <a:pPr algn="l" fontAlgn="ctr"/>
                      <a:r>
                        <a:rPr lang="zh-CN" altLang="en-US" sz="1200" u="none" strike="noStrike"/>
                        <a:t>室内财产</a:t>
                      </a:r>
                      <a:endParaRPr lang="zh-CN" altLang="en-US" sz="1200" b="0" i="0" u="none" strike="noStrike">
                        <a:solidFill>
                          <a:srgbClr val="000000"/>
                        </a:solidFill>
                        <a:latin typeface="微软雅黑"/>
                      </a:endParaRPr>
                    </a:p>
                  </a:txBody>
                  <a:tcPr marL="9525" marR="9525" marT="9525" marB="0" anchor="ctr"/>
                </a:tc>
                <a:tc>
                  <a:txBody>
                    <a:bodyPr/>
                    <a:lstStyle/>
                    <a:p>
                      <a:pPr algn="ctr" fontAlgn="ctr"/>
                      <a:r>
                        <a:rPr lang="en-US" altLang="zh-CN" sz="1200" u="none" strike="noStrike" dirty="0" smtClean="0"/>
                        <a:t>60000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r>
              <a:tr h="282969">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a:t>室内装潢</a:t>
                      </a:r>
                      <a:endParaRPr lang="zh-CN" altLang="en-US" sz="1200" b="0" i="0" u="none" strike="noStrike">
                        <a:solidFill>
                          <a:srgbClr val="000000"/>
                        </a:solidFill>
                        <a:latin typeface="微软雅黑"/>
                      </a:endParaRPr>
                    </a:p>
                  </a:txBody>
                  <a:tcPr marL="9525" marR="9525" marT="9525" marB="0" anchor="ctr"/>
                </a:tc>
                <a:tc>
                  <a:txBody>
                    <a:bodyPr/>
                    <a:lstStyle/>
                    <a:p>
                      <a:pPr algn="ctr" fontAlgn="ctr"/>
                      <a:r>
                        <a:rPr lang="en-US" altLang="zh-CN" sz="1200" u="none" strike="noStrike" dirty="0" smtClean="0"/>
                        <a:t>60000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r>
              <a:tr h="282969">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a:t>第三者责任</a:t>
                      </a:r>
                      <a:endParaRPr lang="zh-CN" altLang="en-US" sz="1200" b="0" i="0" u="none" strike="noStrike">
                        <a:solidFill>
                          <a:srgbClr val="000000"/>
                        </a:solidFill>
                        <a:latin typeface="微软雅黑"/>
                      </a:endParaRPr>
                    </a:p>
                  </a:txBody>
                  <a:tcPr marL="9525" marR="9525" marT="9525" marB="0" anchor="ctr"/>
                </a:tc>
                <a:tc>
                  <a:txBody>
                    <a:bodyPr/>
                    <a:lstStyle/>
                    <a:p>
                      <a:pPr algn="ctr" fontAlgn="ctr"/>
                      <a:r>
                        <a:rPr lang="en-US" altLang="zh-CN" sz="1200" u="none" strike="noStrike" dirty="0"/>
                        <a:t>50000</a:t>
                      </a:r>
                      <a:endParaRPr lang="en-US" altLang="zh-CN" sz="1200" b="0" i="0" u="none" strike="noStrike" dirty="0">
                        <a:solidFill>
                          <a:srgbClr val="000000"/>
                        </a:solidFill>
                        <a:latin typeface="微软雅黑"/>
                      </a:endParaRPr>
                    </a:p>
                  </a:txBody>
                  <a:tcPr marL="9525" marR="9525" marT="9525" marB="0" anchor="ctr"/>
                </a:tc>
                <a:tc vMerge="1">
                  <a:txBody>
                    <a:bodyPr/>
                    <a:lstStyle/>
                    <a:p>
                      <a:endParaRPr lang="zh-CN" altLang="en-US"/>
                    </a:p>
                  </a:txBody>
                  <a:tcPr/>
                </a:tc>
                <a:tc vMerge="1">
                  <a:txBody>
                    <a:bodyPr/>
                    <a:lstStyle/>
                    <a:p>
                      <a:endParaRPr lang="zh-CN" altLang="en-US"/>
                    </a:p>
                  </a:txBody>
                  <a:tcPr/>
                </a:tc>
              </a:tr>
            </a:tbl>
          </a:graphicData>
        </a:graphic>
      </p:graphicFrame>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68313" y="1484313"/>
            <a:ext cx="8532843" cy="4641850"/>
          </a:xfrm>
        </p:spPr>
        <p:txBody>
          <a:bodyPr/>
          <a:lstStyle/>
          <a:p>
            <a:pPr marL="0">
              <a:spcBef>
                <a:spcPts val="0"/>
              </a:spcBef>
              <a:buNone/>
            </a:pPr>
            <a:r>
              <a:rPr lang="en-US" altLang="zh-CN" sz="2400" dirty="0" smtClean="0">
                <a:latin typeface="仿宋_GB2312" pitchFamily="49" charset="-122"/>
                <a:ea typeface="仿宋_GB2312" pitchFamily="49" charset="-122"/>
              </a:rPr>
              <a:t>2.1</a:t>
            </a:r>
            <a:r>
              <a:rPr lang="zh-CN" altLang="en-US" sz="2400" dirty="0" smtClean="0"/>
              <a:t>、</a:t>
            </a:r>
            <a:r>
              <a:rPr lang="zh-CN" altLang="en-US" sz="2400" dirty="0" smtClean="0">
                <a:latin typeface="仿宋_GB2312" pitchFamily="49" charset="-122"/>
                <a:ea typeface="仿宋_GB2312" pitchFamily="49" charset="-122"/>
              </a:rPr>
              <a:t>被保险人：</a:t>
            </a:r>
            <a:r>
              <a:rPr lang="zh-CN" altLang="en-US" sz="2400" b="1" dirty="0" smtClean="0">
                <a:latin typeface="仿宋_GB2312" pitchFamily="49" charset="-122"/>
                <a:ea typeface="仿宋_GB2312" pitchFamily="49" charset="-122"/>
              </a:rPr>
              <a:t>天然气安装地址相对应的</a:t>
            </a:r>
            <a:r>
              <a:rPr lang="zh-CN" altLang="en-US" sz="2400" dirty="0" smtClean="0">
                <a:latin typeface="仿宋_GB2312" pitchFamily="49" charset="-122"/>
                <a:ea typeface="仿宋_GB2312" pitchFamily="49" charset="-122"/>
              </a:rPr>
              <a:t>、投保本保险的民用燃气使用人及其家庭成员（父母、夫妻、子女）。</a:t>
            </a:r>
            <a:r>
              <a:rPr lang="en-US" altLang="zh-CN" sz="2400" b="1" dirty="0" smtClean="0">
                <a:latin typeface="华文楷体" pitchFamily="2" charset="-122"/>
                <a:ea typeface="华文楷体" pitchFamily="2" charset="-122"/>
              </a:rPr>
              <a:t> </a:t>
            </a:r>
          </a:p>
          <a:p>
            <a:pPr marL="0">
              <a:spcBef>
                <a:spcPts val="0"/>
              </a:spcBef>
              <a:buNone/>
            </a:pPr>
            <a:r>
              <a:rPr lang="en-US" altLang="zh-CN" sz="2400" dirty="0" smtClean="0">
                <a:latin typeface="仿宋_GB2312" pitchFamily="49" charset="-122"/>
                <a:ea typeface="仿宋_GB2312" pitchFamily="49" charset="-122"/>
              </a:rPr>
              <a:t>2.2</a:t>
            </a:r>
            <a:r>
              <a:rPr lang="zh-CN" altLang="en-US" sz="2400" dirty="0" smtClean="0">
                <a:latin typeface="仿宋_GB2312" pitchFamily="49" charset="-122"/>
                <a:ea typeface="仿宋_GB2312" pitchFamily="49" charset="-122"/>
              </a:rPr>
              <a:t>、方案说明（新方案）：</a:t>
            </a:r>
            <a:endParaRPr lang="en-US" altLang="zh-CN" sz="2400" dirty="0" smtClean="0">
              <a:latin typeface="仿宋_GB2312" pitchFamily="49" charset="-122"/>
              <a:ea typeface="仿宋_GB2312" pitchFamily="49" charset="-122"/>
            </a:endParaRPr>
          </a:p>
          <a:p>
            <a:pPr marL="0">
              <a:spcBef>
                <a:spcPts val="0"/>
              </a:spcBef>
              <a:buNone/>
            </a:pPr>
            <a:r>
              <a:rPr lang="zh-CN" altLang="en-US" sz="2400" b="1" dirty="0" smtClean="0">
                <a:latin typeface="仿宋_GB2312" pitchFamily="49" charset="-122"/>
                <a:ea typeface="仿宋_GB2312" pitchFamily="49" charset="-122"/>
              </a:rPr>
              <a:t>     人身意外伤害</a:t>
            </a:r>
            <a:r>
              <a:rPr lang="en-US" altLang="zh-CN" sz="2400" b="1" dirty="0" smtClean="0">
                <a:latin typeface="仿宋_GB2312" pitchFamily="49" charset="-122"/>
                <a:ea typeface="仿宋_GB2312" pitchFamily="49" charset="-122"/>
              </a:rPr>
              <a:t>+</a:t>
            </a:r>
            <a:r>
              <a:rPr lang="zh-CN" altLang="en-US" sz="2400" b="1" dirty="0" smtClean="0">
                <a:latin typeface="仿宋_GB2312" pitchFamily="49" charset="-122"/>
                <a:ea typeface="仿宋_GB2312" pitchFamily="49" charset="-122"/>
              </a:rPr>
              <a:t>家财险</a:t>
            </a:r>
            <a:r>
              <a:rPr lang="en-US" altLang="zh-CN" sz="2400" b="1" dirty="0" smtClean="0">
                <a:latin typeface="仿宋_GB2312" pitchFamily="49" charset="-122"/>
                <a:ea typeface="仿宋_GB2312" pitchFamily="49" charset="-122"/>
              </a:rPr>
              <a:t>+</a:t>
            </a:r>
            <a:r>
              <a:rPr lang="zh-CN" altLang="en-US" sz="2400" b="1" dirty="0" smtClean="0">
                <a:latin typeface="仿宋_GB2312" pitchFamily="49" charset="-122"/>
                <a:ea typeface="仿宋_GB2312" pitchFamily="49" charset="-122"/>
              </a:rPr>
              <a:t>第三者责任险</a:t>
            </a:r>
            <a:endParaRPr lang="en-US" altLang="zh-CN" sz="2400" b="1" dirty="0" smtClean="0">
              <a:latin typeface="仿宋_GB2312" pitchFamily="49" charset="-122"/>
              <a:ea typeface="仿宋_GB2312" pitchFamily="49" charset="-122"/>
            </a:endParaRPr>
          </a:p>
          <a:p>
            <a:pPr marL="0">
              <a:spcBef>
                <a:spcPts val="0"/>
              </a:spcBef>
              <a:buNone/>
            </a:pPr>
            <a:r>
              <a:rPr lang="zh-CN" altLang="en-US" sz="2400" dirty="0" smtClean="0">
                <a:latin typeface="仿宋_GB2312" pitchFamily="49" charset="-122"/>
                <a:ea typeface="仿宋_GB2312" pitchFamily="49" charset="-122"/>
              </a:rPr>
              <a:t>     五个方案：</a:t>
            </a:r>
            <a:r>
              <a:rPr lang="en-US" sz="2400" dirty="0" smtClean="0">
                <a:latin typeface="仿宋_GB2312" pitchFamily="49" charset="-122"/>
                <a:ea typeface="仿宋_GB2312" pitchFamily="49" charset="-122"/>
              </a:rPr>
              <a:t>20</a:t>
            </a:r>
            <a:r>
              <a:rPr lang="zh-CN" altLang="en-US" sz="2400" dirty="0" smtClean="0">
                <a:latin typeface="仿宋_GB2312" pitchFamily="49" charset="-122"/>
                <a:ea typeface="仿宋_GB2312" pitchFamily="49" charset="-122"/>
              </a:rPr>
              <a:t>元、  </a:t>
            </a:r>
            <a:r>
              <a:rPr lang="en-US" sz="2400" dirty="0" smtClean="0">
                <a:latin typeface="仿宋_GB2312" pitchFamily="49" charset="-122"/>
                <a:ea typeface="仿宋_GB2312" pitchFamily="49" charset="-122"/>
              </a:rPr>
              <a:t>40</a:t>
            </a:r>
            <a:r>
              <a:rPr lang="zh-CN" altLang="en-US" sz="2400" dirty="0" smtClean="0">
                <a:latin typeface="仿宋_GB2312" pitchFamily="49" charset="-122"/>
                <a:ea typeface="仿宋_GB2312" pitchFamily="49" charset="-122"/>
              </a:rPr>
              <a:t>元、  </a:t>
            </a:r>
            <a:r>
              <a:rPr lang="en-US" sz="2400" dirty="0" smtClean="0">
                <a:latin typeface="仿宋_GB2312" pitchFamily="49" charset="-122"/>
                <a:ea typeface="仿宋_GB2312" pitchFamily="49" charset="-122"/>
              </a:rPr>
              <a:t>60</a:t>
            </a:r>
            <a:r>
              <a:rPr lang="zh-CN" altLang="en-US" sz="2400" dirty="0" smtClean="0">
                <a:latin typeface="仿宋_GB2312" pitchFamily="49" charset="-122"/>
                <a:ea typeface="仿宋_GB2312" pitchFamily="49" charset="-122"/>
              </a:rPr>
              <a:t>元、  </a:t>
            </a:r>
            <a:r>
              <a:rPr lang="en-US" altLang="zh-CN" sz="2400" dirty="0" smtClean="0">
                <a:latin typeface="仿宋_GB2312" pitchFamily="49" charset="-122"/>
                <a:ea typeface="仿宋_GB2312" pitchFamily="49" charset="-122"/>
              </a:rPr>
              <a:t>80</a:t>
            </a:r>
            <a:r>
              <a:rPr lang="zh-CN" altLang="en-US" sz="2400" dirty="0" smtClean="0">
                <a:latin typeface="仿宋_GB2312" pitchFamily="49" charset="-122"/>
                <a:ea typeface="仿宋_GB2312" pitchFamily="49" charset="-122"/>
              </a:rPr>
              <a:t>元、  </a:t>
            </a:r>
            <a:r>
              <a:rPr lang="en-US" altLang="zh-CN" sz="2400" dirty="0" smtClean="0">
                <a:latin typeface="仿宋_GB2312" pitchFamily="49" charset="-122"/>
                <a:ea typeface="仿宋_GB2312" pitchFamily="49" charset="-122"/>
              </a:rPr>
              <a:t>100</a:t>
            </a:r>
            <a:r>
              <a:rPr lang="zh-CN" altLang="en-US" sz="2400" dirty="0" smtClean="0">
                <a:latin typeface="仿宋_GB2312" pitchFamily="49" charset="-122"/>
                <a:ea typeface="仿宋_GB2312" pitchFamily="49" charset="-122"/>
              </a:rPr>
              <a:t>元，</a:t>
            </a:r>
            <a:endParaRPr lang="en-US" altLang="zh-CN" sz="2400" dirty="0" smtClean="0">
              <a:latin typeface="仿宋_GB2312" pitchFamily="49" charset="-122"/>
              <a:ea typeface="仿宋_GB2312" pitchFamily="49" charset="-122"/>
            </a:endParaRPr>
          </a:p>
          <a:p>
            <a:pPr marL="0">
              <a:spcBef>
                <a:spcPts val="0"/>
              </a:spcBef>
              <a:buNone/>
            </a:pPr>
            <a:r>
              <a:rPr lang="zh-CN" altLang="en-US" sz="2400" dirty="0" smtClean="0">
                <a:latin typeface="仿宋_GB2312" pitchFamily="49" charset="-122"/>
                <a:ea typeface="仿宋_GB2312" pitchFamily="49" charset="-122"/>
              </a:rPr>
              <a:t>                </a:t>
            </a:r>
            <a:r>
              <a:rPr lang="en-US" altLang="zh-CN" sz="2400" dirty="0" smtClean="0">
                <a:latin typeface="仿宋_GB2312" pitchFamily="49" charset="-122"/>
                <a:ea typeface="仿宋_GB2312" pitchFamily="49" charset="-122"/>
              </a:rPr>
              <a:t>↓      ↓      ↓      ↓       ↓</a:t>
            </a:r>
          </a:p>
          <a:p>
            <a:pPr marL="0">
              <a:spcBef>
                <a:spcPts val="0"/>
              </a:spcBef>
              <a:buNone/>
            </a:pPr>
            <a:r>
              <a:rPr lang="zh-CN" altLang="en-US" sz="2400" dirty="0" smtClean="0">
                <a:latin typeface="仿宋_GB2312" pitchFamily="49" charset="-122"/>
                <a:ea typeface="仿宋_GB2312" pitchFamily="49" charset="-122"/>
              </a:rPr>
              <a:t>     对应保障：</a:t>
            </a:r>
            <a:r>
              <a:rPr lang="en-US" altLang="zh-CN" sz="2400" dirty="0" smtClean="0">
                <a:latin typeface="仿宋_GB2312" pitchFamily="49" charset="-122"/>
                <a:ea typeface="仿宋_GB2312" pitchFamily="49" charset="-122"/>
              </a:rPr>
              <a:t>36</a:t>
            </a:r>
            <a:r>
              <a:rPr lang="zh-CN" altLang="en-US" sz="2400" dirty="0" smtClean="0">
                <a:latin typeface="仿宋_GB2312" pitchFamily="49" charset="-122"/>
                <a:ea typeface="仿宋_GB2312" pitchFamily="49" charset="-122"/>
              </a:rPr>
              <a:t>万、 </a:t>
            </a:r>
            <a:r>
              <a:rPr lang="en-US" altLang="zh-CN" sz="2400" dirty="0" smtClean="0">
                <a:latin typeface="仿宋_GB2312" pitchFamily="49" charset="-122"/>
                <a:ea typeface="仿宋_GB2312" pitchFamily="49" charset="-122"/>
              </a:rPr>
              <a:t>77</a:t>
            </a:r>
            <a:r>
              <a:rPr lang="zh-CN" altLang="en-US" sz="2400" dirty="0" smtClean="0">
                <a:latin typeface="仿宋_GB2312" pitchFamily="49" charset="-122"/>
                <a:ea typeface="仿宋_GB2312" pitchFamily="49" charset="-122"/>
              </a:rPr>
              <a:t>万</a:t>
            </a:r>
            <a:r>
              <a:rPr lang="zh-CN" altLang="en-US" sz="2400" dirty="0" smtClean="0">
                <a:latin typeface="仿宋_GB2312" pitchFamily="49" charset="-122"/>
                <a:ea typeface="仿宋_GB2312" pitchFamily="49" charset="-122"/>
              </a:rPr>
              <a:t>、 </a:t>
            </a:r>
            <a:r>
              <a:rPr lang="en-US" altLang="zh-CN" sz="2400" dirty="0" smtClean="0">
                <a:latin typeface="仿宋_GB2312" pitchFamily="49" charset="-122"/>
                <a:ea typeface="仿宋_GB2312" pitchFamily="49" charset="-122"/>
              </a:rPr>
              <a:t>93</a:t>
            </a:r>
            <a:r>
              <a:rPr lang="zh-CN" altLang="en-US" sz="2400" dirty="0" smtClean="0">
                <a:latin typeface="仿宋_GB2312" pitchFamily="49" charset="-122"/>
                <a:ea typeface="仿宋_GB2312" pitchFamily="49" charset="-122"/>
              </a:rPr>
              <a:t>万</a:t>
            </a:r>
            <a:r>
              <a:rPr lang="zh-CN" altLang="en-US" sz="2400" dirty="0" smtClean="0">
                <a:latin typeface="仿宋_GB2312" pitchFamily="49" charset="-122"/>
                <a:ea typeface="仿宋_GB2312" pitchFamily="49" charset="-122"/>
              </a:rPr>
              <a:t>元、 </a:t>
            </a:r>
            <a:r>
              <a:rPr lang="en-US" altLang="zh-CN" sz="2400" dirty="0" smtClean="0">
                <a:latin typeface="仿宋_GB2312" pitchFamily="49" charset="-122"/>
                <a:ea typeface="仿宋_GB2312" pitchFamily="49" charset="-122"/>
              </a:rPr>
              <a:t>119</a:t>
            </a:r>
            <a:r>
              <a:rPr lang="zh-CN" altLang="en-US" sz="2400" dirty="0" smtClean="0">
                <a:latin typeface="仿宋_GB2312" pitchFamily="49" charset="-122"/>
                <a:ea typeface="仿宋_GB2312" pitchFamily="49" charset="-122"/>
              </a:rPr>
              <a:t>万</a:t>
            </a:r>
            <a:r>
              <a:rPr lang="zh-CN" altLang="en-US" sz="2400" dirty="0" smtClean="0">
                <a:latin typeface="仿宋_GB2312" pitchFamily="49" charset="-122"/>
                <a:ea typeface="仿宋_GB2312" pitchFamily="49" charset="-122"/>
              </a:rPr>
              <a:t>、 </a:t>
            </a:r>
            <a:r>
              <a:rPr lang="en-US" altLang="zh-CN" sz="2400" dirty="0" smtClean="0">
                <a:latin typeface="仿宋_GB2312" pitchFamily="49" charset="-122"/>
                <a:ea typeface="仿宋_GB2312" pitchFamily="49" charset="-122"/>
              </a:rPr>
              <a:t>155</a:t>
            </a:r>
            <a:r>
              <a:rPr lang="zh-CN" altLang="en-US" sz="2400" dirty="0" smtClean="0">
                <a:latin typeface="仿宋_GB2312" pitchFamily="49" charset="-122"/>
                <a:ea typeface="仿宋_GB2312" pitchFamily="49" charset="-122"/>
              </a:rPr>
              <a:t>万</a:t>
            </a:r>
            <a:r>
              <a:rPr lang="zh-CN" altLang="en-US" sz="2400" dirty="0" smtClean="0">
                <a:latin typeface="仿宋_GB2312" pitchFamily="49" charset="-122"/>
                <a:ea typeface="仿宋_GB2312" pitchFamily="49" charset="-122"/>
              </a:rPr>
              <a:t>。</a:t>
            </a:r>
            <a:endParaRPr lang="en-US" altLang="zh-CN" sz="2400" dirty="0" smtClean="0">
              <a:latin typeface="仿宋_GB2312" pitchFamily="49" charset="-122"/>
              <a:ea typeface="仿宋_GB2312" pitchFamily="49" charset="-122"/>
            </a:endParaRPr>
          </a:p>
          <a:p>
            <a:pPr marL="0">
              <a:spcBef>
                <a:spcPts val="0"/>
              </a:spcBef>
              <a:buNone/>
            </a:pPr>
            <a:r>
              <a:rPr lang="en-US" altLang="zh-CN" sz="2400" dirty="0" smtClean="0">
                <a:latin typeface="仿宋_GB2312" pitchFamily="49" charset="-122"/>
                <a:ea typeface="仿宋_GB2312" pitchFamily="49" charset="-122"/>
              </a:rPr>
              <a:t>2.3</a:t>
            </a:r>
            <a:r>
              <a:rPr lang="zh-CN" altLang="en-US" sz="2400" dirty="0" smtClean="0">
                <a:latin typeface="仿宋_GB2312" pitchFamily="49" charset="-122"/>
                <a:ea typeface="仿宋_GB2312" pitchFamily="49" charset="-122"/>
              </a:rPr>
              <a:t>、人身意外伤害部分</a:t>
            </a:r>
            <a:endParaRPr lang="en-US" altLang="zh-CN" sz="2400" dirty="0" smtClean="0">
              <a:latin typeface="仿宋_GB2312" pitchFamily="49" charset="-122"/>
              <a:ea typeface="仿宋_GB2312" pitchFamily="49" charset="-122"/>
            </a:endParaRPr>
          </a:p>
          <a:p>
            <a:pPr marL="0">
              <a:spcBef>
                <a:spcPts val="0"/>
              </a:spcBef>
              <a:buNone/>
            </a:pPr>
            <a:r>
              <a:rPr lang="en-US" altLang="zh-CN" sz="2400" dirty="0" smtClean="0">
                <a:latin typeface="仿宋_GB2312" pitchFamily="49" charset="-122"/>
                <a:ea typeface="仿宋_GB2312" pitchFamily="49" charset="-122"/>
              </a:rPr>
              <a:t>      10+1 →20</a:t>
            </a:r>
            <a:r>
              <a:rPr lang="zh-CN" altLang="en-US" sz="2400" dirty="0" smtClean="0">
                <a:latin typeface="仿宋_GB2312" pitchFamily="49" charset="-122"/>
                <a:ea typeface="仿宋_GB2312" pitchFamily="49" charset="-122"/>
              </a:rPr>
              <a:t>元</a:t>
            </a:r>
            <a:endParaRPr lang="en-US" altLang="zh-CN" sz="2400" dirty="0" smtClean="0">
              <a:latin typeface="仿宋_GB2312" pitchFamily="49" charset="-122"/>
              <a:ea typeface="仿宋_GB2312" pitchFamily="49" charset="-122"/>
            </a:endParaRPr>
          </a:p>
          <a:p>
            <a:pPr marL="0">
              <a:spcBef>
                <a:spcPts val="0"/>
              </a:spcBef>
              <a:buNone/>
            </a:pPr>
            <a:r>
              <a:rPr lang="en-US" altLang="zh-CN" sz="2400" dirty="0" smtClean="0">
                <a:latin typeface="仿宋_GB2312" pitchFamily="49" charset="-122"/>
                <a:ea typeface="仿宋_GB2312" pitchFamily="49" charset="-122"/>
              </a:rPr>
              <a:t>      </a:t>
            </a:r>
            <a:r>
              <a:rPr lang="en-US" altLang="zh-CN" sz="2400" dirty="0" smtClean="0">
                <a:latin typeface="仿宋_GB2312" pitchFamily="49" charset="-122"/>
                <a:ea typeface="仿宋_GB2312" pitchFamily="49" charset="-122"/>
              </a:rPr>
              <a:t>20</a:t>
            </a:r>
            <a:r>
              <a:rPr lang="en-US" altLang="zh-CN" sz="2400" dirty="0" smtClean="0">
                <a:latin typeface="仿宋_GB2312" pitchFamily="49" charset="-122"/>
                <a:ea typeface="仿宋_GB2312" pitchFamily="49" charset="-122"/>
              </a:rPr>
              <a:t>+3 </a:t>
            </a:r>
            <a:r>
              <a:rPr lang="en-US" altLang="zh-CN" sz="2400" dirty="0" smtClean="0">
                <a:latin typeface="仿宋_GB2312" pitchFamily="49" charset="-122"/>
                <a:ea typeface="仿宋_GB2312" pitchFamily="49" charset="-122"/>
              </a:rPr>
              <a:t>→40</a:t>
            </a:r>
            <a:r>
              <a:rPr lang="zh-CN" altLang="en-US" sz="2400" dirty="0" smtClean="0">
                <a:latin typeface="仿宋_GB2312" pitchFamily="49" charset="-122"/>
                <a:ea typeface="仿宋_GB2312" pitchFamily="49" charset="-122"/>
              </a:rPr>
              <a:t>元   </a:t>
            </a:r>
            <a:r>
              <a:rPr lang="en-US" altLang="zh-CN" sz="2400" dirty="0" smtClean="0">
                <a:latin typeface="仿宋_GB2312" pitchFamily="49" charset="-122"/>
                <a:ea typeface="仿宋_GB2312" pitchFamily="49" charset="-122"/>
              </a:rPr>
              <a:t>30+ 5 </a:t>
            </a:r>
            <a:r>
              <a:rPr lang="en-US" altLang="zh-CN" sz="2400" dirty="0" smtClean="0">
                <a:latin typeface="仿宋_GB2312" pitchFamily="49" charset="-122"/>
                <a:ea typeface="仿宋_GB2312" pitchFamily="49" charset="-122"/>
              </a:rPr>
              <a:t>→80</a:t>
            </a:r>
            <a:r>
              <a:rPr lang="zh-CN" altLang="en-US" sz="2400" dirty="0" smtClean="0">
                <a:latin typeface="仿宋_GB2312" pitchFamily="49" charset="-122"/>
                <a:ea typeface="仿宋_GB2312" pitchFamily="49" charset="-122"/>
              </a:rPr>
              <a:t>元</a:t>
            </a:r>
            <a:endParaRPr lang="en-US" altLang="zh-CN" sz="2400" dirty="0" smtClean="0">
              <a:latin typeface="仿宋_GB2312" pitchFamily="49" charset="-122"/>
              <a:ea typeface="仿宋_GB2312" pitchFamily="49" charset="-122"/>
            </a:endParaRPr>
          </a:p>
          <a:p>
            <a:pPr marL="0">
              <a:spcBef>
                <a:spcPts val="0"/>
              </a:spcBef>
              <a:buNone/>
            </a:pPr>
            <a:r>
              <a:rPr lang="en-US" altLang="zh-CN" sz="2400" dirty="0" smtClean="0">
                <a:latin typeface="仿宋_GB2312" pitchFamily="49" charset="-122"/>
                <a:ea typeface="仿宋_GB2312" pitchFamily="49" charset="-122"/>
              </a:rPr>
              <a:t>      </a:t>
            </a:r>
            <a:r>
              <a:rPr lang="en-US" altLang="zh-CN" sz="2400" dirty="0" smtClean="0">
                <a:latin typeface="仿宋_GB2312" pitchFamily="49" charset="-122"/>
                <a:ea typeface="仿宋_GB2312" pitchFamily="49" charset="-122"/>
              </a:rPr>
              <a:t>25+3 </a:t>
            </a:r>
            <a:r>
              <a:rPr lang="en-US" altLang="zh-CN" sz="2400" dirty="0" smtClean="0">
                <a:latin typeface="仿宋_GB2312" pitchFamily="49" charset="-122"/>
                <a:ea typeface="仿宋_GB2312" pitchFamily="49" charset="-122"/>
              </a:rPr>
              <a:t>→60</a:t>
            </a:r>
            <a:r>
              <a:rPr lang="zh-CN" altLang="en-US" sz="2400" dirty="0" smtClean="0">
                <a:latin typeface="仿宋_GB2312" pitchFamily="49" charset="-122"/>
                <a:ea typeface="仿宋_GB2312" pitchFamily="49" charset="-122"/>
              </a:rPr>
              <a:t>元   </a:t>
            </a:r>
            <a:r>
              <a:rPr lang="en-US" altLang="zh-CN" sz="2400" dirty="0" smtClean="0">
                <a:latin typeface="仿宋_GB2312" pitchFamily="49" charset="-122"/>
                <a:ea typeface="仿宋_GB2312" pitchFamily="49" charset="-122"/>
              </a:rPr>
              <a:t>40</a:t>
            </a:r>
            <a:r>
              <a:rPr lang="en-US" altLang="zh-CN" sz="2400" dirty="0" smtClean="0">
                <a:latin typeface="仿宋_GB2312" pitchFamily="49" charset="-122"/>
                <a:ea typeface="仿宋_GB2312" pitchFamily="49" charset="-122"/>
              </a:rPr>
              <a:t>+ </a:t>
            </a:r>
            <a:r>
              <a:rPr lang="en-US" altLang="zh-CN" sz="2400" dirty="0" smtClean="0">
                <a:latin typeface="仿宋_GB2312" pitchFamily="49" charset="-122"/>
                <a:ea typeface="仿宋_GB2312" pitchFamily="49" charset="-122"/>
              </a:rPr>
              <a:t>6 →</a:t>
            </a:r>
            <a:r>
              <a:rPr lang="en-US" altLang="zh-CN" sz="2400" dirty="0" smtClean="0">
                <a:latin typeface="仿宋_GB2312" pitchFamily="49" charset="-122"/>
                <a:ea typeface="仿宋_GB2312" pitchFamily="49" charset="-122"/>
              </a:rPr>
              <a:t>100</a:t>
            </a:r>
            <a:r>
              <a:rPr lang="zh-CN" altLang="en-US" sz="2400" dirty="0" smtClean="0">
                <a:latin typeface="仿宋_GB2312" pitchFamily="49" charset="-122"/>
                <a:ea typeface="仿宋_GB2312" pitchFamily="49" charset="-122"/>
              </a:rPr>
              <a:t>元</a:t>
            </a:r>
            <a:endParaRPr lang="en-US" altLang="zh-CN" sz="2400" dirty="0" smtClean="0">
              <a:latin typeface="仿宋_GB2312" pitchFamily="49" charset="-122"/>
              <a:ea typeface="仿宋_GB2312" pitchFamily="49" charset="-122"/>
            </a:endParaRPr>
          </a:p>
          <a:p>
            <a:pPr marL="0">
              <a:spcBef>
                <a:spcPts val="0"/>
              </a:spcBef>
              <a:buNone/>
            </a:pPr>
            <a:r>
              <a:rPr lang="zh-CN" altLang="en-US" sz="2400" b="1" dirty="0" smtClean="0">
                <a:latin typeface="仿宋_GB2312" pitchFamily="49" charset="-122"/>
                <a:ea typeface="仿宋_GB2312" pitchFamily="49" charset="-122"/>
              </a:rPr>
              <a:t>      人身意外伤害保障人数不得超过三人</a:t>
            </a:r>
            <a:r>
              <a:rPr lang="zh-CN" altLang="en-US" sz="2400" dirty="0" smtClean="0">
                <a:latin typeface="仿宋_GB2312" pitchFamily="49" charset="-122"/>
                <a:ea typeface="仿宋_GB2312" pitchFamily="49" charset="-122"/>
              </a:rPr>
              <a:t>。</a:t>
            </a:r>
            <a:endParaRPr lang="en-US" altLang="zh-CN" sz="2400" dirty="0" smtClean="0">
              <a:latin typeface="仿宋_GB2312" pitchFamily="49" charset="-122"/>
              <a:ea typeface="仿宋_GB2312" pitchFamily="49" charset="-122"/>
            </a:endParaRPr>
          </a:p>
          <a:p>
            <a:pPr marL="0">
              <a:spcBef>
                <a:spcPts val="0"/>
              </a:spcBef>
              <a:buNone/>
            </a:pPr>
            <a:endParaRPr lang="en-US" altLang="zh-CN" sz="2400" dirty="0" smtClean="0">
              <a:latin typeface="仿宋_GB2312" pitchFamily="49" charset="-122"/>
              <a:ea typeface="仿宋_GB2312" pitchFamily="49" charset="-122"/>
            </a:endParaRPr>
          </a:p>
          <a:p>
            <a:pPr>
              <a:buNone/>
            </a:pPr>
            <a:endParaRPr lang="zh-CN" altLang="en-US" sz="2400" dirty="0"/>
          </a:p>
        </p:txBody>
      </p:sp>
      <p:sp>
        <p:nvSpPr>
          <p:cNvPr id="7170" name="标题 1"/>
          <p:cNvSpPr>
            <a:spLocks noGrp="1"/>
          </p:cNvSpPr>
          <p:nvPr>
            <p:ph type="title" idx="4294967295"/>
          </p:nvPr>
        </p:nvSpPr>
        <p:spPr>
          <a:xfrm>
            <a:off x="0" y="215900"/>
            <a:ext cx="5832475" cy="692150"/>
          </a:xfrm>
        </p:spPr>
        <p:txBody>
          <a:bodyPr/>
          <a:lstStyle/>
          <a:p>
            <a:pPr algn="ctr"/>
            <a:r>
              <a:rPr lang="zh-CN" altLang="en-US" b="0" dirty="0" smtClean="0">
                <a:solidFill>
                  <a:schemeClr val="tx1"/>
                </a:solidFill>
              </a:rPr>
              <a:t/>
            </a:r>
            <a:br>
              <a:rPr lang="zh-CN" altLang="en-US" b="0" dirty="0" smtClean="0">
                <a:solidFill>
                  <a:schemeClr val="tx1"/>
                </a:solidFill>
              </a:rPr>
            </a:br>
            <a:endParaRPr lang="zh-CN" altLang="en-US" dirty="0" smtClean="0"/>
          </a:p>
        </p:txBody>
      </p:sp>
      <p:sp>
        <p:nvSpPr>
          <p:cNvPr id="8" name="灯片编号占位符 7"/>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6</a:t>
            </a:fld>
            <a:endParaRPr lang="en-US" altLang="zh-CN" dirty="0"/>
          </a:p>
        </p:txBody>
      </p:sp>
      <p:sp>
        <p:nvSpPr>
          <p:cNvPr id="5" name="TextBox 4"/>
          <p:cNvSpPr txBox="1"/>
          <p:nvPr/>
        </p:nvSpPr>
        <p:spPr>
          <a:xfrm>
            <a:off x="714348" y="2357430"/>
            <a:ext cx="7715304" cy="461665"/>
          </a:xfrm>
          <a:prstGeom prst="rect">
            <a:avLst/>
          </a:prstGeom>
          <a:noFill/>
        </p:spPr>
        <p:txBody>
          <a:bodyPr wrap="square" rtlCol="0">
            <a:spAutoFit/>
          </a:bodyPr>
          <a:lstStyle/>
          <a:p>
            <a:r>
              <a:rPr lang="en-US" altLang="zh-CN" sz="2400" b="1" i="0" dirty="0" smtClean="0">
                <a:latin typeface="华文行楷" pitchFamily="2" charset="-122"/>
                <a:ea typeface="华文行楷" pitchFamily="2" charset="-122"/>
              </a:rPr>
              <a:t>        </a:t>
            </a:r>
            <a:endParaRPr lang="zh-CN" altLang="en-US" sz="2000" b="1" i="0" dirty="0">
              <a:latin typeface="华文行楷" pitchFamily="2" charset="-122"/>
              <a:ea typeface="华文行楷" pitchFamily="2" charset="-122"/>
            </a:endParaRPr>
          </a:p>
        </p:txBody>
      </p:sp>
      <p:pic>
        <p:nvPicPr>
          <p:cNvPr id="6" name="Picture 20" descr="095"/>
          <p:cNvPicPr>
            <a:picLocks noChangeAspect="1" noChangeArrowheads="1"/>
          </p:cNvPicPr>
          <p:nvPr/>
        </p:nvPicPr>
        <p:blipFill>
          <a:blip r:embed="rId3"/>
          <a:srcRect/>
          <a:stretch>
            <a:fillRect/>
          </a:stretch>
        </p:blipFill>
        <p:spPr bwMode="gray">
          <a:xfrm>
            <a:off x="6786578" y="4357694"/>
            <a:ext cx="1828800" cy="1633537"/>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 descr="C:\Documents and Settings\THINK\Application Data\Tencent\Users\234446608\QQ\WinTemp\RichOle\I)YK87}1JR`DD82R9QW[2OI.jpg"/>
          <p:cNvPicPr>
            <a:picLocks noChangeAspect="1" noChangeArrowheads="1"/>
          </p:cNvPicPr>
          <p:nvPr/>
        </p:nvPicPr>
        <p:blipFill>
          <a:blip r:embed="rId2"/>
          <a:srcRect/>
          <a:stretch>
            <a:fillRect/>
          </a:stretch>
        </p:blipFill>
        <p:spPr bwMode="auto">
          <a:xfrm>
            <a:off x="3428992" y="3286124"/>
            <a:ext cx="2390775" cy="2305050"/>
          </a:xfrm>
          <a:prstGeom prst="rect">
            <a:avLst/>
          </a:prstGeom>
          <a:noFill/>
        </p:spPr>
      </p:pic>
      <p:sp>
        <p:nvSpPr>
          <p:cNvPr id="7170" name="标题 1"/>
          <p:cNvSpPr>
            <a:spLocks noGrp="1"/>
          </p:cNvSpPr>
          <p:nvPr>
            <p:ph type="title"/>
          </p:nvPr>
        </p:nvSpPr>
        <p:spPr/>
        <p:txBody>
          <a:bodyPr/>
          <a:lstStyle/>
          <a:p>
            <a:pPr algn="ctr"/>
            <a:r>
              <a:rPr lang="zh-CN" altLang="en-US" b="0" dirty="0" smtClean="0">
                <a:solidFill>
                  <a:schemeClr val="tx1"/>
                </a:solidFill>
              </a:rPr>
              <a:t/>
            </a:r>
            <a:br>
              <a:rPr lang="zh-CN" altLang="en-US" b="0" dirty="0" smtClean="0">
                <a:solidFill>
                  <a:schemeClr val="tx1"/>
                </a:solidFill>
              </a:rPr>
            </a:br>
            <a:endParaRPr lang="zh-CN" altLang="en-US" dirty="0" smtClean="0"/>
          </a:p>
        </p:txBody>
      </p:sp>
      <p:sp>
        <p:nvSpPr>
          <p:cNvPr id="8" name="内容占位符 7"/>
          <p:cNvSpPr>
            <a:spLocks noGrp="1"/>
          </p:cNvSpPr>
          <p:nvPr>
            <p:ph idx="1"/>
          </p:nvPr>
        </p:nvSpPr>
        <p:spPr/>
        <p:txBody>
          <a:bodyPr/>
          <a:lstStyle/>
          <a:p>
            <a:pPr marL="0" indent="0">
              <a:spcBef>
                <a:spcPts val="0"/>
              </a:spcBef>
              <a:buFontTx/>
              <a:buNone/>
              <a:defRPr/>
            </a:pPr>
            <a:r>
              <a:rPr lang="zh-CN" altLang="en-US" sz="2400" dirty="0" smtClean="0">
                <a:latin typeface="+mn-ea"/>
                <a:ea typeface="仿宋_GB2312" pitchFamily="49" charset="-122"/>
              </a:rPr>
              <a:t>（一</a:t>
            </a:r>
            <a:r>
              <a:rPr lang="zh-CN" altLang="en-US" sz="2400" dirty="0" smtClean="0">
                <a:latin typeface="仿宋_GB2312" pitchFamily="49" charset="-122"/>
                <a:ea typeface="仿宋_GB2312" pitchFamily="49" charset="-122"/>
              </a:rPr>
              <a:t>）身故：</a:t>
            </a:r>
            <a:r>
              <a:rPr lang="zh-CN" altLang="zh-CN" sz="2400" dirty="0" smtClean="0">
                <a:latin typeface="仿宋_GB2312" pitchFamily="49" charset="-122"/>
                <a:ea typeface="仿宋_GB2312" pitchFamily="49" charset="-122"/>
              </a:rPr>
              <a:t>给付身故保险金</a:t>
            </a:r>
            <a:r>
              <a:rPr lang="zh-CN" altLang="en-US" sz="2400" dirty="0" smtClean="0">
                <a:latin typeface="仿宋_GB2312" pitchFamily="49" charset="-122"/>
                <a:ea typeface="仿宋_GB2312" pitchFamily="49" charset="-122"/>
              </a:rPr>
              <a:t>；</a:t>
            </a:r>
            <a:endParaRPr lang="en-US" altLang="zh-CN" sz="2400" dirty="0" smtClean="0">
              <a:latin typeface="仿宋_GB2312" pitchFamily="49" charset="-122"/>
              <a:ea typeface="仿宋_GB2312" pitchFamily="49" charset="-122"/>
            </a:endParaRPr>
          </a:p>
          <a:p>
            <a:pPr marL="0" indent="0">
              <a:spcBef>
                <a:spcPts val="0"/>
              </a:spcBef>
              <a:buFontTx/>
              <a:buNone/>
              <a:defRPr/>
            </a:pPr>
            <a:r>
              <a:rPr lang="zh-CN" altLang="en-US" sz="2400" dirty="0" smtClean="0">
                <a:latin typeface="仿宋_GB2312" pitchFamily="49" charset="-122"/>
                <a:ea typeface="仿宋_GB2312" pitchFamily="49" charset="-122"/>
              </a:rPr>
              <a:t>（二）残疾：</a:t>
            </a:r>
            <a:r>
              <a:rPr lang="zh-CN" altLang="zh-CN" sz="2400" dirty="0" smtClean="0">
                <a:latin typeface="仿宋_GB2312" pitchFamily="49" charset="-122"/>
                <a:ea typeface="仿宋_GB2312" pitchFamily="49" charset="-122"/>
              </a:rPr>
              <a:t>按</a:t>
            </a:r>
            <a:r>
              <a:rPr lang="zh-CN" altLang="en-US" sz="2400" dirty="0" smtClean="0">
                <a:latin typeface="仿宋_GB2312" pitchFamily="49" charset="-122"/>
                <a:ea typeface="仿宋_GB2312" pitchFamily="49" charset="-122"/>
              </a:rPr>
              <a:t>残疾程度</a:t>
            </a:r>
            <a:r>
              <a:rPr lang="zh-CN" altLang="zh-CN" sz="2400" dirty="0" smtClean="0">
                <a:latin typeface="仿宋_GB2312" pitchFamily="49" charset="-122"/>
                <a:ea typeface="仿宋_GB2312" pitchFamily="49" charset="-122"/>
              </a:rPr>
              <a:t>给付残疾保险金</a:t>
            </a:r>
            <a:r>
              <a:rPr lang="zh-CN" altLang="en-US" sz="2400" dirty="0" smtClean="0">
                <a:latin typeface="仿宋_GB2312" pitchFamily="49" charset="-122"/>
                <a:ea typeface="仿宋_GB2312" pitchFamily="49" charset="-122"/>
              </a:rPr>
              <a:t>；</a:t>
            </a:r>
            <a:endParaRPr lang="en-US" altLang="zh-CN" sz="2400" dirty="0" smtClean="0">
              <a:latin typeface="仿宋_GB2312" pitchFamily="49" charset="-122"/>
              <a:ea typeface="仿宋_GB2312" pitchFamily="49" charset="-122"/>
            </a:endParaRPr>
          </a:p>
          <a:p>
            <a:pPr marL="0" indent="0">
              <a:spcBef>
                <a:spcPts val="0"/>
              </a:spcBef>
              <a:buFontTx/>
              <a:buNone/>
              <a:defRPr/>
            </a:pPr>
            <a:r>
              <a:rPr lang="zh-CN" altLang="en-US" sz="2400" dirty="0" smtClean="0">
                <a:latin typeface="仿宋_GB2312" pitchFamily="49" charset="-122"/>
                <a:ea typeface="仿宋_GB2312" pitchFamily="49" charset="-122"/>
              </a:rPr>
              <a:t>（三）</a:t>
            </a:r>
            <a:r>
              <a:rPr lang="zh-CN" altLang="en-US" sz="2400" b="1" dirty="0" smtClean="0">
                <a:latin typeface="仿宋_GB2312" pitchFamily="49" charset="-122"/>
                <a:ea typeface="仿宋_GB2312" pitchFamily="49" charset="-122"/>
              </a:rPr>
              <a:t>医疗费用</a:t>
            </a:r>
            <a:r>
              <a:rPr lang="zh-CN" altLang="en-US" sz="2400" dirty="0" smtClean="0">
                <a:latin typeface="仿宋_GB2312" pitchFamily="49" charset="-122"/>
                <a:ea typeface="仿宋_GB2312" pitchFamily="49" charset="-122"/>
              </a:rPr>
              <a:t>：</a:t>
            </a:r>
            <a:r>
              <a:rPr lang="zh-CN" altLang="zh-CN" sz="2400" dirty="0" smtClean="0">
                <a:latin typeface="仿宋_GB2312" pitchFamily="49" charset="-122"/>
                <a:ea typeface="仿宋_GB2312" pitchFamily="49" charset="-122"/>
              </a:rPr>
              <a:t>经二级或二级以上公立医院或保险人认可的其它医疗机构进行必要治疗，实际支出的合理医疗费用</a:t>
            </a:r>
            <a:r>
              <a:rPr lang="zh-CN" altLang="en-US" sz="2400" dirty="0" smtClean="0">
                <a:latin typeface="仿宋_GB2312" pitchFamily="49" charset="-122"/>
                <a:ea typeface="仿宋_GB2312" pitchFamily="49" charset="-122"/>
              </a:rPr>
              <a:t>。</a:t>
            </a:r>
            <a:endParaRPr lang="en-US" altLang="zh-CN" sz="2400" dirty="0" smtClean="0">
              <a:latin typeface="仿宋_GB2312" pitchFamily="49" charset="-122"/>
              <a:ea typeface="仿宋_GB2312" pitchFamily="49" charset="-122"/>
            </a:endParaRPr>
          </a:p>
        </p:txBody>
      </p:sp>
      <p:sp>
        <p:nvSpPr>
          <p:cNvPr id="10" name="灯片编号占位符 9"/>
          <p:cNvSpPr>
            <a:spLocks noGrp="1"/>
          </p:cNvSpPr>
          <p:nvPr>
            <p:ph type="sldNum" sz="quarter" idx="12"/>
          </p:nvPr>
        </p:nvSpPr>
        <p:spPr/>
        <p:txBody>
          <a:bodyPr/>
          <a:lstStyle/>
          <a:p>
            <a:pPr>
              <a:defRPr/>
            </a:pPr>
            <a:fld id="{F0EA5CFC-2153-42C3-A4CE-07CF6C0F1084}" type="slidenum">
              <a:rPr lang="zh-CN" altLang="en-US" smtClean="0"/>
              <a:pPr>
                <a:defRPr/>
              </a:pPr>
              <a:t>7</a:t>
            </a:fld>
            <a:endParaRPr lang="en-US" altLang="zh-CN"/>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b="0" dirty="0" smtClean="0">
                <a:solidFill>
                  <a:schemeClr val="tx1"/>
                </a:solidFill>
              </a:rPr>
              <a:t/>
            </a:r>
            <a:br>
              <a:rPr lang="zh-CN" altLang="en-US" b="0" dirty="0" smtClean="0">
                <a:solidFill>
                  <a:schemeClr val="tx1"/>
                </a:solidFill>
              </a:rPr>
            </a:br>
            <a:endParaRPr lang="zh-CN" altLang="en-US" dirty="0" smtClean="0"/>
          </a:p>
        </p:txBody>
      </p:sp>
      <p:sp>
        <p:nvSpPr>
          <p:cNvPr id="33" name="内容占位符 32"/>
          <p:cNvSpPr>
            <a:spLocks noGrp="1"/>
          </p:cNvSpPr>
          <p:nvPr>
            <p:ph idx="1"/>
          </p:nvPr>
        </p:nvSpPr>
        <p:spPr/>
        <p:txBody>
          <a:bodyPr/>
          <a:lstStyle/>
          <a:p>
            <a:pPr>
              <a:buNone/>
            </a:pPr>
            <a:r>
              <a:rPr lang="en-US" altLang="zh-CN" sz="2400" dirty="0" smtClean="0">
                <a:latin typeface="仿宋_GB2312" pitchFamily="49" charset="-122"/>
                <a:ea typeface="仿宋_GB2312" pitchFamily="49" charset="-122"/>
              </a:rPr>
              <a:t>2.4</a:t>
            </a:r>
            <a:r>
              <a:rPr lang="zh-CN" altLang="en-US" sz="2400" dirty="0" smtClean="0"/>
              <a:t>、</a:t>
            </a:r>
            <a:r>
              <a:rPr lang="zh-CN" altLang="en-US" sz="2400" dirty="0" smtClean="0">
                <a:latin typeface="仿宋_GB2312" pitchFamily="49" charset="-122"/>
                <a:ea typeface="仿宋_GB2312" pitchFamily="49" charset="-122"/>
              </a:rPr>
              <a:t>家财险部分</a:t>
            </a:r>
            <a:endParaRPr lang="en-US" altLang="zh-CN" sz="2400" dirty="0" smtClean="0">
              <a:latin typeface="仿宋_GB2312" pitchFamily="49" charset="-122"/>
              <a:ea typeface="仿宋_GB2312" pitchFamily="49" charset="-122"/>
            </a:endParaRPr>
          </a:p>
          <a:p>
            <a:pPr marL="0" indent="0">
              <a:spcBef>
                <a:spcPts val="0"/>
              </a:spcBef>
              <a:buFontTx/>
              <a:buNone/>
              <a:defRPr/>
            </a:pPr>
            <a:r>
              <a:rPr lang="zh-CN" altLang="zh-CN" sz="2400" dirty="0" smtClean="0">
                <a:latin typeface="仿宋_GB2312" pitchFamily="49" charset="-122"/>
                <a:ea typeface="仿宋_GB2312" pitchFamily="49" charset="-122"/>
              </a:rPr>
              <a:t>本保险合同上载明的地点内，属于被保险人所有的财产：</a:t>
            </a:r>
          </a:p>
          <a:p>
            <a:pPr marL="0" indent="0">
              <a:spcBef>
                <a:spcPts val="0"/>
              </a:spcBef>
              <a:buFontTx/>
              <a:buNone/>
              <a:defRPr/>
            </a:pPr>
            <a:r>
              <a:rPr lang="zh-CN" altLang="zh-CN" sz="2400" dirty="0" smtClean="0">
                <a:latin typeface="仿宋_GB2312" pitchFamily="49" charset="-122"/>
                <a:ea typeface="仿宋_GB2312" pitchFamily="49" charset="-122"/>
              </a:rPr>
              <a:t>（一）</a:t>
            </a:r>
            <a:r>
              <a:rPr lang="zh-CN" altLang="en-US" sz="2400" dirty="0" smtClean="0">
                <a:latin typeface="仿宋_GB2312" pitchFamily="49" charset="-122"/>
                <a:ea typeface="仿宋_GB2312" pitchFamily="49" charset="-122"/>
              </a:rPr>
              <a:t>室内财产</a:t>
            </a:r>
            <a:r>
              <a:rPr lang="zh-CN" altLang="zh-CN" sz="2400" dirty="0" smtClean="0">
                <a:latin typeface="仿宋_GB2312" pitchFamily="49" charset="-122"/>
                <a:ea typeface="仿宋_GB2312" pitchFamily="49" charset="-122"/>
              </a:rPr>
              <a:t>；</a:t>
            </a:r>
          </a:p>
          <a:p>
            <a:pPr marL="0" indent="0">
              <a:spcBef>
                <a:spcPts val="0"/>
              </a:spcBef>
              <a:buFontTx/>
              <a:buNone/>
              <a:defRPr/>
            </a:pPr>
            <a:r>
              <a:rPr lang="zh-CN" altLang="zh-CN" sz="2400" dirty="0" smtClean="0">
                <a:latin typeface="仿宋_GB2312" pitchFamily="49" charset="-122"/>
                <a:ea typeface="仿宋_GB2312" pitchFamily="49" charset="-122"/>
              </a:rPr>
              <a:t>（二）室内装修；</a:t>
            </a:r>
            <a:endParaRPr lang="en-US" altLang="zh-CN" sz="2400" dirty="0" smtClean="0">
              <a:latin typeface="仿宋_GB2312" pitchFamily="49" charset="-122"/>
              <a:ea typeface="仿宋_GB2312" pitchFamily="49" charset="-122"/>
            </a:endParaRPr>
          </a:p>
          <a:p>
            <a:pPr marL="0" indent="0">
              <a:spcBef>
                <a:spcPts val="0"/>
              </a:spcBef>
              <a:buFontTx/>
              <a:buNone/>
              <a:defRPr/>
            </a:pPr>
            <a:r>
              <a:rPr lang="zh-CN" altLang="zh-CN" sz="2400" dirty="0" smtClean="0">
                <a:latin typeface="仿宋_GB2312" pitchFamily="49" charset="-122"/>
                <a:ea typeface="仿宋_GB2312" pitchFamily="49" charset="-122"/>
              </a:rPr>
              <a:t>（三）</a:t>
            </a:r>
            <a:r>
              <a:rPr lang="zh-CN" altLang="en-US" sz="2400" b="1" dirty="0" smtClean="0">
                <a:latin typeface="仿宋_GB2312" pitchFamily="49" charset="-122"/>
                <a:ea typeface="仿宋_GB2312" pitchFamily="49" charset="-122"/>
              </a:rPr>
              <a:t>下列财产不属于保险标的范围</a:t>
            </a:r>
            <a:r>
              <a:rPr lang="zh-CN" altLang="en-US" sz="2400" dirty="0" smtClean="0">
                <a:latin typeface="仿宋_GB2312" pitchFamily="49" charset="-122"/>
                <a:ea typeface="仿宋_GB2312" pitchFamily="49" charset="-122"/>
              </a:rPr>
              <a:t>：金银、珠宝、古玩、字画、货币、票证、有价证券等。</a:t>
            </a:r>
          </a:p>
          <a:p>
            <a:pPr>
              <a:buNone/>
            </a:pPr>
            <a:endParaRPr lang="zh-CN" altLang="en-US" sz="2400" dirty="0">
              <a:latin typeface="仿宋_GB2312" pitchFamily="49" charset="-122"/>
              <a:ea typeface="仿宋_GB2312" pitchFamily="49" charset="-122"/>
            </a:endParaRPr>
          </a:p>
        </p:txBody>
      </p:sp>
      <p:sp>
        <p:nvSpPr>
          <p:cNvPr id="38" name="灯片编号占位符 37"/>
          <p:cNvSpPr>
            <a:spLocks noGrp="1"/>
          </p:cNvSpPr>
          <p:nvPr>
            <p:ph type="sldNum" sz="quarter" idx="12"/>
          </p:nvPr>
        </p:nvSpPr>
        <p:spPr/>
        <p:txBody>
          <a:bodyPr/>
          <a:lstStyle/>
          <a:p>
            <a:pPr>
              <a:defRPr/>
            </a:pPr>
            <a:fld id="{F0EA5CFC-2153-42C3-A4CE-07CF6C0F1084}" type="slidenum">
              <a:rPr lang="zh-CN" altLang="en-US" smtClean="0"/>
              <a:pPr>
                <a:defRPr/>
              </a:pPr>
              <a:t>8</a:t>
            </a:fld>
            <a:endParaRPr lang="en-US" altLang="zh-CN"/>
          </a:p>
        </p:txBody>
      </p:sp>
      <p:pic>
        <p:nvPicPr>
          <p:cNvPr id="5" name="Picture 5" descr="C:\Program Files\Microsoft Office\MEDIA\CAGCAT10\j0199283.wmf"/>
          <p:cNvPicPr>
            <a:picLocks noChangeAspect="1" noChangeArrowheads="1"/>
          </p:cNvPicPr>
          <p:nvPr/>
        </p:nvPicPr>
        <p:blipFill>
          <a:blip r:embed="rId2"/>
          <a:srcRect/>
          <a:stretch>
            <a:fillRect/>
          </a:stretch>
        </p:blipFill>
        <p:spPr bwMode="auto">
          <a:xfrm>
            <a:off x="1357290" y="3929066"/>
            <a:ext cx="1841500" cy="1654175"/>
          </a:xfrm>
          <a:prstGeom prst="rect">
            <a:avLst/>
          </a:prstGeom>
          <a:noFill/>
          <a:ln w="9525">
            <a:noFill/>
            <a:miter lim="800000"/>
            <a:headEnd/>
            <a:tailEnd/>
          </a:ln>
        </p:spPr>
      </p:pic>
      <p:pic>
        <p:nvPicPr>
          <p:cNvPr id="6" name="Picture 3" descr="C:\Program Files\Microsoft Office\MEDIA\CAGCAT10\j0199036.wmf"/>
          <p:cNvPicPr>
            <a:picLocks noChangeAspect="1" noChangeArrowheads="1"/>
          </p:cNvPicPr>
          <p:nvPr/>
        </p:nvPicPr>
        <p:blipFill>
          <a:blip r:embed="rId3"/>
          <a:srcRect/>
          <a:stretch>
            <a:fillRect/>
          </a:stretch>
        </p:blipFill>
        <p:spPr bwMode="auto">
          <a:xfrm>
            <a:off x="5572132" y="3786190"/>
            <a:ext cx="1570038" cy="1730375"/>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3"/>
          <a:srcRect/>
          <a:stretch>
            <a:fillRect/>
          </a:stretch>
        </p:blipFill>
        <p:spPr bwMode="auto">
          <a:xfrm>
            <a:off x="4000496" y="2928934"/>
            <a:ext cx="2676525" cy="2066925"/>
          </a:xfrm>
          <a:prstGeom prst="rect">
            <a:avLst/>
          </a:prstGeom>
          <a:noFill/>
          <a:ln w="9525">
            <a:noFill/>
            <a:miter lim="800000"/>
            <a:headEnd/>
            <a:tailEnd/>
          </a:ln>
          <a:effectLst/>
        </p:spPr>
      </p:pic>
      <p:sp>
        <p:nvSpPr>
          <p:cNvPr id="8" name="内容占位符 7"/>
          <p:cNvSpPr>
            <a:spLocks noGrp="1"/>
          </p:cNvSpPr>
          <p:nvPr>
            <p:ph idx="1"/>
          </p:nvPr>
        </p:nvSpPr>
        <p:spPr/>
        <p:txBody>
          <a:bodyPr/>
          <a:lstStyle/>
          <a:p>
            <a:pPr>
              <a:buNone/>
            </a:pPr>
            <a:r>
              <a:rPr lang="en-US" altLang="zh-CN" sz="2400" dirty="0" smtClean="0">
                <a:latin typeface="仿宋_GB2312" pitchFamily="49" charset="-122"/>
                <a:ea typeface="仿宋_GB2312" pitchFamily="49" charset="-122"/>
              </a:rPr>
              <a:t>2.5</a:t>
            </a:r>
            <a:r>
              <a:rPr lang="zh-CN" altLang="en-US" sz="2400" dirty="0" smtClean="0">
                <a:latin typeface="仿宋_GB2312" pitchFamily="49" charset="-122"/>
                <a:ea typeface="仿宋_GB2312" pitchFamily="49" charset="-122"/>
              </a:rPr>
              <a:t>、第三者责任部分</a:t>
            </a:r>
            <a:endParaRPr lang="en-US" altLang="zh-CN" sz="2400" dirty="0" smtClean="0">
              <a:latin typeface="仿宋_GB2312" pitchFamily="49" charset="-122"/>
              <a:ea typeface="仿宋_GB2312" pitchFamily="49" charset="-122"/>
            </a:endParaRPr>
          </a:p>
          <a:p>
            <a:pPr marL="0">
              <a:spcBef>
                <a:spcPts val="0"/>
              </a:spcBef>
              <a:buNone/>
            </a:pPr>
            <a:r>
              <a:rPr lang="zh-CN" altLang="en-US" sz="2400" b="1" dirty="0" smtClean="0">
                <a:latin typeface="仿宋_GB2312" pitchFamily="49" charset="-122"/>
                <a:ea typeface="仿宋_GB2312" pitchFamily="49" charset="-122"/>
              </a:rPr>
              <a:t>除被保险人之外的因燃气意外事故而遭受人身伤害或财产损失的受害人。</a:t>
            </a:r>
            <a:endParaRPr lang="en-US" altLang="zh-CN" sz="2400" dirty="0" smtClean="0">
              <a:latin typeface="仿宋_GB2312" pitchFamily="49" charset="-122"/>
              <a:ea typeface="仿宋_GB2312" pitchFamily="49" charset="-122"/>
            </a:endParaRPr>
          </a:p>
          <a:p>
            <a:pPr marL="0">
              <a:spcBef>
                <a:spcPts val="0"/>
              </a:spcBef>
              <a:buNone/>
            </a:pPr>
            <a:endParaRPr lang="en-US" altLang="zh-CN" sz="2400" dirty="0" smtClean="0">
              <a:latin typeface="仿宋_GB2312" pitchFamily="49" charset="-122"/>
              <a:ea typeface="仿宋_GB2312" pitchFamily="49" charset="-122"/>
            </a:endParaRPr>
          </a:p>
          <a:p>
            <a:pPr marL="0">
              <a:spcBef>
                <a:spcPts val="0"/>
              </a:spcBef>
              <a:buNone/>
            </a:pPr>
            <a:endParaRPr lang="en-US" altLang="zh-CN" sz="2400" dirty="0" smtClean="0">
              <a:latin typeface="仿宋_GB2312" pitchFamily="49" charset="-122"/>
              <a:ea typeface="仿宋_GB2312" pitchFamily="49" charset="-122"/>
            </a:endParaRPr>
          </a:p>
          <a:p>
            <a:pPr marL="0">
              <a:spcBef>
                <a:spcPts val="0"/>
              </a:spcBef>
              <a:buNone/>
            </a:pPr>
            <a:endParaRPr lang="en-US" altLang="zh-CN" sz="2400" dirty="0" smtClean="0">
              <a:latin typeface="仿宋_GB2312" pitchFamily="49" charset="-122"/>
              <a:ea typeface="仿宋_GB2312" pitchFamily="49" charset="-122"/>
            </a:endParaRPr>
          </a:p>
          <a:p>
            <a:pPr marL="0">
              <a:spcBef>
                <a:spcPts val="0"/>
              </a:spcBef>
              <a:buNone/>
            </a:pPr>
            <a:endParaRPr lang="en-US" altLang="zh-CN" sz="2400" dirty="0" smtClean="0">
              <a:latin typeface="仿宋_GB2312" pitchFamily="49" charset="-122"/>
              <a:ea typeface="仿宋_GB2312" pitchFamily="49" charset="-122"/>
            </a:endParaRPr>
          </a:p>
          <a:p>
            <a:pPr marL="0">
              <a:spcBef>
                <a:spcPts val="0"/>
              </a:spcBef>
              <a:buNone/>
            </a:pPr>
            <a:endParaRPr lang="en-US" altLang="zh-CN" sz="2400" dirty="0" smtClean="0">
              <a:latin typeface="仿宋_GB2312" pitchFamily="49" charset="-122"/>
              <a:ea typeface="仿宋_GB2312" pitchFamily="49" charset="-122"/>
            </a:endParaRPr>
          </a:p>
          <a:p>
            <a:pPr marL="0">
              <a:spcBef>
                <a:spcPts val="0"/>
              </a:spcBef>
              <a:buNone/>
            </a:pPr>
            <a:endParaRPr lang="en-US" altLang="zh-CN" sz="2400" b="1" dirty="0" smtClean="0">
              <a:latin typeface="仿宋_GB2312" pitchFamily="49" charset="-122"/>
              <a:ea typeface="仿宋_GB2312" pitchFamily="49" charset="-122"/>
            </a:endParaRPr>
          </a:p>
          <a:p>
            <a:pPr marL="0">
              <a:spcBef>
                <a:spcPts val="0"/>
              </a:spcBef>
              <a:buNone/>
            </a:pPr>
            <a:endParaRPr lang="en-US" altLang="zh-CN" sz="2400" b="1" dirty="0" smtClean="0">
              <a:latin typeface="仿宋_GB2312" pitchFamily="49" charset="-122"/>
              <a:ea typeface="仿宋_GB2312" pitchFamily="49" charset="-122"/>
            </a:endParaRPr>
          </a:p>
          <a:p>
            <a:pPr marL="0">
              <a:spcBef>
                <a:spcPts val="0"/>
              </a:spcBef>
              <a:buNone/>
            </a:pPr>
            <a:endParaRPr lang="en-US" altLang="zh-CN" sz="2400" dirty="0" smtClean="0">
              <a:latin typeface="仿宋_GB2312" pitchFamily="49" charset="-122"/>
              <a:ea typeface="仿宋_GB2312" pitchFamily="49" charset="-122"/>
            </a:endParaRPr>
          </a:p>
        </p:txBody>
      </p:sp>
      <p:sp>
        <p:nvSpPr>
          <p:cNvPr id="7" name="灯片编号占位符 6"/>
          <p:cNvSpPr>
            <a:spLocks noGrp="1"/>
          </p:cNvSpPr>
          <p:nvPr>
            <p:ph type="sldNum" sz="quarter" idx="4294967295"/>
          </p:nvPr>
        </p:nvSpPr>
        <p:spPr>
          <a:xfrm>
            <a:off x="7162800" y="6245225"/>
            <a:ext cx="1981200" cy="476250"/>
          </a:xfrm>
          <a:prstGeom prst="rect">
            <a:avLst/>
          </a:prstGeom>
        </p:spPr>
        <p:txBody>
          <a:bodyPr/>
          <a:lstStyle/>
          <a:p>
            <a:pPr>
              <a:defRPr/>
            </a:pPr>
            <a:fld id="{F0EA5CFC-2153-42C3-A4CE-07CF6C0F1084}" type="slidenum">
              <a:rPr lang="zh-CN" altLang="en-US" smtClean="0"/>
              <a:pPr>
                <a:defRPr/>
              </a:pPr>
              <a:t>9</a:t>
            </a:fld>
            <a:endParaRPr lang="en-US" altLang="zh-CN"/>
          </a:p>
        </p:txBody>
      </p:sp>
      <p:sp>
        <p:nvSpPr>
          <p:cNvPr id="4" name="矩形 3"/>
          <p:cNvSpPr/>
          <p:nvPr/>
        </p:nvSpPr>
        <p:spPr>
          <a:xfrm>
            <a:off x="500034" y="1428736"/>
            <a:ext cx="3857652" cy="523220"/>
          </a:xfrm>
          <a:prstGeom prst="rect">
            <a:avLst/>
          </a:prstGeom>
        </p:spPr>
        <p:txBody>
          <a:bodyPr wrap="square">
            <a:spAutoFit/>
          </a:bodyPr>
          <a:lstStyle/>
          <a:p>
            <a:endParaRPr lang="zh-CN" altLang="en-US" sz="2800" b="1" i="0" dirty="0">
              <a:latin typeface="华文行楷" pitchFamily="2" charset="-122"/>
              <a:ea typeface="华文行楷" pitchFamily="2" charset="-122"/>
            </a:endParaRPr>
          </a:p>
        </p:txBody>
      </p:sp>
      <p:sp>
        <p:nvSpPr>
          <p:cNvPr id="5" name="TextBox 4"/>
          <p:cNvSpPr txBox="1"/>
          <p:nvPr/>
        </p:nvSpPr>
        <p:spPr>
          <a:xfrm>
            <a:off x="500034" y="2214554"/>
            <a:ext cx="7929618" cy="1015663"/>
          </a:xfrm>
          <a:prstGeom prst="rect">
            <a:avLst/>
          </a:prstGeom>
          <a:noFill/>
        </p:spPr>
        <p:txBody>
          <a:bodyPr wrap="square" rtlCol="0">
            <a:spAutoFit/>
          </a:bodyPr>
          <a:lstStyle/>
          <a:p>
            <a:endParaRPr lang="en-US" altLang="zh-CN" sz="2000" b="1" i="0" dirty="0" smtClean="0">
              <a:latin typeface="华文行楷" pitchFamily="2" charset="-122"/>
              <a:ea typeface="华文行楷" pitchFamily="2" charset="-122"/>
            </a:endParaRPr>
          </a:p>
          <a:p>
            <a:endParaRPr lang="en-US" altLang="zh-CN" sz="2000" b="1" i="0" dirty="0" smtClean="0">
              <a:latin typeface="华文行楷" pitchFamily="2" charset="-122"/>
              <a:ea typeface="华文行楷" pitchFamily="2" charset="-122"/>
            </a:endParaRPr>
          </a:p>
          <a:p>
            <a:endParaRPr lang="en-US" altLang="zh-CN" sz="2000" b="1" i="0" dirty="0" smtClean="0">
              <a:latin typeface="华文行楷" pitchFamily="2" charset="-122"/>
              <a:ea typeface="华文行楷" pitchFamily="2" charset="-122"/>
            </a:endParaRPr>
          </a:p>
        </p:txBody>
      </p:sp>
      <p:pic>
        <p:nvPicPr>
          <p:cNvPr id="6" name="Picture 6" descr="C:\Program Files\Microsoft Office\MEDIA\CAGCAT10\j0216724.wmf"/>
          <p:cNvPicPr>
            <a:picLocks noChangeAspect="1" noChangeArrowheads="1"/>
          </p:cNvPicPr>
          <p:nvPr/>
        </p:nvPicPr>
        <p:blipFill>
          <a:blip r:embed="rId4"/>
          <a:srcRect/>
          <a:stretch>
            <a:fillRect/>
          </a:stretch>
        </p:blipFill>
        <p:spPr bwMode="auto">
          <a:xfrm>
            <a:off x="3428992" y="2643182"/>
            <a:ext cx="1879603" cy="236287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nordridesign.com">
  <a:themeElements>
    <a:clrScheme name="nordridesign.com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9505</TotalTime>
  <Words>3360</Words>
  <Application>Microsoft Office PowerPoint</Application>
  <PresentationFormat>全屏显示(4:3)</PresentationFormat>
  <Paragraphs>543</Paragraphs>
  <Slides>40</Slides>
  <Notes>21</Notes>
  <HiddenSlides>0</HiddenSlides>
  <MMClips>0</MMClips>
  <ScaleCrop>false</ScaleCrop>
  <HeadingPairs>
    <vt:vector size="4" baseType="variant">
      <vt:variant>
        <vt:lpstr>主题</vt:lpstr>
      </vt:variant>
      <vt:variant>
        <vt:i4>2</vt:i4>
      </vt:variant>
      <vt:variant>
        <vt:lpstr>幻灯片标题</vt:lpstr>
      </vt:variant>
      <vt:variant>
        <vt:i4>40</vt:i4>
      </vt:variant>
    </vt:vector>
  </HeadingPairs>
  <TitlesOfParts>
    <vt:vector size="42" baseType="lpstr">
      <vt:lpstr>nordridesign.com</vt:lpstr>
      <vt:lpstr>自定义设计方案</vt:lpstr>
      <vt:lpstr> </vt:lpstr>
      <vt:lpstr>幻灯片 2</vt:lpstr>
      <vt:lpstr> </vt:lpstr>
      <vt:lpstr>  2、民用燃气意外方案介绍</vt:lpstr>
      <vt:lpstr> </vt:lpstr>
      <vt:lpstr> </vt:lpstr>
      <vt:lpstr> </vt:lpstr>
      <vt:lpstr> </vt:lpstr>
      <vt:lpstr>幻灯片 9</vt:lpstr>
      <vt:lpstr>2.6 多年期方案一览</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三、理赔流程简介</vt:lpstr>
      <vt:lpstr>幻灯片 24</vt:lpstr>
      <vt:lpstr>四、出单问题简析</vt:lpstr>
      <vt:lpstr>幻灯片 26</vt:lpstr>
      <vt:lpstr>幻灯片 27</vt:lpstr>
      <vt:lpstr>幻灯片 28</vt:lpstr>
      <vt:lpstr>幻灯片 29</vt:lpstr>
      <vt:lpstr>幻灯片 30</vt:lpstr>
      <vt:lpstr>3.2、客服大厅办理</vt:lpstr>
      <vt:lpstr>幻灯片 32</vt:lpstr>
      <vt:lpstr>幻灯片 33</vt:lpstr>
      <vt:lpstr>3.3、上门销售</vt:lpstr>
      <vt:lpstr>幻灯片 35</vt:lpstr>
      <vt:lpstr>幻灯片 36</vt:lpstr>
      <vt:lpstr>3.5、活动推广</vt:lpstr>
      <vt:lpstr>幻灯片 38</vt:lpstr>
      <vt:lpstr>幻灯片 39</vt:lpstr>
      <vt:lpstr> </vt:lpstr>
    </vt:vector>
  </TitlesOfParts>
  <Company>NordriDesign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cp:keywords>ppt幻灯设计/ppt模板设计</cp:keywords>
  <cp:lastModifiedBy>THINK</cp:lastModifiedBy>
  <cp:revision>893</cp:revision>
  <dcterms:created xsi:type="dcterms:W3CDTF">2008-05-06T01:42:58Z</dcterms:created>
  <dcterms:modified xsi:type="dcterms:W3CDTF">2017-03-14T04:32:02Z</dcterms:modified>
  <cp:category/>
</cp:coreProperties>
</file>