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7E7D4-6A94-4B5E-9448-097F11E9A21A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DC212-94E9-46E0-A113-9ACB911B4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70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04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5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94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6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28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06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" smtClean="0"/>
              <a:pPr algn="l"/>
              <a:t>‹#›</a:t>
            </a:fld>
            <a:endParaRPr lang="es"/>
          </a:p>
        </p:txBody>
      </p:sp>
      <p:cxnSp>
        <p:nvCxnSpPr>
          <p:cNvPr id="60" name="Google Shape;60;p9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875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5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1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4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5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CEE6-7616-4F5F-B1B0-16010381225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DC1F-65E5-4739-A1C1-9DC5110AEE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ools/input-management/json-net-for-unity-1134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lleJr/Newtonsoft.Json-for-Unity.Converters#what-does-it-sol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7940" y="450612"/>
            <a:ext cx="7436120" cy="1218400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自動輸出節點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：方法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82127" y="1904498"/>
            <a:ext cx="103288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先寫一個資料結構，並將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加到節點的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專案中的節點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GameObject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inspector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中填入上述資料結構的資訊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5B9BD5"/>
              </a:buClr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5B9BD5"/>
              </a:buClr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2D84D-CD0A-6247-884F-8EFF0B2DF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40" y="2336800"/>
            <a:ext cx="4927600" cy="218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CBDEE5-2B09-AC46-8631-DBFF5F7BF79D}"/>
              </a:ext>
            </a:extLst>
          </p:cNvPr>
          <p:cNvSpPr txBox="1"/>
          <p:nvPr/>
        </p:nvSpPr>
        <p:spPr>
          <a:xfrm>
            <a:off x="7448677" y="2690951"/>
            <a:ext cx="2146108" cy="16734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W" sz="1400" dirty="0"/>
              <a:t>節點名稱，例：105教室</a:t>
            </a:r>
          </a:p>
          <a:p>
            <a:pPr>
              <a:lnSpc>
                <a:spcPct val="150000"/>
              </a:lnSpc>
            </a:pPr>
            <a:r>
              <a:rPr lang="en-TW" sz="1400" dirty="0"/>
              <a:t>節點編號</a:t>
            </a:r>
          </a:p>
          <a:p>
            <a:pPr>
              <a:lnSpc>
                <a:spcPct val="150000"/>
              </a:lnSpc>
            </a:pPr>
            <a:r>
              <a:rPr lang="en-TW" sz="1400" dirty="0"/>
              <a:t>節點是否為電梯</a:t>
            </a:r>
          </a:p>
          <a:p>
            <a:pPr>
              <a:lnSpc>
                <a:spcPct val="150000"/>
              </a:lnSpc>
            </a:pPr>
            <a:r>
              <a:rPr lang="en-TW" sz="1400" dirty="0"/>
              <a:t>節點是否為樓梯</a:t>
            </a:r>
          </a:p>
          <a:p>
            <a:pPr>
              <a:lnSpc>
                <a:spcPct val="150000"/>
              </a:lnSpc>
            </a:pPr>
            <a:r>
              <a:rPr lang="en-TW" sz="1400" dirty="0"/>
              <a:t>節點的鄰居節點</a:t>
            </a:r>
          </a:p>
        </p:txBody>
      </p:sp>
    </p:spTree>
    <p:extLst>
      <p:ext uri="{BB962C8B-B14F-4D97-AF65-F5344CB8AC3E}">
        <p14:creationId xmlns:p14="http://schemas.microsoft.com/office/powerpoint/2010/main" val="23186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7940" y="450612"/>
            <a:ext cx="7436120" cy="1218400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自動輸出節點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：方法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82127" y="1904498"/>
            <a:ext cx="10328878" cy="372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另外寫一個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GameObject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FindGameObjectsWithTag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找到節點，再使用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GameObject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GetComponent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取用上一頁資料結構中的資訊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將取用的資訊以及其它樓層資訊填入右邊的資料結構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最後再使用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Asset Store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JSON .NET for Unity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5B9BD5"/>
              </a:buClr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JsonConvert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SerializeObject</a:t>
            </a:r>
            <a:endParaRPr lang="en-US" altLang="zh-TW" sz="20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5B9BD5"/>
              </a:buClr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EEE6B-788F-614A-A240-04662187B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77" y="3260458"/>
            <a:ext cx="4096124" cy="28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7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7940" y="450612"/>
            <a:ext cx="7436120" cy="1218400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自動輸出節點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：遇到的問題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82127" y="1904498"/>
            <a:ext cx="10328878" cy="354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在使用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JsonConvert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SerializeObject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的時候，有產生錯誤訊息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  <a:buClr>
                <a:srgbClr val="5B9BD5"/>
              </a:buClr>
            </a:pPr>
            <a:r>
              <a:rPr lang="en-US" sz="1200" dirty="0" err="1">
                <a:solidFill>
                  <a:srgbClr val="FF0000"/>
                </a:solidFill>
              </a:rPr>
              <a:t>JsonSerializationException</a:t>
            </a:r>
            <a:r>
              <a:rPr lang="en-US" sz="1200" dirty="0">
                <a:solidFill>
                  <a:prstClr val="black"/>
                </a:solidFill>
              </a:rPr>
              <a:t>: Self referencing loop detected for property 'normalized' with type 'UnityEngine.Vector3'. Path '[0].</a:t>
            </a:r>
            <a:r>
              <a:rPr lang="en-US" sz="1200" dirty="0" err="1">
                <a:solidFill>
                  <a:prstClr val="black"/>
                </a:solidFill>
              </a:rPr>
              <a:t>floor_Node</a:t>
            </a:r>
            <a:r>
              <a:rPr lang="en-US" sz="1200" dirty="0">
                <a:solidFill>
                  <a:prstClr val="black"/>
                </a:solidFill>
              </a:rPr>
              <a:t>[0].pos’.</a:t>
            </a:r>
          </a:p>
          <a:p>
            <a:pPr lvl="0">
              <a:lnSpc>
                <a:spcPct val="150000"/>
              </a:lnSpc>
              <a:buClr>
                <a:srgbClr val="5B9BD5"/>
              </a:buClr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後來找出原因是因為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Serialization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無限循環產出上一個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Vector3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的標準化向量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(Normalized Vector)</a:t>
            </a:r>
          </a:p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最後的解決辦法是自己建立新的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來表示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Vector3</a:t>
            </a:r>
          </a:p>
          <a:p>
            <a:pPr>
              <a:lnSpc>
                <a:spcPct val="150000"/>
              </a:lnSpc>
              <a:buClr>
                <a:srgbClr val="5B9BD5"/>
              </a:buClr>
            </a:pP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，才不會出現上述錯誤訊息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DC906-D4AF-6E42-A0FB-3EBA3B56E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68" y="3676715"/>
            <a:ext cx="3787205" cy="28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5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221</Words>
  <Application>Microsoft Macintosh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Arvo</vt:lpstr>
      <vt:lpstr>微軟正黑體</vt:lpstr>
      <vt:lpstr>Arial</vt:lpstr>
      <vt:lpstr>Bodoni</vt:lpstr>
      <vt:lpstr>Calibri</vt:lpstr>
      <vt:lpstr>Calibri Light</vt:lpstr>
      <vt:lpstr>Office 佈景主題</vt:lpstr>
      <vt:lpstr>自動輸出節點JSON：方法</vt:lpstr>
      <vt:lpstr>自動輸出節點JSON：方法</vt:lpstr>
      <vt:lpstr>自動輸出節點JSON：遇到的問題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z266624419@gmail.com</dc:creator>
  <cp:lastModifiedBy>奎宏 沈</cp:lastModifiedBy>
  <cp:revision>50</cp:revision>
  <dcterms:created xsi:type="dcterms:W3CDTF">2021-08-17T05:48:00Z</dcterms:created>
  <dcterms:modified xsi:type="dcterms:W3CDTF">2021-09-01T06:42:13Z</dcterms:modified>
</cp:coreProperties>
</file>