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3" r:id="rId5"/>
    <p:sldId id="270" r:id="rId6"/>
    <p:sldId id="259" r:id="rId7"/>
    <p:sldId id="260" r:id="rId8"/>
    <p:sldId id="271" r:id="rId9"/>
    <p:sldId id="261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3B654-7660-4AA8-B6F7-457D1F508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E38D05-3B0D-4DE2-AAB0-4B709675C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AFB82-2A99-4EA0-A6BE-A526B631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B46A6-CCBA-492F-81A9-A070B483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15369-4B97-4D54-9FCC-DE55256C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3F6EC-BFC5-4CAC-AF7C-4EE5B437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17558-0DE0-4242-897D-2BE004ED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739E5-BD56-4138-BE1B-5C376D0B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A893E-C626-4000-A3F0-A879A51C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8E7C2-5F00-4B20-B200-5E7ECEBF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4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D46E57-45B9-4812-9269-F02B28431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72C4C-1C11-4DEB-BEFA-D87621DA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2D5EB-D5CE-40A4-83D9-D136F5C0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2E6A1-30C9-4DE9-A9C8-0419FFED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2F8A6-EBB3-483C-A21E-AD0E3BAA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E58F2-4FF6-4AE9-BD20-A669C6EA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43529-A774-46E6-96CA-66E0ED8C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33CB9-CB49-4FF4-A5D0-7A094C08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D29D2-6119-43D2-8C09-388EC61C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3547A-C0AD-431D-A961-3EDE2853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1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4296-6B0B-4F77-A0D8-68AFEFBA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A92F3-3E88-4FBE-8698-8D8117EC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E0F34-490E-454E-8416-37F0573D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4B80A-EE18-4FB4-93ED-528C21C6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409D7-2A9A-4BC7-BAE8-A090AE92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6DEDB-839D-4BBB-9FC7-E431163C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3DF11-A1D1-41DC-9599-14BD5D630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8AB27A-6C46-4398-AC10-9766655A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B8375-1CA4-4477-B03D-790517CE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29E43-86ED-4790-92B7-3F600676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E5C66-27BE-4E57-BA20-4848742A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DB6D9-4FAB-496F-8EF8-8D331B8D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AA7F5-8056-4D68-A4AC-52A166CC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88CD5-73CE-43F3-988B-F918773F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5B1A3-80E8-40D0-828D-B34848545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BDFB49-12B5-45B9-860D-7A2C6F83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4FA52-6D5E-46B2-861B-1AE72776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4085B-8A45-42EB-879C-DED151B4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2FEF8A-59AB-4EF7-97C0-1951FBF6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0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FE6FB-CB6B-4A07-A8A3-9DCBED11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3E5765-48C1-488B-A54F-B41E06F8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6BE9D-C715-402C-8A55-FDF2386D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BE341-20C4-4768-8883-8C907B85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6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299565-5404-45D3-B727-0A3FCB6C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E95EE6-2C45-4561-AC7D-74DD3EEE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8858A-9BBE-4E2C-B941-63A5BEC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0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E4FD4-572A-4A69-A249-38E4FFB9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45669-CBF5-4BE4-9837-4981CC60D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EE2DE-EBF8-485D-B2B4-0E1A43B4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460DC-32C7-4B93-A399-BF838D60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6DC75-458C-4FD5-9880-A52BF0A6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F31E5-8469-4FF8-ABC1-E5154D5B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86AFC-746B-4E06-9FF0-CD6430A6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2F1E5-EE37-4CAD-A1C8-1AF21E36E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36378-C451-4609-BEFB-B1074810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2E2F9-0681-4CA8-8A3D-7CD3E252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6F67E-28C1-4194-9149-22619D54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09CEA-BE09-4E25-A747-43C18CDB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6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42B141-3DF6-41D2-BB98-9E620BE9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52BEA-4CC2-4BA1-B15B-CEF76047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E15B-BB5D-4781-8F2A-E6E17930D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C729-0B07-49F1-8482-8CBFEC28049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E9731-7546-4263-96A8-2F437246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7EB04-93DD-42DB-B865-24A04C9DD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7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6121C-6425-4006-A1DD-C6A15483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294"/>
            <a:ext cx="9144000" cy="2387600"/>
          </a:xfrm>
        </p:spPr>
        <p:txBody>
          <a:bodyPr/>
          <a:lstStyle/>
          <a:p>
            <a:r>
              <a:rPr lang="ko-KR" altLang="en-US" dirty="0"/>
              <a:t>홈페이지 기획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A428C-122F-4B0D-9FC4-B5C437462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공학전공 </a:t>
            </a:r>
            <a:r>
              <a:rPr lang="en-US" altLang="ko-KR" dirty="0"/>
              <a:t>2016257 </a:t>
            </a:r>
            <a:r>
              <a:rPr lang="ko-KR" altLang="en-US" dirty="0"/>
              <a:t>김은서</a:t>
            </a:r>
          </a:p>
        </p:txBody>
      </p:sp>
    </p:spTree>
    <p:extLst>
      <p:ext uri="{BB962C8B-B14F-4D97-AF65-F5344CB8AC3E}">
        <p14:creationId xmlns:p14="http://schemas.microsoft.com/office/powerpoint/2010/main" val="266975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AFAC1-80A5-4107-8F66-C583FD64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BF3FD1-F663-4C97-A3A5-FCFA6059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36" y="390830"/>
            <a:ext cx="9601328" cy="59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B4F7-9922-446F-975E-DCCD8819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531A14-DE4D-4071-87F7-D86F90B6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279" y="489851"/>
            <a:ext cx="9680643" cy="60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6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6C6F-4876-4B7C-BF6A-47DE4299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3EA20E6-4917-4114-A2C2-7EAFD34F1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135" y="441980"/>
            <a:ext cx="9742787" cy="60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1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E5CDF-42E2-4E0A-96FD-ADFE4C32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52B893-FEAB-484D-8AF4-475718912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951" y="323345"/>
            <a:ext cx="9938097" cy="62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210C0-7BF3-4C5F-8076-7FC02D22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E5EC6DD-4199-40A5-8CB9-8131826A9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752" y="365125"/>
            <a:ext cx="9550573" cy="59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2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4B71C-3425-4C0E-9A20-C4A245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801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Index</a:t>
            </a:r>
            <a:r>
              <a:rPr lang="ko-KR" altLang="en-US" sz="3600" dirty="0"/>
              <a:t> 페이지 새로 구현한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3C108-AC3B-471A-A28E-FACCDC34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864311"/>
            <a:ext cx="10490200" cy="55233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중간 과제 기획 당시 키워드를 검색하면 홈페이지 내 내용을 검색해서 링크를 반환해주는 검색 창 기능을 구현하려고 했으나 너무 고급 기술인 관계로 구현하지 못했습니다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회원가입</a:t>
            </a:r>
            <a:r>
              <a:rPr lang="ko-KR" altLang="en-US" sz="2000" dirty="0"/>
              <a:t> 메뉴를 추가했습니다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</a:t>
            </a:r>
            <a:r>
              <a:rPr lang="en-US" altLang="ko-KR" sz="2000" dirty="0"/>
              <a:t>, </a:t>
            </a:r>
            <a:r>
              <a:rPr lang="ko-KR" altLang="en-US" sz="2000" dirty="0"/>
              <a:t>가입하기 버튼을 누르면 </a:t>
            </a:r>
            <a:r>
              <a:rPr lang="en-US" altLang="ko-KR" sz="2000" dirty="0"/>
              <a:t>onclick </a:t>
            </a:r>
            <a:r>
              <a:rPr lang="ko-KR" altLang="en-US" sz="2000" dirty="0">
                <a:solidFill>
                  <a:srgbClr val="FF0000"/>
                </a:solidFill>
              </a:rPr>
              <a:t>이벤트</a:t>
            </a:r>
            <a:r>
              <a:rPr lang="ko-KR" altLang="en-US" sz="2000" dirty="0"/>
              <a:t>를 발생시켜서 회원가입이 완료되었다는 문구의 </a:t>
            </a:r>
            <a:r>
              <a:rPr lang="en-US" altLang="ko-KR" sz="2000" dirty="0"/>
              <a:t>alert</a:t>
            </a:r>
            <a:r>
              <a:rPr lang="ko-KR" altLang="en-US" sz="2000" dirty="0"/>
              <a:t>창이 뜨도록 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회원가입 칸 왼쪽에는 내장 객체인 </a:t>
            </a:r>
            <a:r>
              <a:rPr lang="en-US" altLang="ko-KR" sz="2000" dirty="0"/>
              <a:t>Array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생성자</a:t>
            </a:r>
            <a:r>
              <a:rPr lang="ko-KR" altLang="en-US" sz="2000" dirty="0"/>
              <a:t>를 사용하여 필수 입력 사항을 적어 두었고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오른쪽에는 내장 객체 </a:t>
            </a:r>
            <a:r>
              <a:rPr lang="en-US" altLang="ko-KR" sz="2000" dirty="0"/>
              <a:t>Array </a:t>
            </a:r>
            <a:r>
              <a:rPr lang="ko-KR" altLang="en-US" sz="2000" dirty="0">
                <a:solidFill>
                  <a:srgbClr val="FF0000"/>
                </a:solidFill>
              </a:rPr>
              <a:t>생성자</a:t>
            </a:r>
            <a:r>
              <a:rPr lang="ko-KR" altLang="en-US" sz="2000" dirty="0"/>
              <a:t>를 사용해서 선택 입력사항을 적어 두었습니다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document </a:t>
            </a:r>
            <a:r>
              <a:rPr lang="ko-KR" altLang="en-US" sz="2000" dirty="0">
                <a:solidFill>
                  <a:srgbClr val="FF0000"/>
                </a:solidFill>
              </a:rPr>
              <a:t>객체</a:t>
            </a:r>
            <a:r>
              <a:rPr lang="ko-KR" altLang="en-US" sz="2000" dirty="0"/>
              <a:t>를 사용했습니다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그리고 오디오 요소 아래의 </a:t>
            </a:r>
            <a:r>
              <a:rPr lang="en-US" altLang="ko-KR" sz="2000" dirty="0"/>
              <a:t>now playing </a:t>
            </a:r>
            <a:r>
              <a:rPr lang="ko-KR" altLang="en-US" sz="2000" dirty="0"/>
              <a:t>문구를 누르면 </a:t>
            </a:r>
            <a:r>
              <a:rPr lang="en-US" altLang="ko-KR" sz="2000" dirty="0" err="1"/>
              <a:t>onmouseup</a:t>
            </a: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이벤트</a:t>
            </a:r>
            <a:r>
              <a:rPr lang="ko-KR" altLang="en-US" sz="2000" dirty="0"/>
              <a:t>를 발생시켜 노래 제목으로 문구가 바뀌도록 설정했습니다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document </a:t>
            </a:r>
            <a:r>
              <a:rPr lang="ko-KR" altLang="en-US" sz="2000" dirty="0">
                <a:solidFill>
                  <a:srgbClr val="FF0000"/>
                </a:solidFill>
              </a:rPr>
              <a:t>객체</a:t>
            </a:r>
            <a:r>
              <a:rPr lang="ko-KR" altLang="en-US" sz="2000" dirty="0"/>
              <a:t>를 사용했습니다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83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CAD5D-526F-4B4D-A378-3A7A5B14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420F875-FB5C-4231-BC9F-E4B6F7C33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6" t="12977" r="3547" b="4073"/>
          <a:stretch/>
        </p:blipFill>
        <p:spPr>
          <a:xfrm>
            <a:off x="-29624" y="-94728"/>
            <a:ext cx="12251248" cy="6112042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7D374A9-878B-46FD-B1A0-C1985FCB5594}"/>
              </a:ext>
            </a:extLst>
          </p:cNvPr>
          <p:cNvSpPr/>
          <p:nvPr/>
        </p:nvSpPr>
        <p:spPr>
          <a:xfrm>
            <a:off x="0" y="2181726"/>
            <a:ext cx="2566738" cy="22219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86AD95C-34D5-4177-B5C5-20FC1C7ED841}"/>
              </a:ext>
            </a:extLst>
          </p:cNvPr>
          <p:cNvSpPr/>
          <p:nvPr/>
        </p:nvSpPr>
        <p:spPr>
          <a:xfrm>
            <a:off x="4812631" y="2125746"/>
            <a:ext cx="2566738" cy="22219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8CD69C-47D8-445A-BB9D-A930BF2032F1}"/>
              </a:ext>
            </a:extLst>
          </p:cNvPr>
          <p:cNvSpPr/>
          <p:nvPr/>
        </p:nvSpPr>
        <p:spPr>
          <a:xfrm>
            <a:off x="9684510" y="2181725"/>
            <a:ext cx="2566738" cy="22219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D9E87A-FF66-4AFF-93FF-F923AB30A654}"/>
              </a:ext>
            </a:extLst>
          </p:cNvPr>
          <p:cNvSpPr/>
          <p:nvPr/>
        </p:nvSpPr>
        <p:spPr>
          <a:xfrm>
            <a:off x="4812631" y="5037221"/>
            <a:ext cx="2566738" cy="6447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6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20017-1316-411B-ADDA-BCF41949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이력 및 연대기 메뉴 새로 구현한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999CA-9A07-4B13-85CA-6321574D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496"/>
            <a:ext cx="10515600" cy="50288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이력 표에 </a:t>
            </a:r>
            <a:r>
              <a:rPr lang="en-US" altLang="ko-KR" sz="2000" dirty="0"/>
              <a:t>for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반복문</a:t>
            </a:r>
            <a:r>
              <a:rPr lang="ko-KR" altLang="en-US" sz="2000" dirty="0"/>
              <a:t>을 사용하여 이력 추가 및 삭제 기능을 구현했습니다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추가 버튼을 누르면 </a:t>
            </a:r>
            <a:r>
              <a:rPr lang="en-US" altLang="ko-KR" sz="2000" dirty="0"/>
              <a:t>onclick </a:t>
            </a:r>
            <a:r>
              <a:rPr lang="ko-KR" altLang="en-US" sz="2000" dirty="0">
                <a:solidFill>
                  <a:srgbClr val="FF0000"/>
                </a:solidFill>
              </a:rPr>
              <a:t>이벤트</a:t>
            </a:r>
            <a:r>
              <a:rPr lang="ko-KR" altLang="en-US" sz="2000" dirty="0"/>
              <a:t>로 </a:t>
            </a:r>
            <a:r>
              <a:rPr lang="en-US" altLang="ko-KR" sz="2000" dirty="0"/>
              <a:t>add</a:t>
            </a:r>
            <a:r>
              <a:rPr lang="ko-KR" altLang="en-US" sz="2000" dirty="0"/>
              <a:t>함수에 있는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통해서 한번에 </a:t>
            </a:r>
            <a:r>
              <a:rPr lang="en-US" altLang="ko-KR" sz="2000" dirty="0"/>
              <a:t>5</a:t>
            </a:r>
            <a:r>
              <a:rPr lang="ko-KR" altLang="en-US" sz="2000" dirty="0"/>
              <a:t>줄의 표가 생기도록 했고</a:t>
            </a:r>
            <a:r>
              <a:rPr lang="en-US" altLang="ko-KR" sz="2000" dirty="0"/>
              <a:t>, </a:t>
            </a:r>
            <a:r>
              <a:rPr lang="ko-KR" altLang="en-US" sz="2000" dirty="0"/>
              <a:t>삭제 버튼을 누르면 </a:t>
            </a:r>
            <a:r>
              <a:rPr lang="en-US" altLang="ko-KR" sz="2000" dirty="0"/>
              <a:t>onclick </a:t>
            </a:r>
            <a:r>
              <a:rPr lang="ko-KR" altLang="en-US" sz="2000" dirty="0">
                <a:solidFill>
                  <a:srgbClr val="FF0000"/>
                </a:solidFill>
              </a:rPr>
              <a:t>이벤트</a:t>
            </a:r>
            <a:r>
              <a:rPr lang="ko-KR" altLang="en-US" sz="2000" dirty="0"/>
              <a:t>로 </a:t>
            </a:r>
            <a:r>
              <a:rPr lang="en-US" altLang="ko-KR" sz="2000" dirty="0"/>
              <a:t>Delete</a:t>
            </a:r>
            <a:r>
              <a:rPr lang="ko-KR" altLang="en-US" sz="2000" dirty="0"/>
              <a:t>함수로 한 </a:t>
            </a:r>
            <a:r>
              <a:rPr lang="ko-KR" altLang="en-US" sz="2000" dirty="0" err="1"/>
              <a:t>줄씩</a:t>
            </a:r>
            <a:r>
              <a:rPr lang="ko-KR" altLang="en-US" sz="2000" dirty="0"/>
              <a:t> 삭제되도록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표가 없어지고 삭제 버튼을 누르면 </a:t>
            </a:r>
            <a:r>
              <a:rPr lang="en-US" altLang="ko-KR" sz="2000" dirty="0"/>
              <a:t>String </a:t>
            </a:r>
            <a:r>
              <a:rPr lang="ko-KR" altLang="en-US" sz="2000" dirty="0">
                <a:solidFill>
                  <a:srgbClr val="FF0000"/>
                </a:solidFill>
              </a:rPr>
              <a:t>생성자</a:t>
            </a:r>
            <a:r>
              <a:rPr lang="ko-KR" altLang="en-US" sz="2000" dirty="0"/>
              <a:t>로 생성한 변수 </a:t>
            </a:r>
            <a:r>
              <a:rPr lang="en-US" altLang="ko-KR" sz="2000" dirty="0"/>
              <a:t>‘</a:t>
            </a:r>
            <a:r>
              <a:rPr lang="ko-KR" altLang="en-US" sz="2000" dirty="0"/>
              <a:t>더 이상 삭제할 내용이 없습니다</a:t>
            </a:r>
            <a:r>
              <a:rPr lang="en-US" altLang="ko-KR" sz="2000" dirty="0"/>
              <a:t>.’ </a:t>
            </a:r>
            <a:r>
              <a:rPr lang="ko-KR" altLang="en-US" sz="2000" dirty="0"/>
              <a:t>를 </a:t>
            </a:r>
            <a:r>
              <a:rPr lang="en-US" altLang="ko-KR" sz="2000" dirty="0"/>
              <a:t>alert</a:t>
            </a:r>
            <a:r>
              <a:rPr lang="ko-KR" altLang="en-US" sz="2000" dirty="0"/>
              <a:t>창으로 뜨도록 했습니다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저장까지 가능하게 하는 것이 본래 목적이었습니다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이때 </a:t>
            </a:r>
            <a:r>
              <a:rPr lang="en-US" altLang="ko-KR" sz="2000" dirty="0"/>
              <a:t>document </a:t>
            </a:r>
            <a:r>
              <a:rPr lang="ko-KR" altLang="en-US" sz="2000" dirty="0">
                <a:solidFill>
                  <a:srgbClr val="FF0000"/>
                </a:solidFill>
              </a:rPr>
              <a:t>객체</a:t>
            </a:r>
            <a:r>
              <a:rPr lang="ko-KR" altLang="en-US" sz="2000" dirty="0"/>
              <a:t>를 사용했습니다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오디오를 인덱스 화면에서부터 유지하는 것은 고급기술인 관계로 구현하지 못했습니다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040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B5D52-5846-4D2F-8115-251F7833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7AA4BE-B806-4FE3-B937-61AFF0D7F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500" y="365125"/>
            <a:ext cx="10075000" cy="5935579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1372FEB-E40B-4B21-9FBE-1AE07652D1F7}"/>
              </a:ext>
            </a:extLst>
          </p:cNvPr>
          <p:cNvSpPr/>
          <p:nvPr/>
        </p:nvSpPr>
        <p:spPr>
          <a:xfrm>
            <a:off x="501316" y="2851651"/>
            <a:ext cx="10940995" cy="33046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A1FEC-1AF1-4F4B-B06F-BB5D40DA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1" y="-264795"/>
            <a:ext cx="10515600" cy="1325563"/>
          </a:xfrm>
        </p:spPr>
        <p:txBody>
          <a:bodyPr/>
          <a:lstStyle/>
          <a:p>
            <a:r>
              <a:rPr lang="en-US" altLang="ko-KR" dirty="0"/>
              <a:t>Record of youth </a:t>
            </a:r>
            <a:r>
              <a:rPr lang="ko-KR" altLang="en-US" dirty="0"/>
              <a:t>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35F6A-E454-4265-AD38-1144A289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1" y="1510784"/>
            <a:ext cx="10327491" cy="48988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원래는 파일을 가져와서 홈페이지에 저장하려고 했으나 서버 연동의 이유로 구현하지 못했습니다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57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EA8B1-F46E-4265-A1D2-318F6E5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en-US" altLang="ko-KR" dirty="0" err="1"/>
              <a:t>Major_IT</a:t>
            </a:r>
            <a:r>
              <a:rPr lang="en-US" altLang="ko-KR" dirty="0"/>
              <a:t> </a:t>
            </a:r>
            <a:r>
              <a:rPr lang="ko-KR" altLang="en-US" dirty="0"/>
              <a:t>새로 구현한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DD031-A07A-4A8A-B7C1-2724E9A1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774825"/>
            <a:ext cx="1095095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 페이지 역시 서버 연동의 이유로 파일 가져오기를 구현하지 못했습니다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대신 전공 프로젝트 관련 페이지이기 때문에 아이디어를 정리할 수 있도록 메모장 기능으로 </a:t>
            </a:r>
            <a:r>
              <a:rPr lang="ko-KR" altLang="en-US" sz="2000" dirty="0">
                <a:solidFill>
                  <a:srgbClr val="FF0000"/>
                </a:solidFill>
              </a:rPr>
              <a:t>캔버스</a:t>
            </a:r>
            <a:r>
              <a:rPr lang="ko-KR" altLang="en-US" sz="2000" dirty="0"/>
              <a:t>를 삽입했습니다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기획서 다운로드를 클릭하면 </a:t>
            </a:r>
            <a:r>
              <a:rPr lang="en-US" altLang="ko-KR" sz="2000" dirty="0"/>
              <a:t>onclick </a:t>
            </a:r>
            <a:r>
              <a:rPr lang="ko-KR" altLang="en-US" sz="2000" dirty="0">
                <a:solidFill>
                  <a:srgbClr val="FF0000"/>
                </a:solidFill>
              </a:rPr>
              <a:t>이벤트</a:t>
            </a:r>
            <a:r>
              <a:rPr lang="ko-KR" altLang="en-US" sz="2000" dirty="0"/>
              <a:t>로 </a:t>
            </a:r>
            <a:r>
              <a:rPr lang="en-US" altLang="ko-KR" sz="2000" dirty="0"/>
              <a:t>‘</a:t>
            </a:r>
            <a:r>
              <a:rPr lang="ko-KR" altLang="en-US" sz="2000" dirty="0"/>
              <a:t>다운로드가 시작됩니다</a:t>
            </a:r>
            <a:r>
              <a:rPr lang="en-US" altLang="ko-KR" sz="2000" dirty="0"/>
              <a:t>’</a:t>
            </a:r>
            <a:r>
              <a:rPr lang="ko-KR" altLang="en-US" sz="2000" dirty="0"/>
              <a:t> 문구의 </a:t>
            </a:r>
            <a:r>
              <a:rPr lang="en-US" altLang="ko-KR" sz="2000" dirty="0"/>
              <a:t>alert</a:t>
            </a:r>
            <a:r>
              <a:rPr lang="ko-KR" altLang="en-US" sz="2000" dirty="0"/>
              <a:t>창이 뜨도록 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 설명 추가 텍스트 박스에 </a:t>
            </a:r>
            <a:r>
              <a:rPr lang="en-US" altLang="ko-KR" sz="2000" dirty="0"/>
              <a:t>onclick </a:t>
            </a:r>
            <a:r>
              <a:rPr lang="ko-KR" altLang="en-US" sz="2000" dirty="0">
                <a:solidFill>
                  <a:srgbClr val="FF0000"/>
                </a:solidFill>
              </a:rPr>
              <a:t>이벤트</a:t>
            </a:r>
            <a:r>
              <a:rPr lang="ko-KR" altLang="en-US" sz="2000" dirty="0"/>
              <a:t>로 </a:t>
            </a:r>
            <a:r>
              <a:rPr lang="en-US" altLang="ko-KR" sz="2000" dirty="0" err="1"/>
              <a:t>this.select</a:t>
            </a:r>
            <a:r>
              <a:rPr lang="en-US" altLang="ko-KR" sz="2000" dirty="0"/>
              <a:t>()</a:t>
            </a:r>
            <a:r>
              <a:rPr lang="ko-KR" altLang="en-US" sz="2000" dirty="0"/>
              <a:t>를 통해 박스를 클릭했을 때 초기값이 전체 선택되어 한번에 지울 수 있도록 구현했습니다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55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89CFC-FF06-45BC-8392-1B8A7E2A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9C7E3-0219-4942-9103-33D8B761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05615-07EF-4839-A540-AABF7B87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7867"/>
            <a:ext cx="9238130" cy="666226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347DDA3-5F28-4E3C-9DAA-D35EAFD49390}"/>
              </a:ext>
            </a:extLst>
          </p:cNvPr>
          <p:cNvSpPr/>
          <p:nvPr/>
        </p:nvSpPr>
        <p:spPr>
          <a:xfrm>
            <a:off x="590963" y="-447362"/>
            <a:ext cx="5756049" cy="59875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74A3DF6-89CD-4482-803A-50201AF77FAD}"/>
              </a:ext>
            </a:extLst>
          </p:cNvPr>
          <p:cNvSpPr/>
          <p:nvPr/>
        </p:nvSpPr>
        <p:spPr>
          <a:xfrm>
            <a:off x="1143000" y="6081710"/>
            <a:ext cx="6455296" cy="813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2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4257-70D1-4890-A162-FEE3B95A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altLang="ko-KR" dirty="0"/>
              <a:t>Current Schedule </a:t>
            </a:r>
            <a:r>
              <a:rPr lang="ko-KR" altLang="en-US" dirty="0"/>
              <a:t>새로 구현한 부분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D7C5D-2A26-47A7-9CD1-2018DFB23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608"/>
            <a:ext cx="10515600" cy="4351338"/>
          </a:xfrm>
        </p:spPr>
        <p:txBody>
          <a:bodyPr/>
          <a:lstStyle/>
          <a:p>
            <a:r>
              <a:rPr lang="ko-KR" altLang="en-US" dirty="0"/>
              <a:t>이 부분 또한 시간표를 동적으로 수정하고 저장하려는 계획이었기 때문에 구현하지 못했습니다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대신 </a:t>
            </a:r>
            <a:r>
              <a:rPr lang="en-US" altLang="ko-KR" dirty="0"/>
              <a:t>Date </a:t>
            </a:r>
            <a:r>
              <a:rPr lang="ko-KR" altLang="en-US" dirty="0">
                <a:solidFill>
                  <a:srgbClr val="FF0000"/>
                </a:solidFill>
              </a:rPr>
              <a:t>객체 생성자를 </a:t>
            </a:r>
            <a:r>
              <a:rPr lang="ko-KR" altLang="en-US" dirty="0"/>
              <a:t>이용해서 현 날짜를 받아오고</a:t>
            </a:r>
            <a:r>
              <a:rPr lang="en-US" altLang="ko-KR" dirty="0"/>
              <a:t>, </a:t>
            </a:r>
            <a:r>
              <a:rPr lang="en-US" altLang="ko-KR" dirty="0" err="1"/>
              <a:t>onmouseover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이벤트</a:t>
            </a:r>
            <a:r>
              <a:rPr lang="ko-KR" altLang="en-US" dirty="0"/>
              <a:t>로 문구가 현 날짜로 바뀌도록 구현했습니다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document 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93697-9C9C-4FF3-AB94-9879A6A6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64" y="3782265"/>
            <a:ext cx="6067425" cy="277177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8CA23FA-9314-4C5A-94C3-61AD53A84F40}"/>
              </a:ext>
            </a:extLst>
          </p:cNvPr>
          <p:cNvSpPr/>
          <p:nvPr/>
        </p:nvSpPr>
        <p:spPr>
          <a:xfrm>
            <a:off x="640976" y="4199122"/>
            <a:ext cx="2729753" cy="813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333</Words>
  <Application>Microsoft Office PowerPoint</Application>
  <PresentationFormat>와이드스크린</PresentationFormat>
  <Paragraphs>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홈페이지 기획 보고서</vt:lpstr>
      <vt:lpstr>Index 페이지 새로 구현한 부분</vt:lpstr>
      <vt:lpstr>PowerPoint 프레젠테이션</vt:lpstr>
      <vt:lpstr>이력 및 연대기 메뉴 새로 구현한 부분</vt:lpstr>
      <vt:lpstr>PowerPoint 프레젠테이션</vt:lpstr>
      <vt:lpstr>Record of youth 페이지</vt:lpstr>
      <vt:lpstr>For Major_IT 새로 구현한 부분</vt:lpstr>
      <vt:lpstr>PowerPoint 프레젠테이션</vt:lpstr>
      <vt:lpstr>Current Schedule 새로 구현한 부분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홈페이지 기획 보고서</dc:title>
  <dc:creator>김 서연</dc:creator>
  <cp:lastModifiedBy>김 서연</cp:lastModifiedBy>
  <cp:revision>49</cp:revision>
  <dcterms:created xsi:type="dcterms:W3CDTF">2021-04-24T07:31:17Z</dcterms:created>
  <dcterms:modified xsi:type="dcterms:W3CDTF">2021-06-14T03:09:14Z</dcterms:modified>
</cp:coreProperties>
</file>