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82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3B654-7660-4AA8-B6F7-457D1F508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E38D05-3B0D-4DE2-AAB0-4B709675C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AFB82-2A99-4EA0-A6BE-A526B631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B46A6-CCBA-492F-81A9-A070B483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15369-4B97-4D54-9FCC-DE55256C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3F6EC-BFC5-4CAC-AF7C-4EE5B437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17558-0DE0-4242-897D-2BE004ED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739E5-BD56-4138-BE1B-5C376D0B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A893E-C626-4000-A3F0-A879A51C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8E7C2-5F00-4B20-B200-5E7ECEBF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4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D46E57-45B9-4812-9269-F02B28431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72C4C-1C11-4DEB-BEFA-D87621DA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2D5EB-D5CE-40A4-83D9-D136F5C0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2E6A1-30C9-4DE9-A9C8-0419FFED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2F8A6-EBB3-483C-A21E-AD0E3BAA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E58F2-4FF6-4AE9-BD20-A669C6EA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43529-A774-46E6-96CA-66E0ED8C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33CB9-CB49-4FF4-A5D0-7A094C08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D29D2-6119-43D2-8C09-388EC61C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3547A-C0AD-431D-A961-3EDE2853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1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4296-6B0B-4F77-A0D8-68AFEFBA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A92F3-3E88-4FBE-8698-8D8117EC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E0F34-490E-454E-8416-37F0573D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4B80A-EE18-4FB4-93ED-528C21C6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409D7-2A9A-4BC7-BAE8-A090AE92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6DEDB-839D-4BBB-9FC7-E431163C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3DF11-A1D1-41DC-9599-14BD5D630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8AB27A-6C46-4398-AC10-9766655A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B8375-1CA4-4477-B03D-790517CE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29E43-86ED-4790-92B7-3F600676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E5C66-27BE-4E57-BA20-4848742A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DB6D9-4FAB-496F-8EF8-8D331B8D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AA7F5-8056-4D68-A4AC-52A166CC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88CD5-73CE-43F3-988B-F918773F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F5B1A3-80E8-40D0-828D-B34848545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BDFB49-12B5-45B9-860D-7A2C6F83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4FA52-6D5E-46B2-861B-1AE72776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4085B-8A45-42EB-879C-DED151B4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2FEF8A-59AB-4EF7-97C0-1951FBF6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0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FE6FB-CB6B-4A07-A8A3-9DCBED11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3E5765-48C1-488B-A54F-B41E06F8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6BE9D-C715-402C-8A55-FDF2386D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BE341-20C4-4768-8883-8C907B85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6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299565-5404-45D3-B727-0A3FCB6C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E95EE6-2C45-4561-AC7D-74DD3EEE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8858A-9BBE-4E2C-B941-63A5BEC8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0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E4FD4-572A-4A69-A249-38E4FFB9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45669-CBF5-4BE4-9837-4981CC60D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EE2DE-EBF8-485D-B2B4-0E1A43B40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460DC-32C7-4B93-A399-BF838D60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6DC75-458C-4FD5-9880-A52BF0A6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F31E5-8469-4FF8-ABC1-E5154D5B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86AFC-746B-4E06-9FF0-CD6430A6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2F1E5-EE37-4CAD-A1C8-1AF21E36E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36378-C451-4609-BEFB-B1074810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2E2F9-0681-4CA8-8A3D-7CD3E252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6F67E-28C1-4194-9149-22619D54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09CEA-BE09-4E25-A747-43C18CDB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6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42B141-3DF6-41D2-BB98-9E620BE9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52BEA-4CC2-4BA1-B15B-CEF76047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5E15B-BB5D-4781-8F2A-E6E17930D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C729-0B07-49F1-8482-8CBFEC2804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E9731-7546-4263-96A8-2F437246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7EB04-93DD-42DB-B865-24A04C9DD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FD43-5686-4E5C-9C2F-11555B58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7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6121C-6425-4006-A1DD-C6A15483A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294"/>
            <a:ext cx="9144000" cy="2387600"/>
          </a:xfrm>
        </p:spPr>
        <p:txBody>
          <a:bodyPr/>
          <a:lstStyle/>
          <a:p>
            <a:r>
              <a:rPr lang="ko-KR" altLang="en-US" dirty="0"/>
              <a:t>홈페이지 기획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AA428C-122F-4B0D-9FC4-B5C437462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공학전공 </a:t>
            </a:r>
            <a:r>
              <a:rPr lang="en-US" altLang="ko-KR" dirty="0"/>
              <a:t>2016257 </a:t>
            </a:r>
            <a:r>
              <a:rPr lang="ko-KR" altLang="en-US" dirty="0"/>
              <a:t>김은서</a:t>
            </a:r>
          </a:p>
        </p:txBody>
      </p:sp>
    </p:spTree>
    <p:extLst>
      <p:ext uri="{BB962C8B-B14F-4D97-AF65-F5344CB8AC3E}">
        <p14:creationId xmlns:p14="http://schemas.microsoft.com/office/powerpoint/2010/main" val="266975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4B71C-3425-4C0E-9A20-C4A245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-3502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Index</a:t>
            </a:r>
            <a:r>
              <a:rPr lang="ko-KR" altLang="en-US" sz="3600" dirty="0"/>
              <a:t> 페이지 기획안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3C108-AC3B-471A-A28E-FACCDC34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680"/>
            <a:ext cx="10515600" cy="67259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블로그 형식의 홈페이지 보다는 큼직한 아이콘이 메뉴가 되는 홈페이지 양식을 만들고 싶어서 상단에는 홈페이지 이름을 가운데 정렬하여 배치시키고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그 바로 밑 부분에는 제 사진을 넣고 마우스 오버를 하면 짤막한 자기소개 글이 나오도록 구성해보았습니다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사진 밑에는 </a:t>
            </a: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요소로 인스타그램 주소를 링크하여 </a:t>
            </a:r>
            <a:r>
              <a:rPr lang="en-US" altLang="ko-KR" sz="2000" dirty="0"/>
              <a:t>contact </a:t>
            </a:r>
            <a:r>
              <a:rPr lang="ko-KR" altLang="en-US" sz="2000" dirty="0"/>
              <a:t>를 대신하였습니다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인스타그램 주소 밑에는 오디오 요소를 삽입하여 접속하고 자동으로 배경음악이 나올 수 있도록 </a:t>
            </a:r>
            <a:r>
              <a:rPr lang="en-US" altLang="ko-KR" sz="2000" dirty="0"/>
              <a:t>preload </a:t>
            </a:r>
            <a:r>
              <a:rPr lang="ko-KR" altLang="en-US" sz="2000" dirty="0"/>
              <a:t>속성으로 구현하겠습니다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그리고 아직 배우진 않았지만 왼쪽 빈 부분에 검색창을 만들어 검색한 단어가 들어간 내용을 찾은 결과를 반환해주는 역할도 구현하고 싶습니다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조금 더 배워야 가능할 것 같습니다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그리고 메뉴는 나에 대한 카테고리와 학교생활에 대한 카테고리로 나눠서 각각 </a:t>
            </a:r>
            <a:r>
              <a:rPr lang="en-US" altLang="ko-KR" sz="2000" dirty="0"/>
              <a:t>2</a:t>
            </a:r>
            <a:r>
              <a:rPr lang="ko-KR" altLang="en-US" sz="2000" dirty="0"/>
              <a:t>개씩 총  </a:t>
            </a:r>
            <a:r>
              <a:rPr lang="en-US" altLang="ko-KR" sz="2000" dirty="0"/>
              <a:t>4</a:t>
            </a:r>
            <a:r>
              <a:rPr lang="ko-KR" altLang="en-US" sz="2000" dirty="0"/>
              <a:t>개로 구성했는데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첫번째는</a:t>
            </a:r>
            <a:r>
              <a:rPr lang="en-US" altLang="ko-KR" sz="2000" dirty="0"/>
              <a:t> </a:t>
            </a:r>
            <a:r>
              <a:rPr lang="ko-KR" altLang="en-US" sz="2000" dirty="0"/>
              <a:t>저의 연대기 및 이력을 볼 수 있는 메뉴</a:t>
            </a:r>
            <a:r>
              <a:rPr lang="en-US" altLang="ko-KR" sz="2000" dirty="0"/>
              <a:t>, </a:t>
            </a:r>
            <a:r>
              <a:rPr lang="ko-KR" altLang="en-US" sz="2000" dirty="0"/>
              <a:t>두번째는 제가 기억하고 싶은 순간들을 기록해 놓은 메뉴</a:t>
            </a:r>
            <a:r>
              <a:rPr lang="en-US" altLang="ko-KR" sz="2000" dirty="0"/>
              <a:t>(</a:t>
            </a:r>
            <a:r>
              <a:rPr lang="ko-KR" altLang="en-US" sz="2000" dirty="0"/>
              <a:t>여행 등</a:t>
            </a:r>
            <a:r>
              <a:rPr lang="en-US" altLang="ko-KR" sz="2000" dirty="0"/>
              <a:t>) , </a:t>
            </a:r>
            <a:r>
              <a:rPr lang="ko-KR" altLang="en-US" sz="2000" dirty="0"/>
              <a:t>세번째는 저의 전공과 관련된 프로젝트 등을 정리할 수 있는 메뉴</a:t>
            </a:r>
            <a:r>
              <a:rPr lang="en-US" altLang="ko-KR" sz="2000" dirty="0"/>
              <a:t>, </a:t>
            </a:r>
            <a:r>
              <a:rPr lang="ko-KR" altLang="en-US" sz="2000" dirty="0"/>
              <a:t>마지막으로 학교 시간표를 볼 수 있는 메뉴들로 구성해보았습니다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모두 </a:t>
            </a:r>
            <a:r>
              <a:rPr lang="en-US" altLang="ko-KR" sz="2000" dirty="0"/>
              <a:t>&lt;figure&gt; </a:t>
            </a:r>
            <a:r>
              <a:rPr lang="ko-KR" altLang="en-US" sz="2000" dirty="0"/>
              <a:t>요소를 이용하여 이미지를 누르면 </a:t>
            </a: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&gt;</a:t>
            </a:r>
            <a:r>
              <a:rPr lang="ko-KR" altLang="en-US" sz="2000" dirty="0"/>
              <a:t>요소로 링크로 이동할 수 있도록 구현하겠습니다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홈페이지 하단에는 저작권 문구를 배치시켰습니다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디자인적으로는 </a:t>
            </a:r>
            <a:r>
              <a:rPr lang="en-US" altLang="ko-KR" sz="2000" dirty="0"/>
              <a:t>font-family, background-color,</a:t>
            </a:r>
            <a:r>
              <a:rPr lang="ko-KR" altLang="en-US" sz="2000" dirty="0"/>
              <a:t> </a:t>
            </a:r>
            <a:r>
              <a:rPr lang="en-US" altLang="ko-KR" sz="2000" dirty="0"/>
              <a:t>border,</a:t>
            </a:r>
            <a:r>
              <a:rPr lang="ko-KR" altLang="en-US" sz="2000" dirty="0"/>
              <a:t> </a:t>
            </a:r>
            <a:r>
              <a:rPr lang="en-US" altLang="ko-KR" sz="2000" dirty="0"/>
              <a:t>background-image </a:t>
            </a:r>
            <a:r>
              <a:rPr lang="ko-KR" altLang="en-US" sz="2000" dirty="0"/>
              <a:t>속성 등으로 홈페이지 전체 배경을 꾸미고</a:t>
            </a:r>
            <a:r>
              <a:rPr lang="en-US" altLang="ko-KR" sz="2000" dirty="0"/>
              <a:t>, </a:t>
            </a:r>
            <a:r>
              <a:rPr lang="ko-KR" altLang="en-US" sz="2000" dirty="0"/>
              <a:t>각각의 텍스트들도 꾸미겠습니다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83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6A9C4-BC6D-44CF-95DB-C878807B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index </a:t>
            </a:r>
            <a:r>
              <a:rPr lang="ko-KR" altLang="en-US" sz="2800" dirty="0"/>
              <a:t>페이지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AF87C-C514-490D-84D6-55BE56A199E6}"/>
              </a:ext>
            </a:extLst>
          </p:cNvPr>
          <p:cNvSpPr/>
          <p:nvPr/>
        </p:nvSpPr>
        <p:spPr>
          <a:xfrm>
            <a:off x="667193" y="1407106"/>
            <a:ext cx="5652117" cy="5246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C43E30-9D58-4B8D-841E-D4DCE7E94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7" r="15883"/>
          <a:stretch/>
        </p:blipFill>
        <p:spPr>
          <a:xfrm>
            <a:off x="2491986" y="1833147"/>
            <a:ext cx="1744135" cy="1489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0BF1F-64F5-4224-90E1-83E8F0911E94}"/>
              </a:ext>
            </a:extLst>
          </p:cNvPr>
          <p:cNvSpPr txBox="1"/>
          <p:nvPr/>
        </p:nvSpPr>
        <p:spPr>
          <a:xfrm>
            <a:off x="1000709" y="1407106"/>
            <a:ext cx="49850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Welcome</a:t>
            </a:r>
            <a:r>
              <a:rPr lang="ko-KR" altLang="en-US" b="1" dirty="0"/>
              <a:t> </a:t>
            </a:r>
            <a:r>
              <a:rPr lang="en-US" altLang="ko-KR" b="1" dirty="0"/>
              <a:t>to</a:t>
            </a:r>
            <a:r>
              <a:rPr lang="ko-KR" altLang="en-US" b="1" dirty="0"/>
              <a:t> </a:t>
            </a:r>
            <a:r>
              <a:rPr lang="en-US" altLang="ko-KR" b="1" dirty="0" err="1"/>
              <a:t>Eunseo’s</a:t>
            </a:r>
            <a:r>
              <a:rPr lang="en-US" altLang="ko-KR" b="1" dirty="0"/>
              <a:t> Place!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About ME                  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1200" b="1" dirty="0"/>
              <a:t>            Simple Timeline                 Record of Youth</a:t>
            </a:r>
          </a:p>
          <a:p>
            <a:endParaRPr lang="en-US" altLang="ko-KR" b="1" dirty="0"/>
          </a:p>
          <a:p>
            <a:r>
              <a:rPr lang="en-US" altLang="ko-KR" b="1" dirty="0"/>
              <a:t>In College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b="1" dirty="0"/>
          </a:p>
          <a:p>
            <a:r>
              <a:rPr lang="en-US" altLang="ko-KR" sz="1200" b="1" dirty="0"/>
              <a:t>              For </a:t>
            </a:r>
            <a:r>
              <a:rPr lang="en-US" altLang="ko-KR" sz="1200" b="1" dirty="0" err="1"/>
              <a:t>Major_IT</a:t>
            </a:r>
            <a:r>
              <a:rPr lang="en-US" altLang="ko-KR" sz="1200" b="1" dirty="0"/>
              <a:t>                    Current Schedule</a:t>
            </a:r>
          </a:p>
          <a:p>
            <a:endParaRPr lang="en-US" altLang="ko-KR" sz="700" b="1" dirty="0"/>
          </a:p>
          <a:p>
            <a:r>
              <a:rPr lang="en-US" altLang="ko-KR" sz="700" b="1" dirty="0"/>
              <a:t>Copyright ~~~</a:t>
            </a:r>
          </a:p>
        </p:txBody>
      </p:sp>
      <p:pic>
        <p:nvPicPr>
          <p:cNvPr id="11" name="내용 개체 틀 9">
            <a:extLst>
              <a:ext uri="{FF2B5EF4-FFF2-40B4-BE49-F238E27FC236}">
                <a16:creationId xmlns:a16="http://schemas.microsoft.com/office/drawing/2014/main" id="{297FA920-97F0-4995-994C-4B9E17BF4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4" r="21796" b="41788"/>
          <a:stretch/>
        </p:blipFill>
        <p:spPr>
          <a:xfrm>
            <a:off x="1806455" y="5521385"/>
            <a:ext cx="694412" cy="590350"/>
          </a:xfrm>
          <a:prstGeom prst="rect">
            <a:avLst/>
          </a:prstGeom>
        </p:spPr>
      </p:pic>
      <p:pic>
        <p:nvPicPr>
          <p:cNvPr id="12" name="내용 개체 틀 9">
            <a:extLst>
              <a:ext uri="{FF2B5EF4-FFF2-40B4-BE49-F238E27FC236}">
                <a16:creationId xmlns:a16="http://schemas.microsoft.com/office/drawing/2014/main" id="{4FE00104-0544-42CE-8DFC-8FE4F7FEC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4" r="21796" b="41788"/>
          <a:stretch/>
        </p:blipFill>
        <p:spPr>
          <a:xfrm>
            <a:off x="3873690" y="4135336"/>
            <a:ext cx="747153" cy="635187"/>
          </a:xfrm>
          <a:prstGeom prst="rect">
            <a:avLst/>
          </a:prstGeom>
        </p:spPr>
      </p:pic>
      <p:pic>
        <p:nvPicPr>
          <p:cNvPr id="13" name="내용 개체 틀 9">
            <a:extLst>
              <a:ext uri="{FF2B5EF4-FFF2-40B4-BE49-F238E27FC236}">
                <a16:creationId xmlns:a16="http://schemas.microsoft.com/office/drawing/2014/main" id="{1CDDC23C-433B-4AFB-87D8-9721932D2F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4" r="21796" b="41788"/>
          <a:stretch/>
        </p:blipFill>
        <p:spPr>
          <a:xfrm>
            <a:off x="1806455" y="4233036"/>
            <a:ext cx="642218" cy="545977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582B004-DBD4-49CB-AF04-9D7B21FBC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4" r="21796" b="41788"/>
          <a:stretch/>
        </p:blipFill>
        <p:spPr>
          <a:xfrm>
            <a:off x="3994104" y="5455328"/>
            <a:ext cx="705106" cy="599441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DE2C42-0D25-4F53-B94C-D019C95979C1}"/>
              </a:ext>
            </a:extLst>
          </p:cNvPr>
          <p:cNvSpPr txBox="1"/>
          <p:nvPr/>
        </p:nvSpPr>
        <p:spPr>
          <a:xfrm>
            <a:off x="4346657" y="2399254"/>
            <a:ext cx="414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안녕하세요</a:t>
            </a:r>
            <a:r>
              <a:rPr lang="en-US" altLang="ko-KR" sz="1100" dirty="0"/>
              <a:t>!</a:t>
            </a:r>
          </a:p>
          <a:p>
            <a:r>
              <a:rPr lang="ko-KR" altLang="en-US" sz="1100" dirty="0"/>
              <a:t>저는 김은서입니다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저의 홈페이지에 오신 걸 환영합니다</a:t>
            </a:r>
            <a:r>
              <a:rPr lang="en-US" altLang="ko-KR" sz="1100" dirty="0"/>
              <a:t>!</a:t>
            </a:r>
          </a:p>
          <a:p>
            <a:r>
              <a:rPr lang="ko-KR" altLang="en-US" sz="1100" dirty="0"/>
              <a:t>아래 카테고리에 들어가면</a:t>
            </a:r>
            <a:endParaRPr lang="en-US" altLang="ko-KR" sz="1100" dirty="0"/>
          </a:p>
          <a:p>
            <a:r>
              <a:rPr lang="ko-KR" altLang="en-US" sz="1100" dirty="0"/>
              <a:t>저에 대한 내용이 더 많이 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궁금하신 분은 클릭해주세요</a:t>
            </a:r>
            <a:r>
              <a:rPr lang="en-US" altLang="ko-KR" sz="1100" dirty="0"/>
              <a:t>!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FEFA40-2D06-4633-AA73-9DA12F6B3F4B}"/>
              </a:ext>
            </a:extLst>
          </p:cNvPr>
          <p:cNvCxnSpPr/>
          <p:nvPr/>
        </p:nvCxnSpPr>
        <p:spPr>
          <a:xfrm flipV="1">
            <a:off x="5011901" y="951288"/>
            <a:ext cx="2214880" cy="7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E464FC-D42F-402D-A966-0F004C1B34A9}"/>
              </a:ext>
            </a:extLst>
          </p:cNvPr>
          <p:cNvSpPr txBox="1"/>
          <p:nvPr/>
        </p:nvSpPr>
        <p:spPr>
          <a:xfrm>
            <a:off x="7262576" y="773995"/>
            <a:ext cx="32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제목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4F92176-89C7-4487-A5FB-3D364987D8D9}"/>
              </a:ext>
            </a:extLst>
          </p:cNvPr>
          <p:cNvSpPr/>
          <p:nvPr/>
        </p:nvSpPr>
        <p:spPr>
          <a:xfrm>
            <a:off x="5885948" y="4595603"/>
            <a:ext cx="1564640" cy="134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C5A3B4-3492-446A-A62A-349EEA010FB8}"/>
              </a:ext>
            </a:extLst>
          </p:cNvPr>
          <p:cNvSpPr txBox="1"/>
          <p:nvPr/>
        </p:nvSpPr>
        <p:spPr>
          <a:xfrm>
            <a:off x="8260080" y="4779013"/>
            <a:ext cx="220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목차 </a:t>
            </a:r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아이콘 이미지 클릭 시 각각의 페이지로 이동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F1A276-41D7-4862-9429-AD55F83C69DD}"/>
              </a:ext>
            </a:extLst>
          </p:cNvPr>
          <p:cNvCxnSpPr/>
          <p:nvPr/>
        </p:nvCxnSpPr>
        <p:spPr>
          <a:xfrm>
            <a:off x="6979920" y="3048000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446805-34AE-49A2-B932-455B013104D8}"/>
              </a:ext>
            </a:extLst>
          </p:cNvPr>
          <p:cNvSpPr txBox="1"/>
          <p:nvPr/>
        </p:nvSpPr>
        <p:spPr>
          <a:xfrm>
            <a:off x="8380176" y="2630418"/>
            <a:ext cx="346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사진에 마우스를 가져다 대면 자기소개 </a:t>
            </a:r>
            <a:r>
              <a:rPr lang="ko-KR" altLang="en-US"/>
              <a:t>텍스트로 전환될 수 있도록 하기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6C7BA0-73A3-40B8-893C-499D1285A49F}"/>
              </a:ext>
            </a:extLst>
          </p:cNvPr>
          <p:cNvSpPr txBox="1"/>
          <p:nvPr/>
        </p:nvSpPr>
        <p:spPr>
          <a:xfrm>
            <a:off x="2866872" y="3341954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인스타그램 주소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5E773B0-6475-4D7E-8DC7-D806505E444C}"/>
              </a:ext>
            </a:extLst>
          </p:cNvPr>
          <p:cNvCxnSpPr/>
          <p:nvPr/>
        </p:nvCxnSpPr>
        <p:spPr>
          <a:xfrm>
            <a:off x="1751791" y="6492875"/>
            <a:ext cx="5510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924831-DA26-4B32-83CC-6880FF6154C7}"/>
              </a:ext>
            </a:extLst>
          </p:cNvPr>
          <p:cNvSpPr txBox="1"/>
          <p:nvPr/>
        </p:nvSpPr>
        <p:spPr>
          <a:xfrm>
            <a:off x="7338776" y="6326645"/>
            <a:ext cx="22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저작권 문구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5792056-C417-4DA2-BA02-19B9317E5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49" y="3369679"/>
            <a:ext cx="285750" cy="23812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FD633-A3F9-4288-BF96-F42F36E857F2}"/>
              </a:ext>
            </a:extLst>
          </p:cNvPr>
          <p:cNvSpPr/>
          <p:nvPr/>
        </p:nvSpPr>
        <p:spPr>
          <a:xfrm>
            <a:off x="2500867" y="3607804"/>
            <a:ext cx="1845790" cy="337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오디오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AB1628-AC7B-49DF-8F04-9889E5F9D106}"/>
              </a:ext>
            </a:extLst>
          </p:cNvPr>
          <p:cNvCxnSpPr>
            <a:stCxn id="31" idx="3"/>
          </p:cNvCxnSpPr>
          <p:nvPr/>
        </p:nvCxnSpPr>
        <p:spPr>
          <a:xfrm>
            <a:off x="4346657" y="3776576"/>
            <a:ext cx="3791503" cy="23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C423693-CF42-44A1-81A6-EA2A038D140E}"/>
              </a:ext>
            </a:extLst>
          </p:cNvPr>
          <p:cNvSpPr txBox="1"/>
          <p:nvPr/>
        </p:nvSpPr>
        <p:spPr>
          <a:xfrm>
            <a:off x="8380176" y="3890032"/>
            <a:ext cx="371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오디오 삽입</a:t>
            </a:r>
            <a:r>
              <a:rPr lang="ko-KR" altLang="en-US" dirty="0"/>
              <a:t>하여 배경음악 나오도록 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E02C79-1DDD-4531-AB26-C05CF7DDA522}"/>
              </a:ext>
            </a:extLst>
          </p:cNvPr>
          <p:cNvSpPr txBox="1"/>
          <p:nvPr/>
        </p:nvSpPr>
        <p:spPr>
          <a:xfrm>
            <a:off x="870654" y="2128794"/>
            <a:ext cx="145457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내용 </a:t>
            </a:r>
            <a:r>
              <a:rPr lang="ko-KR" altLang="en-US" b="1" dirty="0" err="1"/>
              <a:t>검색창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63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20017-1316-411B-ADDA-BCF41949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이력 및 연대기 메뉴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999CA-9A07-4B13-85CA-6321574D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상단에 </a:t>
            </a:r>
            <a:r>
              <a:rPr lang="en-US" altLang="ko-KR" sz="2000" dirty="0"/>
              <a:t>&lt;table&gt;</a:t>
            </a:r>
            <a:r>
              <a:rPr lang="ko-KR" altLang="en-US" sz="2000" dirty="0"/>
              <a:t> 요소를 이용해 연도와 그에 대한 내용을 정리해 놓은 </a:t>
            </a:r>
            <a:r>
              <a:rPr lang="en-US" altLang="ko-KR" sz="2000" dirty="0"/>
              <a:t>timeline </a:t>
            </a:r>
            <a:r>
              <a:rPr lang="ko-KR" altLang="en-US" sz="2000" dirty="0"/>
              <a:t>표를 만들어 배치시켰습니다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아직 배우진 않았지만 표의 끝에 이력 추가 버튼을 생성하여 수시로 이력을 추가하고 저장할 수 있도록 구상했습니다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부분은 조금 더 배워야 가능할 것 같습니다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또한 아이디 속성을 이용해서 출생 옆을 클릭하면 문서 하단 특정 위치로 이동해서 어린 시절 사진을 볼 수 있도록 설정했습니다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또</a:t>
            </a:r>
            <a:r>
              <a:rPr lang="en-US" altLang="ko-KR" sz="2000" dirty="0"/>
              <a:t>, </a:t>
            </a:r>
            <a:r>
              <a:rPr lang="ko-KR" altLang="en-US" sz="2000" dirty="0"/>
              <a:t>가능할 지는 모르겠지만 홈페이지 처음 접속했을 때 나오는 배경음악을 메뉴로 이동해도 끊기지 않게 하고 싶은데 이 부분은 전 페이지에 해당합니다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또한 조금 더 배워야 가능할 것 같습니다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040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C6447-AFDB-412A-A017-2C895254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27204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Simple timeline </a:t>
            </a:r>
            <a:r>
              <a:rPr lang="ko-KR" altLang="en-US" sz="2800" dirty="0"/>
              <a:t>페이지 내용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5EF216A-6567-4F43-9A7A-BAFB97F8A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290697"/>
              </p:ext>
            </p:extLst>
          </p:nvPr>
        </p:nvGraphicFramePr>
        <p:xfrm>
          <a:off x="487680" y="1411962"/>
          <a:ext cx="30632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20">
                  <a:extLst>
                    <a:ext uri="{9D8B030D-6E8A-4147-A177-3AD203B41FA5}">
                      <a16:colId xmlns:a16="http://schemas.microsoft.com/office/drawing/2014/main" val="1641876091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2249425119"/>
                    </a:ext>
                  </a:extLst>
                </a:gridCol>
              </a:tblGrid>
              <a:tr h="363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11179"/>
                  </a:ext>
                </a:extLst>
              </a:tr>
              <a:tr h="363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2000.06.12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출생   </a:t>
                      </a:r>
                      <a:r>
                        <a:rPr lang="en-US" altLang="ko-KR" u="sng" dirty="0"/>
                        <a:t>click!</a:t>
                      </a:r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56420"/>
                  </a:ext>
                </a:extLst>
              </a:tr>
              <a:tr h="3633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44493"/>
                  </a:ext>
                </a:extLst>
              </a:tr>
              <a:tr h="3633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11530"/>
                  </a:ext>
                </a:extLst>
              </a:tr>
              <a:tr h="3633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52202"/>
                  </a:ext>
                </a:extLst>
              </a:tr>
              <a:tr h="3633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01993"/>
                  </a:ext>
                </a:extLst>
              </a:tr>
              <a:tr h="3633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8736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E7B9EF6-A992-474E-A111-35D7354F6220}"/>
              </a:ext>
            </a:extLst>
          </p:cNvPr>
          <p:cNvSpPr/>
          <p:nvPr/>
        </p:nvSpPr>
        <p:spPr>
          <a:xfrm>
            <a:off x="264160" y="711458"/>
            <a:ext cx="5831840" cy="5953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47D9D-1520-4E94-B060-AB7A11CE0355}"/>
              </a:ext>
            </a:extLst>
          </p:cNvPr>
          <p:cNvSpPr txBox="1"/>
          <p:nvPr/>
        </p:nvSpPr>
        <p:spPr>
          <a:xfrm>
            <a:off x="487680" y="978475"/>
            <a:ext cx="2529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 Timeline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108819-58E4-4C29-8ABF-8DCEB7208C98}"/>
              </a:ext>
            </a:extLst>
          </p:cNvPr>
          <p:cNvSpPr/>
          <p:nvPr/>
        </p:nvSpPr>
        <p:spPr>
          <a:xfrm>
            <a:off x="487680" y="4188082"/>
            <a:ext cx="1300480" cy="42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이력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B857A5-CAC7-4E85-A0F4-E9D25C50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60" y="4823969"/>
            <a:ext cx="3063240" cy="1629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E0EF42-7496-4307-8C7A-013DBA9ED82A}"/>
              </a:ext>
            </a:extLst>
          </p:cNvPr>
          <p:cNvSpPr txBox="1"/>
          <p:nvPr/>
        </p:nvSpPr>
        <p:spPr>
          <a:xfrm>
            <a:off x="6410960" y="977521"/>
            <a:ext cx="5674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일대기</a:t>
            </a:r>
            <a:r>
              <a:rPr lang="en-US" altLang="ko-KR" dirty="0"/>
              <a:t>, </a:t>
            </a:r>
            <a:r>
              <a:rPr lang="ko-KR" altLang="en-US" dirty="0"/>
              <a:t>이력을 </a:t>
            </a:r>
            <a:r>
              <a:rPr lang="ko-KR" altLang="en-US" b="1" dirty="0"/>
              <a:t>표로 삽입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표의 끝에 이력 추가 버튼을 생성하여 수시로 이력을 추가할 수 있도록 하기 </a:t>
            </a:r>
            <a:r>
              <a:rPr lang="en-US" altLang="ko-KR" dirty="0"/>
              <a:t>(</a:t>
            </a:r>
            <a:r>
              <a:rPr lang="ko-KR" altLang="en-US" b="1" dirty="0"/>
              <a:t>폼 요소 사용</a:t>
            </a:r>
            <a:r>
              <a:rPr lang="en-US" altLang="ko-KR" dirty="0"/>
              <a:t>)…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표 밑 부분에는 인덱스 페이지의 메뉴 똑같이 생성해서 이동할 수 있도록 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홈화면으로 돌아갈 수 있게 링크 설정하기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클릭 링크 누르면 메뉴 밑의 공간으로 이동하여 어린 시절 사진 볼 수 있게 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오디오 끊기지 않고 재생시키기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8B2085-3FF5-4FD1-AB36-E103A3C0D59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50920" y="1240516"/>
            <a:ext cx="2768600" cy="145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DCB1ED-BFD5-4A57-8154-BE748B505BCF}"/>
              </a:ext>
            </a:extLst>
          </p:cNvPr>
          <p:cNvSpPr/>
          <p:nvPr/>
        </p:nvSpPr>
        <p:spPr>
          <a:xfrm>
            <a:off x="4711700" y="4188081"/>
            <a:ext cx="1300480" cy="42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to </a:t>
            </a:r>
          </a:p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3B2509-2A3C-4EBB-AAE4-9FE5A84E5A9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88160" y="1778002"/>
            <a:ext cx="4622800" cy="262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C68D90-9BE2-4FB6-89A9-28202E20F34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180080" y="2688979"/>
            <a:ext cx="3152140" cy="213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B7DE9D-0031-41F2-B269-98CE617E627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361940" y="3429001"/>
            <a:ext cx="1049020" cy="7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699D6A-339A-4E4D-B6E5-4A83F27E1BA5}"/>
              </a:ext>
            </a:extLst>
          </p:cNvPr>
          <p:cNvSpPr txBox="1"/>
          <p:nvPr/>
        </p:nvSpPr>
        <p:spPr>
          <a:xfrm>
            <a:off x="487680" y="3972282"/>
            <a:ext cx="1981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계속 추가 가능</a:t>
            </a:r>
            <a:r>
              <a:rPr lang="en-US" altLang="ko-KR" sz="1050" dirty="0"/>
              <a:t>…</a:t>
            </a:r>
            <a:endParaRPr lang="ko-KR" altLang="en-US" sz="10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D11FDC-80CF-4B13-BC79-97AD55C995A3}"/>
              </a:ext>
            </a:extLst>
          </p:cNvPr>
          <p:cNvCxnSpPr>
            <a:cxnSpLocks/>
          </p:cNvCxnSpPr>
          <p:nvPr/>
        </p:nvCxnSpPr>
        <p:spPr>
          <a:xfrm>
            <a:off x="3291840" y="1960880"/>
            <a:ext cx="3119120" cy="212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3F55DD-2652-46C9-8C60-07D75719AE33}"/>
              </a:ext>
            </a:extLst>
          </p:cNvPr>
          <p:cNvSpPr/>
          <p:nvPr/>
        </p:nvSpPr>
        <p:spPr>
          <a:xfrm>
            <a:off x="264160" y="6453352"/>
            <a:ext cx="5831840" cy="211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Picture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childhood</a:t>
            </a:r>
            <a:endParaRPr lang="ko-KR" altLang="en-US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04AAD265-EA58-46D4-BEEB-A7BB157D67DE}"/>
              </a:ext>
            </a:extLst>
          </p:cNvPr>
          <p:cNvCxnSpPr>
            <a:cxnSpLocks/>
          </p:cNvCxnSpPr>
          <p:nvPr/>
        </p:nvCxnSpPr>
        <p:spPr>
          <a:xfrm rot="5400000">
            <a:off x="-684574" y="2818174"/>
            <a:ext cx="4386669" cy="2672080"/>
          </a:xfrm>
          <a:prstGeom prst="curvedConnector3">
            <a:avLst>
              <a:gd name="adj1" fmla="val 157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88125F-D680-4B4C-8CA6-33D95C97F3CC}"/>
              </a:ext>
            </a:extLst>
          </p:cNvPr>
          <p:cNvSpPr/>
          <p:nvPr/>
        </p:nvSpPr>
        <p:spPr>
          <a:xfrm>
            <a:off x="4056380" y="1800780"/>
            <a:ext cx="1757680" cy="302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오디오 </a:t>
            </a:r>
          </a:p>
        </p:txBody>
      </p:sp>
    </p:spTree>
    <p:extLst>
      <p:ext uri="{BB962C8B-B14F-4D97-AF65-F5344CB8AC3E}">
        <p14:creationId xmlns:p14="http://schemas.microsoft.com/office/powerpoint/2010/main" val="238177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A1FEC-1AF1-4F4B-B06F-BB5D40DA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1" y="-264795"/>
            <a:ext cx="10515600" cy="1325563"/>
          </a:xfrm>
        </p:spPr>
        <p:txBody>
          <a:bodyPr/>
          <a:lstStyle/>
          <a:p>
            <a:r>
              <a:rPr lang="en-US" altLang="ko-KR" dirty="0"/>
              <a:t>Record of youth </a:t>
            </a:r>
            <a:r>
              <a:rPr lang="ko-KR" altLang="en-US" dirty="0"/>
              <a:t>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35F6A-E454-4265-AD38-1144A289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437" y="1253331"/>
            <a:ext cx="533400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 페이지는 저의 추억들을 기록해 놓는 장소로 기획했습니다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가장 기억에 남는 여행에 대한 텍스트를 배치하고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비디오 요소를 삽입해서 페이지를 구성했습니다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이후에도 계속 스페인 여행에 대한 사진이나 동영상 파일을 업로드 해 나갈 수 있도록 입력 폼의 </a:t>
            </a:r>
            <a:r>
              <a:rPr lang="en-US" altLang="ko-KR" sz="2000" dirty="0"/>
              <a:t>&lt;input</a:t>
            </a:r>
            <a:r>
              <a:rPr lang="ko-KR" altLang="en-US" sz="2000" dirty="0"/>
              <a:t> </a:t>
            </a:r>
            <a:r>
              <a:rPr lang="en-US" altLang="ko-KR" sz="2000" dirty="0"/>
              <a:t>type=“file”/&gt; </a:t>
            </a:r>
            <a:r>
              <a:rPr lang="ko-KR" altLang="en-US" sz="2000" dirty="0"/>
              <a:t> 요소를 이용해 첫번째 비디오 밑으로 계속해서 파일 업로드가 가능하도록 하겠습니다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중간과제 이후 수업에서 배운 다음 실제 구현하도록 하겠습니다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홈으로 돌아가는 링크도 포함시켰습니다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FA119-ED5D-4B24-9E1E-B34DBF6C7C44}"/>
              </a:ext>
            </a:extLst>
          </p:cNvPr>
          <p:cNvSpPr/>
          <p:nvPr/>
        </p:nvSpPr>
        <p:spPr>
          <a:xfrm>
            <a:off x="416561" y="681037"/>
            <a:ext cx="5679439" cy="6014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EC9C6-A532-45BF-861B-A7A001C79DC7}"/>
              </a:ext>
            </a:extLst>
          </p:cNvPr>
          <p:cNvSpPr txBox="1"/>
          <p:nvPr/>
        </p:nvSpPr>
        <p:spPr>
          <a:xfrm>
            <a:off x="416562" y="845483"/>
            <a:ext cx="56794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Record of Youth</a:t>
            </a:r>
          </a:p>
          <a:p>
            <a:endParaRPr lang="en-US" altLang="ko-KR" dirty="0"/>
          </a:p>
          <a:p>
            <a:r>
              <a:rPr lang="ko-KR" altLang="en-US" b="1" dirty="0"/>
              <a:t>가장 기억에 남는 여행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	2019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월에 갔던 스페인 여행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업로드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6E71F-5EAA-44FC-826E-623431AF524F}"/>
              </a:ext>
            </a:extLst>
          </p:cNvPr>
          <p:cNvSpPr/>
          <p:nvPr/>
        </p:nvSpPr>
        <p:spPr>
          <a:xfrm>
            <a:off x="1432560" y="2194560"/>
            <a:ext cx="3830320" cy="232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865328-9C06-4184-BB58-D7A93C7B565B}"/>
              </a:ext>
            </a:extLst>
          </p:cNvPr>
          <p:cNvSpPr/>
          <p:nvPr/>
        </p:nvSpPr>
        <p:spPr>
          <a:xfrm>
            <a:off x="652780" y="5189855"/>
            <a:ext cx="5130800" cy="115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4F9940-653A-47F5-9F94-78ABD015BC5B}"/>
              </a:ext>
            </a:extLst>
          </p:cNvPr>
          <p:cNvSpPr/>
          <p:nvPr/>
        </p:nvSpPr>
        <p:spPr>
          <a:xfrm>
            <a:off x="4795520" y="1182956"/>
            <a:ext cx="1300480" cy="42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to </a:t>
            </a:r>
          </a:p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57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EA8B1-F46E-4265-A1D2-318F6E5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en-US" altLang="ko-KR" dirty="0" err="1"/>
              <a:t>Major_IT</a:t>
            </a:r>
            <a:r>
              <a:rPr lang="en-US" altLang="ko-KR" dirty="0"/>
              <a:t> </a:t>
            </a:r>
            <a:r>
              <a:rPr lang="ko-KR" altLang="en-US" dirty="0"/>
              <a:t>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DD031-A07A-4A8A-B7C1-2724E9A1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880" y="1774825"/>
            <a:ext cx="514604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 페이지는 제가 개발한 프로젝트나 업적</a:t>
            </a:r>
            <a:r>
              <a:rPr lang="en-US" altLang="ko-KR" sz="2000" dirty="0"/>
              <a:t>? </a:t>
            </a:r>
            <a:r>
              <a:rPr lang="ko-KR" altLang="en-US" sz="2000" dirty="0"/>
              <a:t>등을 기록해 정리해 놓으려는 목적으로 구상했습니다</a:t>
            </a:r>
            <a:r>
              <a:rPr lang="en-US" altLang="ko-KR" sz="2000" dirty="0"/>
              <a:t>. &lt;</a:t>
            </a:r>
            <a:r>
              <a:rPr lang="en-US" altLang="ko-KR" sz="2000" dirty="0" err="1"/>
              <a:t>ol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요소로 순서가 자동으로 매겨지도록 배치시켰습니다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홈으로 돌아가는 링크도 포함시켰습니다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아직 프로젝트 경험이 없어서 페이지에 쓸 내용이 따로 없기 때문에 앞으로 추가해서 작성해야 하므로 가능하도록 구현하겠습니다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텍스트를 작성하고 전송 버튼을 누르면  </a:t>
            </a:r>
            <a:r>
              <a:rPr lang="en-US" altLang="ko-KR" sz="2000" dirty="0"/>
              <a:t>‘2. 00</a:t>
            </a:r>
            <a:r>
              <a:rPr lang="ko-KR" altLang="en-US" sz="2000" dirty="0"/>
              <a:t>프로젝트 개발</a:t>
            </a:r>
            <a:r>
              <a:rPr lang="en-US" altLang="ko-KR" sz="2000" dirty="0"/>
              <a:t>’</a:t>
            </a:r>
            <a:r>
              <a:rPr lang="ko-KR" altLang="en-US" sz="2000" dirty="0"/>
              <a:t> 식으로 작성되도록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이 또한 기말과제까지 구현 방법을 배우고 나서 실제 구현하도록 하겠습니다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66F224-FF9E-4B1A-B49F-E7D2D82A49E9}"/>
              </a:ext>
            </a:extLst>
          </p:cNvPr>
          <p:cNvSpPr/>
          <p:nvPr/>
        </p:nvSpPr>
        <p:spPr>
          <a:xfrm>
            <a:off x="538480" y="1188720"/>
            <a:ext cx="5557520" cy="55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8921C-C5C7-48BD-87FC-DA8308DD4F1F}"/>
              </a:ext>
            </a:extLst>
          </p:cNvPr>
          <p:cNvSpPr txBox="1"/>
          <p:nvPr/>
        </p:nvSpPr>
        <p:spPr>
          <a:xfrm>
            <a:off x="640080" y="1259840"/>
            <a:ext cx="53035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For </a:t>
            </a:r>
            <a:r>
              <a:rPr lang="en-US" altLang="ko-KR" sz="2400" b="1" dirty="0" err="1"/>
              <a:t>Major_IT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개발한 프로젝트 목록</a:t>
            </a:r>
            <a:endParaRPr lang="en-US" altLang="ko-KR" dirty="0"/>
          </a:p>
          <a:p>
            <a:r>
              <a:rPr lang="en-US" altLang="ko-KR" dirty="0"/>
              <a:t>	1. </a:t>
            </a:r>
            <a:r>
              <a:rPr lang="ko-KR" altLang="en-US" dirty="0"/>
              <a:t>웹페이지 </a:t>
            </a:r>
            <a:r>
              <a:rPr lang="ko-KR" altLang="en-US" dirty="0" err="1"/>
              <a:t>개발중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4ABC0E-8215-49B5-BCDE-37DBEC01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967480"/>
            <a:ext cx="2549698" cy="6840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5AC93CF-2675-4592-BD7A-E3C4558997A3}"/>
              </a:ext>
            </a:extLst>
          </p:cNvPr>
          <p:cNvSpPr/>
          <p:nvPr/>
        </p:nvSpPr>
        <p:spPr>
          <a:xfrm>
            <a:off x="640080" y="3230880"/>
            <a:ext cx="517144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추가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F6C4CB8-164C-4ACC-87C5-87FB355A960E}"/>
              </a:ext>
            </a:extLst>
          </p:cNvPr>
          <p:cNvSpPr/>
          <p:nvPr/>
        </p:nvSpPr>
        <p:spPr>
          <a:xfrm>
            <a:off x="1914929" y="3947991"/>
            <a:ext cx="1615440" cy="11247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7E128-DFAF-47AB-B979-FB27F5686C2B}"/>
              </a:ext>
            </a:extLst>
          </p:cNvPr>
          <p:cNvSpPr/>
          <p:nvPr/>
        </p:nvSpPr>
        <p:spPr>
          <a:xfrm>
            <a:off x="4795520" y="1924964"/>
            <a:ext cx="1300480" cy="42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to </a:t>
            </a:r>
          </a:p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5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4257-70D1-4890-A162-FEE3B95A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altLang="ko-KR" dirty="0"/>
              <a:t>Current Schedule </a:t>
            </a:r>
            <a:r>
              <a:rPr lang="ko-KR" altLang="en-US" dirty="0"/>
              <a:t>페이지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9777ED-DB00-46AE-90E2-5B2DB7C65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849644"/>
              </p:ext>
            </p:extLst>
          </p:nvPr>
        </p:nvGraphicFramePr>
        <p:xfrm>
          <a:off x="254000" y="1439544"/>
          <a:ext cx="8292783" cy="356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93">
                  <a:extLst>
                    <a:ext uri="{9D8B030D-6E8A-4147-A177-3AD203B41FA5}">
                      <a16:colId xmlns:a16="http://schemas.microsoft.com/office/drawing/2014/main" val="175344768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949090222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3492181995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248680335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57140123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450760449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4165335918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855749744"/>
                    </a:ext>
                  </a:extLst>
                </a:gridCol>
              </a:tblGrid>
              <a:tr h="361480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화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67346"/>
                  </a:ext>
                </a:extLst>
              </a:tr>
              <a:tr h="36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9:00~10:30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48779"/>
                  </a:ext>
                </a:extLst>
              </a:tr>
              <a:tr h="474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10:30~12:00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40011"/>
                  </a:ext>
                </a:extLst>
              </a:tr>
              <a:tr h="474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12:00~13:30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60498"/>
                  </a:ext>
                </a:extLst>
              </a:tr>
              <a:tr h="474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13:30~15:00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2909"/>
                  </a:ext>
                </a:extLst>
              </a:tr>
              <a:tr h="474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15:00~16:30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53407"/>
                  </a:ext>
                </a:extLst>
              </a:tr>
              <a:tr h="474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16:30~18:30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24393"/>
                  </a:ext>
                </a:extLst>
              </a:tr>
              <a:tr h="474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18:30~19:45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366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23548D-06AF-40E2-BC38-438ECBF16032}"/>
              </a:ext>
            </a:extLst>
          </p:cNvPr>
          <p:cNvSpPr txBox="1"/>
          <p:nvPr/>
        </p:nvSpPr>
        <p:spPr>
          <a:xfrm>
            <a:off x="2824480" y="1066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2021-1</a:t>
            </a:r>
            <a:r>
              <a:rPr lang="ko-KR" altLang="en-US" dirty="0"/>
              <a:t>학기 시간표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D37C9D-6A96-451F-AF8A-55904142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5243592"/>
            <a:ext cx="2184400" cy="436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053F3-3475-4882-97B3-FE09D2C20592}"/>
              </a:ext>
            </a:extLst>
          </p:cNvPr>
          <p:cNvSpPr txBox="1"/>
          <p:nvPr/>
        </p:nvSpPr>
        <p:spPr>
          <a:xfrm>
            <a:off x="158169" y="5243592"/>
            <a:ext cx="282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알바는 합니까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47E8EBD-CC97-41BA-9AA3-D1BEA20A02A8}"/>
              </a:ext>
            </a:extLst>
          </p:cNvPr>
          <p:cNvSpPr/>
          <p:nvPr/>
        </p:nvSpPr>
        <p:spPr>
          <a:xfrm>
            <a:off x="2387600" y="5243592"/>
            <a:ext cx="680720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18E224-47F0-49B6-977D-03F97A4AB276}"/>
              </a:ext>
            </a:extLst>
          </p:cNvPr>
          <p:cNvSpPr/>
          <p:nvPr/>
        </p:nvSpPr>
        <p:spPr>
          <a:xfrm>
            <a:off x="3356610" y="5132666"/>
            <a:ext cx="1493520" cy="591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BBC4C6-8A05-4D0C-B0D6-00180FB9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5821680"/>
            <a:ext cx="2184400" cy="436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A3C00A-0F58-4CDA-A3B7-02F758F39F44}"/>
              </a:ext>
            </a:extLst>
          </p:cNvPr>
          <p:cNvSpPr txBox="1"/>
          <p:nvPr/>
        </p:nvSpPr>
        <p:spPr>
          <a:xfrm>
            <a:off x="158169" y="5821680"/>
            <a:ext cx="282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동아리는 합니까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68C217-6ACE-4AE2-88E1-AC5A6F99D95D}"/>
              </a:ext>
            </a:extLst>
          </p:cNvPr>
          <p:cNvSpPr/>
          <p:nvPr/>
        </p:nvSpPr>
        <p:spPr>
          <a:xfrm>
            <a:off x="2387600" y="5821680"/>
            <a:ext cx="680720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4D34CB-7353-43CE-AB07-F08440C0F647}"/>
              </a:ext>
            </a:extLst>
          </p:cNvPr>
          <p:cNvSpPr/>
          <p:nvPr/>
        </p:nvSpPr>
        <p:spPr>
          <a:xfrm>
            <a:off x="3444240" y="5710754"/>
            <a:ext cx="1493520" cy="591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EEA69F8-6303-4EED-86B5-DEA00615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6332220"/>
            <a:ext cx="2184400" cy="436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DB2647-C64B-4CEA-88A6-0D907E311041}"/>
              </a:ext>
            </a:extLst>
          </p:cNvPr>
          <p:cNvSpPr txBox="1"/>
          <p:nvPr/>
        </p:nvSpPr>
        <p:spPr>
          <a:xfrm>
            <a:off x="158169" y="6332220"/>
            <a:ext cx="282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공모전 및 대회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A2BC19-F934-478C-96A1-DCB0BC384299}"/>
              </a:ext>
            </a:extLst>
          </p:cNvPr>
          <p:cNvSpPr/>
          <p:nvPr/>
        </p:nvSpPr>
        <p:spPr>
          <a:xfrm>
            <a:off x="2387600" y="6332220"/>
            <a:ext cx="680720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A5956AD-5005-456D-8606-D13DB87E679D}"/>
              </a:ext>
            </a:extLst>
          </p:cNvPr>
          <p:cNvSpPr/>
          <p:nvPr/>
        </p:nvSpPr>
        <p:spPr>
          <a:xfrm>
            <a:off x="3444240" y="6221294"/>
            <a:ext cx="1493520" cy="591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980A05-4B29-462F-85D5-AD1724C7A95B}"/>
              </a:ext>
            </a:extLst>
          </p:cNvPr>
          <p:cNvSpPr txBox="1"/>
          <p:nvPr/>
        </p:nvSpPr>
        <p:spPr>
          <a:xfrm>
            <a:off x="8957310" y="1136393"/>
            <a:ext cx="32657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페이지에는 현재 학기의 시간표를 확인하기 위해 만든 메뉴입니다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표를 이용해 시간표를 만들고</a:t>
            </a:r>
            <a:endParaRPr lang="en-US" altLang="ko-KR" dirty="0"/>
          </a:p>
          <a:p>
            <a:r>
              <a:rPr lang="ko-KR" altLang="en-US" dirty="0"/>
              <a:t>라디오버튼을 사용해서</a:t>
            </a:r>
            <a:endParaRPr lang="en-US" altLang="ko-KR" dirty="0"/>
          </a:p>
          <a:p>
            <a:r>
              <a:rPr lang="ko-KR" altLang="en-US" dirty="0"/>
              <a:t>알바 여부</a:t>
            </a:r>
            <a:r>
              <a:rPr lang="en-US" altLang="ko-KR" dirty="0"/>
              <a:t>, </a:t>
            </a:r>
            <a:r>
              <a:rPr lang="ko-KR" altLang="en-US" dirty="0"/>
              <a:t>동아리</a:t>
            </a:r>
            <a:r>
              <a:rPr lang="en-US" altLang="ko-KR" dirty="0"/>
              <a:t>, </a:t>
            </a:r>
            <a:r>
              <a:rPr lang="ko-KR" altLang="en-US" dirty="0"/>
              <a:t>공모전 여부를 선택할 수 있어 스케쥴을 확인할 수 있도록 만든 페이지입니다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페이지의 표 역시 표 형태는 유지하되 수정</a:t>
            </a:r>
            <a:r>
              <a:rPr lang="en-US" altLang="ko-KR" dirty="0"/>
              <a:t>, </a:t>
            </a:r>
            <a:r>
              <a:rPr lang="ko-KR" altLang="en-US" dirty="0"/>
              <a:t>저장 버튼을 만들어 각각의 셀을 수동으로 입력해서 수시로 시간표 일정을 바꾸고 저장할 수 있도록 구상해보았습니다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또한 좀 더 수업에서 배워야 구현해낼 수 있을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1BCE76-451A-426B-847F-8BB19662EF94}"/>
              </a:ext>
            </a:extLst>
          </p:cNvPr>
          <p:cNvSpPr/>
          <p:nvPr/>
        </p:nvSpPr>
        <p:spPr>
          <a:xfrm>
            <a:off x="6698987" y="5103119"/>
            <a:ext cx="717550" cy="384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FC461EE-450D-4350-87B3-D27C4A260E59}"/>
              </a:ext>
            </a:extLst>
          </p:cNvPr>
          <p:cNvSpPr/>
          <p:nvPr/>
        </p:nvSpPr>
        <p:spPr>
          <a:xfrm>
            <a:off x="7595924" y="5092959"/>
            <a:ext cx="717550" cy="384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D4FB7C-FE82-4C8A-A76D-252CFDB975DA}"/>
              </a:ext>
            </a:extLst>
          </p:cNvPr>
          <p:cNvSpPr/>
          <p:nvPr/>
        </p:nvSpPr>
        <p:spPr>
          <a:xfrm>
            <a:off x="7304459" y="608658"/>
            <a:ext cx="1300480" cy="42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 to </a:t>
            </a:r>
          </a:p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4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796</Words>
  <Application>Microsoft Office PowerPoint</Application>
  <PresentationFormat>와이드스크린</PresentationFormat>
  <Paragraphs>158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홈페이지 기획 보고서</vt:lpstr>
      <vt:lpstr>Index 페이지 기획안</vt:lpstr>
      <vt:lpstr>index 페이지 내용</vt:lpstr>
      <vt:lpstr>이력 및 연대기 메뉴 내용</vt:lpstr>
      <vt:lpstr>Simple timeline 페이지 내용</vt:lpstr>
      <vt:lpstr>Record of youth 페이지</vt:lpstr>
      <vt:lpstr>For Major_IT 페이지</vt:lpstr>
      <vt:lpstr>Current Schedule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홈페이지 기획 보고서</dc:title>
  <dc:creator>김 서연</dc:creator>
  <cp:lastModifiedBy>김 서연</cp:lastModifiedBy>
  <cp:revision>37</cp:revision>
  <dcterms:created xsi:type="dcterms:W3CDTF">2021-04-24T07:31:17Z</dcterms:created>
  <dcterms:modified xsi:type="dcterms:W3CDTF">2021-04-25T15:54:08Z</dcterms:modified>
</cp:coreProperties>
</file>