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12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569-3A41-400A-AFFF-DAD58A2A63FB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nsel_DeLaCruz@student.uml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Warrior Adventures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4677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Kyle Jolicoeur (Kyle_Jolicoeur@student.uml.edu)</a:t>
            </a:r>
          </a:p>
          <a:p>
            <a:r>
              <a:rPr lang="en-US" dirty="0"/>
              <a:t>Hansel De La Cruz (</a:t>
            </a:r>
            <a:r>
              <a:rPr lang="en-US" dirty="0">
                <a:hlinkClick r:id="rId2"/>
              </a:rPr>
              <a:t>Hansel_DeLaCruz@student.uml.edu</a:t>
            </a:r>
            <a:r>
              <a:rPr lang="en-US" dirty="0"/>
              <a:t>)</a:t>
            </a:r>
          </a:p>
          <a:p>
            <a:r>
              <a:rPr lang="en-US" dirty="0"/>
              <a:t>Jennifer Green (Jennifer_Green@student.uml.edu)</a:t>
            </a:r>
          </a:p>
        </p:txBody>
      </p:sp>
    </p:spTree>
    <p:extLst>
      <p:ext uri="{BB962C8B-B14F-4D97-AF65-F5344CB8AC3E}">
        <p14:creationId xmlns:p14="http://schemas.microsoft.com/office/powerpoint/2010/main" val="26568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create an RPG styled game with basic AI scripts for entertainment purposes.</a:t>
            </a:r>
          </a:p>
          <a:p>
            <a:r>
              <a:rPr lang="en-US" dirty="0"/>
              <a:t>Top-down 2D graphics.</a:t>
            </a:r>
          </a:p>
          <a:p>
            <a:r>
              <a:rPr lang="en-US" dirty="0"/>
              <a:t>Desktop application.</a:t>
            </a:r>
          </a:p>
          <a:p>
            <a:r>
              <a:rPr lang="en-US" dirty="0"/>
              <a:t>Will be compiled for both Linux and Windows (separately).</a:t>
            </a:r>
          </a:p>
        </p:txBody>
      </p:sp>
    </p:spTree>
    <p:extLst>
      <p:ext uri="{BB962C8B-B14F-4D97-AF65-F5344CB8AC3E}">
        <p14:creationId xmlns:p14="http://schemas.microsoft.com/office/powerpoint/2010/main" val="5882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both have an interest with video games, and are curious to see what goes into creating a game from scratch.</a:t>
            </a:r>
          </a:p>
          <a:p>
            <a:r>
              <a:rPr lang="en-US" dirty="0"/>
              <a:t>It also requires us to learn to program efficiently so we do not use an excess of computer resources in order to run the game.</a:t>
            </a:r>
          </a:p>
          <a:p>
            <a:r>
              <a:rPr lang="en-US" dirty="0"/>
              <a:t>A fun project to show friends and family.</a:t>
            </a:r>
          </a:p>
        </p:txBody>
      </p:sp>
    </p:spTree>
    <p:extLst>
      <p:ext uri="{BB962C8B-B14F-4D97-AF65-F5344CB8AC3E}">
        <p14:creationId xmlns:p14="http://schemas.microsoft.com/office/powerpoint/2010/main" val="15331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 of examples that can be used as a style reference.</a:t>
            </a:r>
          </a:p>
          <a:p>
            <a:r>
              <a:rPr lang="en-US" dirty="0"/>
              <a:t>Early 1990’s styled video games.</a:t>
            </a:r>
          </a:p>
          <a:p>
            <a:r>
              <a:rPr lang="en-US" dirty="0" err="1"/>
              <a:t>Pokemon</a:t>
            </a:r>
            <a:r>
              <a:rPr lang="en-US" dirty="0"/>
              <a:t>, The Legend of Zelda,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based program using the SFML libraries.</a:t>
            </a:r>
          </a:p>
          <a:p>
            <a:r>
              <a:rPr lang="en-US" dirty="0" err="1"/>
              <a:t>Lua</a:t>
            </a:r>
            <a:r>
              <a:rPr lang="en-US" dirty="0"/>
              <a:t> for storing configurations, AI scripts, and data.</a:t>
            </a:r>
          </a:p>
          <a:p>
            <a:r>
              <a:rPr lang="en-US" dirty="0" err="1"/>
              <a:t>Github</a:t>
            </a:r>
            <a:r>
              <a:rPr lang="en-US" dirty="0"/>
              <a:t> for version control and code sharing between group members.</a:t>
            </a:r>
          </a:p>
          <a:p>
            <a:r>
              <a:rPr lang="en-US" dirty="0" err="1"/>
              <a:t>OpenGameArt</a:t>
            </a:r>
            <a:r>
              <a:rPr lang="en-US" dirty="0"/>
              <a:t> website for graphics</a:t>
            </a:r>
          </a:p>
          <a:p>
            <a:r>
              <a:rPr lang="en-US" dirty="0" err="1"/>
              <a:t>Gitter</a:t>
            </a:r>
            <a:r>
              <a:rPr lang="en-US" dirty="0"/>
              <a:t> for chatting over the internet about </a:t>
            </a:r>
          </a:p>
        </p:txBody>
      </p:sp>
    </p:spTree>
    <p:extLst>
      <p:ext uri="{BB962C8B-B14F-4D97-AF65-F5344CB8AC3E}">
        <p14:creationId xmlns:p14="http://schemas.microsoft.com/office/powerpoint/2010/main" val="396053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all possible cases of use.</a:t>
            </a:r>
          </a:p>
          <a:p>
            <a:r>
              <a:rPr lang="en-US" dirty="0"/>
              <a:t>Use play-testers to give feedback on the gameplay and controls.</a:t>
            </a:r>
          </a:p>
          <a:p>
            <a:r>
              <a:rPr lang="en-US" dirty="0"/>
              <a:t>Make sure everything works cross-platform (Linux and Windows).</a:t>
            </a:r>
          </a:p>
        </p:txBody>
      </p:sp>
    </p:spTree>
    <p:extLst>
      <p:ext uri="{BB962C8B-B14F-4D97-AF65-F5344CB8AC3E}">
        <p14:creationId xmlns:p14="http://schemas.microsoft.com/office/powerpoint/2010/main" val="71170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431171"/>
              </p:ext>
            </p:extLst>
          </p:nvPr>
        </p:nvGraphicFramePr>
        <p:xfrm>
          <a:off x="677334" y="1572759"/>
          <a:ext cx="8596313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(Starting</a:t>
                      </a:r>
                      <a:r>
                        <a:rPr lang="en-US" baseline="0" dirty="0"/>
                        <a:t> 1/29)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up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, dependencies, a basic window,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basic</a:t>
                      </a:r>
                      <a:r>
                        <a:rPr lang="en-US" baseline="0" dirty="0"/>
                        <a:t> event handling. Download all open domain images/sprites needed.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2 &amp; 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Moveable</a:t>
                      </a:r>
                      <a:r>
                        <a:rPr lang="en-US" baseline="0" dirty="0"/>
                        <a:t> character and window’s view of the “world”. Game’s story planned and created.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4 &amp; 5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attack, inventory, and items. 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6 &amp; 7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structures,</a:t>
                      </a:r>
                      <a:r>
                        <a:rPr lang="en-US" baseline="0" dirty="0"/>
                        <a:t> and start Enemy AI.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8 &amp; 9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Friendly</a:t>
                      </a:r>
                      <a:r>
                        <a:rPr lang="en-US" baseline="0" dirty="0"/>
                        <a:t> NPC AI and implementing story/structures. 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10 &amp; 11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methods to improve efficiency and reliability of the program.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12 &amp; 13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Play-tester</a:t>
                      </a:r>
                      <a:r>
                        <a:rPr lang="en-US" baseline="0" dirty="0"/>
                        <a:t> feedback and implement changes. 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14+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Extra time for improvements or a</a:t>
                      </a:r>
                      <a:r>
                        <a:rPr lang="en-US" baseline="0" dirty="0"/>
                        <a:t> buffer for missed “deadlines”.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59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Bubble Warrior Adventures</vt:lpstr>
      <vt:lpstr>Introduction</vt:lpstr>
      <vt:lpstr>Motivation</vt:lpstr>
      <vt:lpstr>Related Works</vt:lpstr>
      <vt:lpstr>Proposed Approach</vt:lpstr>
      <vt:lpstr>Evaluation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dc:creator>Jolicoeur, Kyle</dc:creator>
  <cp:lastModifiedBy>Jennifer Green</cp:lastModifiedBy>
  <cp:revision>9</cp:revision>
  <dcterms:created xsi:type="dcterms:W3CDTF">2017-01-30T20:52:19Z</dcterms:created>
  <dcterms:modified xsi:type="dcterms:W3CDTF">2017-01-31T17:37:15Z</dcterms:modified>
</cp:coreProperties>
</file>