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9" r:id="rId3"/>
  </p:sldMasterIdLst>
  <p:notesMasterIdLst>
    <p:notesMasterId r:id="rId5"/>
  </p:notesMasterIdLst>
  <p:sldIdLst>
    <p:sldId id="256" r:id="rId4"/>
    <p:sldId id="257" r:id="rId6"/>
    <p:sldId id="258" r:id="rId7"/>
    <p:sldId id="261" r:id="rId8"/>
    <p:sldId id="262" r:id="rId9"/>
    <p:sldId id="268" r:id="rId10"/>
    <p:sldId id="285" r:id="rId11"/>
    <p:sldId id="272" r:id="rId12"/>
    <p:sldId id="299" r:id="rId13"/>
    <p:sldId id="300" r:id="rId14"/>
    <p:sldId id="302" r:id="rId15"/>
    <p:sldId id="304" r:id="rId16"/>
    <p:sldId id="281" r:id="rId17"/>
    <p:sldId id="297" r:id="rId18"/>
    <p:sldId id="265" r:id="rId19"/>
  </p:sldIdLst>
  <p:sldSz cx="9144000" cy="5143500" type="screen16x9"/>
  <p:notesSz cx="6858000" cy="9144000"/>
  <p:embeddedFontLst>
    <p:embeddedFont>
      <p:font typeface="Quattrocento Sans" panose="020B0502050000020003"/>
      <p:regular r:id="rId23"/>
    </p:embeddedFont>
    <p:embeddedFont>
      <p:font typeface="Calibri" panose="020F0502020204030204"/>
      <p:regular r:id="rId24"/>
    </p:embeddedFont>
    <p:embeddedFont>
      <p:font typeface="Arial Black" panose="020B0A04020102020204"/>
      <p:bold r:id="rId25"/>
    </p:embeddedFont>
    <p:embeddedFont>
      <p:font typeface="Open Sans" panose="020B0606030504020204"/>
      <p:regular r:id="rId26"/>
      <p:bold r:id="rId27"/>
      <p:italic r:id="rId28"/>
      <p:boldItalic r:id="rId29"/>
    </p:embeddedFont>
    <p:embeddedFont>
      <p:font typeface="Arial Black" panose="020B0A04020102020204" charset="0"/>
      <p:bold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80" y="108"/>
      </p:cViewPr>
      <p:guideLst>
        <p:guide orient="horz" pos="1579"/>
        <p:guide pos="292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0" Type="http://schemas.openxmlformats.org/officeDocument/2006/relationships/font" Target="fonts/font8.fntdata"/><Relationship Id="rId3" Type="http://schemas.openxmlformats.org/officeDocument/2006/relationships/slideMaster" Target="slideMasters/slideMaster2.xml"/><Relationship Id="rId29" Type="http://schemas.openxmlformats.org/officeDocument/2006/relationships/font" Target="fonts/font7.fntdata"/><Relationship Id="rId28" Type="http://schemas.openxmlformats.org/officeDocument/2006/relationships/font" Target="fonts/font6.fntdata"/><Relationship Id="rId27" Type="http://schemas.openxmlformats.org/officeDocument/2006/relationships/font" Target="fonts/font5.fntdata"/><Relationship Id="rId26" Type="http://schemas.openxmlformats.org/officeDocument/2006/relationships/font" Target="fonts/font4.fntdata"/><Relationship Id="rId25" Type="http://schemas.openxmlformats.org/officeDocument/2006/relationships/font" Target="fonts/font3.fntdata"/><Relationship Id="rId24" Type="http://schemas.openxmlformats.org/officeDocument/2006/relationships/font" Target="fonts/font2.fntdata"/><Relationship Id="rId23" Type="http://schemas.openxmlformats.org/officeDocument/2006/relationships/font" Target="fonts/font1.fntdata"/><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6rajs\AppData\Local\Temp\wps.JKHqUf\Chart%20in%20Wp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0"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p>
      </c:txPr>
    </c:title>
    <c:autoTitleDeleted val="0"/>
    <c:plotArea>
      <c:layout/>
      <c:barChart>
        <c:barDir val="col"/>
        <c:grouping val="clustered"/>
        <c:varyColors val="0"/>
        <c:ser>
          <c:idx val="0"/>
          <c:order val="0"/>
          <c:tx>
            <c:strRef>
              <c:f>'[Chart in Wps.xlsx]Sheet1'!$B$1</c:f>
              <c:strCache>
                <c:ptCount val="1"/>
                <c:pt idx="0">
                  <c:v>Valuation (in Billion)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delete val="1"/>
          </c:dLbls>
          <c:cat>
            <c:strRef>
              <c:f>'[Chart in Wps.xlsx]Sheet1'!$A$2:$A$6</c:f>
              <c:strCache>
                <c:ptCount val="5"/>
                <c:pt idx="0">
                  <c:v>CRED </c:v>
                </c:pt>
                <c:pt idx="1">
                  <c:v>Paytm</c:v>
                </c:pt>
                <c:pt idx="2">
                  <c:v>PhonePe </c:v>
                </c:pt>
                <c:pt idx="3">
                  <c:v>Amazon Pay</c:v>
                </c:pt>
                <c:pt idx="4">
                  <c:v>MobiKwik </c:v>
                </c:pt>
              </c:strCache>
            </c:strRef>
          </c:cat>
          <c:val>
            <c:numRef>
              <c:f>'[Chart in Wps.xlsx]Sheet1'!$B$2:$B$6</c:f>
              <c:numCache>
                <c:formatCode>General</c:formatCode>
                <c:ptCount val="5"/>
                <c:pt idx="0">
                  <c:v>6.4</c:v>
                </c:pt>
                <c:pt idx="1">
                  <c:v>5.14</c:v>
                </c:pt>
                <c:pt idx="2">
                  <c:v>6.4</c:v>
                </c:pt>
                <c:pt idx="3">
                  <c:v>9.5</c:v>
                </c:pt>
                <c:pt idx="4">
                  <c:v>0.308</c:v>
                </c:pt>
              </c:numCache>
            </c:numRef>
          </c:val>
        </c:ser>
        <c:dLbls>
          <c:showLegendKey val="0"/>
          <c:showVal val="1"/>
          <c:showCatName val="0"/>
          <c:showSerName val="0"/>
          <c:showPercent val="0"/>
          <c:showBubbleSize val="0"/>
        </c:dLbls>
        <c:gapWidth val="100"/>
        <c:overlap val="-24"/>
        <c:axId val="550215006"/>
        <c:axId val="216359264"/>
      </c:barChart>
      <c:catAx>
        <c:axId val="550215006"/>
        <c:scaling>
          <c:orientation val="minMax"/>
        </c:scaling>
        <c:delete val="0"/>
        <c:axPos val="b"/>
        <c:majorTickMark val="none"/>
        <c:minorTickMark val="none"/>
        <c:tickLblPos val="nextTo"/>
        <c:spPr>
          <a:noFill/>
          <a:ln w="12700" cap="flat" cmpd="sng" algn="ctr">
            <a:solidFill>
              <a:schemeClr val="lt1">
                <a:lumMod val="95000"/>
                <a:alpha val="54000"/>
              </a:schemeClr>
            </a:solidFill>
            <a:round/>
          </a:ln>
          <a:effectLst/>
        </c:spPr>
        <c:txPr>
          <a:bodyPr rot="-60000000" spcFirstLastPara="0"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p>
        </c:txPr>
        <c:crossAx val="216359264"/>
        <c:crosses val="autoZero"/>
        <c:auto val="1"/>
        <c:lblAlgn val="ctr"/>
        <c:lblOffset val="100"/>
        <c:noMultiLvlLbl val="0"/>
      </c:catAx>
      <c:valAx>
        <c:axId val="216359264"/>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p>
        </c:txPr>
        <c:crossAx val="550215006"/>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gradFill>
    <a:ln>
      <a:noFill/>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887"/>
        <p:cNvGrpSpPr/>
        <p:nvPr/>
      </p:nvGrpSpPr>
      <p:grpSpPr>
        <a:xfrm>
          <a:off x="0" y="0"/>
          <a:ext cx="0" cy="0"/>
          <a:chOff x="0" y="0"/>
          <a:chExt cx="0" cy="0"/>
        </a:xfrm>
      </p:grpSpPr>
      <p:sp>
        <p:nvSpPr>
          <p:cNvPr id="5888" name="Google Shape;5888;g152d531b675_2_29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5889" name="Google Shape;5889;g152d531b675_2_29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147"/>
        <p:cNvGrpSpPr/>
        <p:nvPr/>
      </p:nvGrpSpPr>
      <p:grpSpPr>
        <a:xfrm>
          <a:off x="0" y="0"/>
          <a:ext cx="0" cy="0"/>
          <a:chOff x="0" y="0"/>
          <a:chExt cx="0" cy="0"/>
        </a:xfrm>
      </p:grpSpPr>
      <p:sp>
        <p:nvSpPr>
          <p:cNvPr id="6148" name="Google Shape;6148;g152d531b675_2_33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49" name="Google Shape;6149;g152d531b675_2_33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Source of Image:- </a:t>
            </a:r>
            <a:endParaRPr lang="en-GB"/>
          </a:p>
          <a:p>
            <a:pPr marL="0" lvl="0" indent="0" algn="l" rtl="0">
              <a:spcBef>
                <a:spcPts val="0"/>
              </a:spcBef>
              <a:spcAft>
                <a:spcPts val="0"/>
              </a:spcAft>
              <a:buNone/>
            </a:pPr>
            <a:r>
              <a:rPr lang="en-GB"/>
              <a:t>https://www.freepik.com/free-photo/portrait-of-young-businessman-talking-on-mobile-phone-near-the-window_3156903.htm#term=corporate%20people&amp;page=2&amp;position=12</a:t>
            </a:r>
            <a:endParaRPr lang="en-GB"/>
          </a:p>
          <a:p>
            <a:pPr marL="0" lvl="0" indent="0" algn="l" rtl="0">
              <a:spcBef>
                <a:spcPts val="0"/>
              </a:spcBef>
              <a:spcAft>
                <a:spcPts val="0"/>
              </a:spcAft>
              <a:buNone/>
            </a:pPr>
            <a:r>
              <a:rPr lang="en-GB"/>
              <a:t>https://www.freepik.com/free-photo/smiling-business-woman-pointing-finger-on-copy-space-isolated-portrait_1119372.htm#term=corporate%20people&amp;page=5&amp;position=19</a:t>
            </a:r>
            <a:endParaRPr lang="en-GB"/>
          </a:p>
          <a:p>
            <a:pPr marL="0" lvl="0" indent="0" algn="l" rtl="0">
              <a:spcBef>
                <a:spcPts val="0"/>
              </a:spcBef>
              <a:spcAft>
                <a:spcPts val="0"/>
              </a:spcAft>
              <a:buNone/>
            </a:pPr>
            <a:r>
              <a:rPr lang="en-GB"/>
              <a:t>https://www.freepik.com/free-photo/smiling-mature-businessman-talking-on-mobile-phone_3105768.htm#term=corporate%20people&amp;page=6&amp;position=27</a:t>
            </a:r>
            <a:endParaRPr lang="en-GB"/>
          </a:p>
          <a:p>
            <a:pPr marL="0" lvl="0" indent="0" algn="l" rtl="0">
              <a:spcBef>
                <a:spcPts val="0"/>
              </a:spcBef>
              <a:spcAft>
                <a:spcPts val="0"/>
              </a:spcAft>
              <a:buNone/>
            </a:pPr>
            <a:r>
              <a:rPr lang="en-GB"/>
              <a:t>https://www.freepik.com/free-photo/smiling-brunette-manager-with-crossed-arms_899841.htm#term=corporate%20people&amp;page=8&amp;position=36</a:t>
            </a:r>
            <a:endParaRPr lang="en-GB"/>
          </a:p>
          <a:p>
            <a:pPr marL="0" lvl="0" indent="0" algn="l" rtl="0">
              <a:spcBef>
                <a:spcPts val="0"/>
              </a:spcBef>
              <a:spcAft>
                <a:spcPts val="0"/>
              </a:spcAft>
              <a:buNone/>
            </a:pPr>
          </a:p>
        </p:txBody>
      </p:sp>
      <p:sp>
        <p:nvSpPr>
          <p:cNvPr id="6150" name="Google Shape;6150;g152d531b675_2_33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168"/>
        <p:cNvGrpSpPr/>
        <p:nvPr/>
      </p:nvGrpSpPr>
      <p:grpSpPr>
        <a:xfrm>
          <a:off x="0" y="0"/>
          <a:ext cx="0" cy="0"/>
          <a:chOff x="0" y="0"/>
          <a:chExt cx="0" cy="0"/>
        </a:xfrm>
      </p:grpSpPr>
      <p:sp>
        <p:nvSpPr>
          <p:cNvPr id="6169" name="Google Shape;6169;g152d531b675_2_3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6170" name="Google Shape;6170;g152d531b675_2_3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257"/>
        <p:cNvGrpSpPr/>
        <p:nvPr/>
      </p:nvGrpSpPr>
      <p:grpSpPr>
        <a:xfrm>
          <a:off x="0" y="0"/>
          <a:ext cx="0" cy="0"/>
          <a:chOff x="0" y="0"/>
          <a:chExt cx="0" cy="0"/>
        </a:xfrm>
      </p:grpSpPr>
      <p:sp>
        <p:nvSpPr>
          <p:cNvPr id="6258" name="Google Shape;6258;g152d531b675_2_3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6259" name="Google Shape;6259;g152d531b675_2_32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275"/>
        <p:cNvGrpSpPr/>
        <p:nvPr/>
      </p:nvGrpSpPr>
      <p:grpSpPr>
        <a:xfrm>
          <a:off x="0" y="0"/>
          <a:ext cx="0" cy="0"/>
          <a:chOff x="0" y="0"/>
          <a:chExt cx="0" cy="0"/>
        </a:xfrm>
      </p:grpSpPr>
      <p:sp>
        <p:nvSpPr>
          <p:cNvPr id="6276" name="Google Shape;6276;g152d531b675_0_29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77" name="Google Shape;6277;g152d531b675_0_29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296"/>
        <p:cNvGrpSpPr/>
        <p:nvPr/>
      </p:nvGrpSpPr>
      <p:grpSpPr>
        <a:xfrm>
          <a:off x="0" y="0"/>
          <a:ext cx="0" cy="0"/>
          <a:chOff x="0" y="0"/>
          <a:chExt cx="0" cy="0"/>
        </a:xfrm>
      </p:grpSpPr>
      <p:sp>
        <p:nvSpPr>
          <p:cNvPr id="6297" name="Google Shape;6297;g152d531b675_2_3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6298" name="Google Shape;6298;g152d531b675_2_3397:notes"/>
          <p:cNvSpPr>
            <a:spLocks noGrp="1" noRot="1" noChangeAspect="1"/>
          </p:cNvSpPr>
          <p:nvPr>
            <p:ph type="sldImg" idx="2"/>
          </p:nvPr>
        </p:nvSpPr>
        <p:spPr>
          <a:xfrm>
            <a:off x="380206" y="685800"/>
            <a:ext cx="6097588"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1_Title Slide">
  <p:cSld name="TITLE">
    <p:bg>
      <p:bgPr>
        <a:solidFill>
          <a:schemeClr val="accent1"/>
        </a:solidFill>
        <a:effectLst/>
      </p:bgPr>
    </p:bg>
    <p:spTree>
      <p:nvGrpSpPr>
        <p:cNvPr id="1" name="Shape 11"/>
        <p:cNvGrpSpPr/>
        <p:nvPr/>
      </p:nvGrpSpPr>
      <p:grpSpPr>
        <a:xfrm>
          <a:off x="0" y="0"/>
          <a:ext cx="0" cy="0"/>
          <a:chOff x="0" y="0"/>
          <a:chExt cx="0" cy="0"/>
        </a:xfrm>
      </p:grpSpPr>
      <p:grpSp>
        <p:nvGrpSpPr>
          <p:cNvPr id="12" name="Google Shape;12;p2"/>
          <p:cNvGrpSpPr/>
          <p:nvPr/>
        </p:nvGrpSpPr>
        <p:grpSpPr>
          <a:xfrm>
            <a:off x="265653" y="244928"/>
            <a:ext cx="8612808" cy="4653702"/>
            <a:chOff x="354110" y="326571"/>
            <a:chExt cx="11480683" cy="6204936"/>
          </a:xfrm>
        </p:grpSpPr>
        <p:sp>
          <p:nvSpPr>
            <p:cNvPr id="13" name="Google Shape;13;p2"/>
            <p:cNvSpPr/>
            <p:nvPr/>
          </p:nvSpPr>
          <p:spPr>
            <a:xfrm>
              <a:off x="354110" y="326571"/>
              <a:ext cx="110100" cy="1101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4" name="Google Shape;14;p2"/>
            <p:cNvSpPr/>
            <p:nvPr/>
          </p:nvSpPr>
          <p:spPr>
            <a:xfrm>
              <a:off x="809542" y="326571"/>
              <a:ext cx="108900" cy="1101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5" name="Google Shape;15;p2"/>
            <p:cNvSpPr/>
            <p:nvPr/>
          </p:nvSpPr>
          <p:spPr>
            <a:xfrm>
              <a:off x="1263805" y="326571"/>
              <a:ext cx="110100" cy="1101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6" name="Google Shape;16;p2"/>
            <p:cNvSpPr/>
            <p:nvPr/>
          </p:nvSpPr>
          <p:spPr>
            <a:xfrm>
              <a:off x="1719239" y="326571"/>
              <a:ext cx="108900" cy="1101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7" name="Google Shape;17;p2"/>
            <p:cNvSpPr/>
            <p:nvPr/>
          </p:nvSpPr>
          <p:spPr>
            <a:xfrm>
              <a:off x="2173502" y="326571"/>
              <a:ext cx="110100" cy="1101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 name="Google Shape;18;p2"/>
            <p:cNvSpPr/>
            <p:nvPr/>
          </p:nvSpPr>
          <p:spPr>
            <a:xfrm>
              <a:off x="2628934" y="326571"/>
              <a:ext cx="108900" cy="1101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9" name="Google Shape;19;p2"/>
            <p:cNvSpPr/>
            <p:nvPr/>
          </p:nvSpPr>
          <p:spPr>
            <a:xfrm>
              <a:off x="3083197" y="326571"/>
              <a:ext cx="110100" cy="1101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0" name="Google Shape;20;p2"/>
            <p:cNvSpPr/>
            <p:nvPr/>
          </p:nvSpPr>
          <p:spPr>
            <a:xfrm>
              <a:off x="3538630" y="326571"/>
              <a:ext cx="108900" cy="1101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1" name="Google Shape;21;p2"/>
            <p:cNvSpPr/>
            <p:nvPr/>
          </p:nvSpPr>
          <p:spPr>
            <a:xfrm>
              <a:off x="3992893" y="326571"/>
              <a:ext cx="110100" cy="1101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2" name="Google Shape;22;p2"/>
            <p:cNvSpPr/>
            <p:nvPr/>
          </p:nvSpPr>
          <p:spPr>
            <a:xfrm>
              <a:off x="4448326" y="326571"/>
              <a:ext cx="108900" cy="1101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3" name="Google Shape;23;p2"/>
            <p:cNvSpPr/>
            <p:nvPr/>
          </p:nvSpPr>
          <p:spPr>
            <a:xfrm>
              <a:off x="4902589" y="326571"/>
              <a:ext cx="110100" cy="1101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 name="Google Shape;24;p2"/>
            <p:cNvSpPr/>
            <p:nvPr/>
          </p:nvSpPr>
          <p:spPr>
            <a:xfrm>
              <a:off x="5358022" y="326571"/>
              <a:ext cx="108900" cy="1101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5" name="Google Shape;25;p2"/>
            <p:cNvSpPr/>
            <p:nvPr/>
          </p:nvSpPr>
          <p:spPr>
            <a:xfrm>
              <a:off x="5812285" y="326571"/>
              <a:ext cx="110100" cy="1101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 name="Google Shape;26;p2"/>
            <p:cNvSpPr/>
            <p:nvPr/>
          </p:nvSpPr>
          <p:spPr>
            <a:xfrm>
              <a:off x="6267717" y="326571"/>
              <a:ext cx="108900" cy="1101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 name="Google Shape;27;p2"/>
            <p:cNvSpPr/>
            <p:nvPr/>
          </p:nvSpPr>
          <p:spPr>
            <a:xfrm>
              <a:off x="6721980" y="326571"/>
              <a:ext cx="110100" cy="1101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 name="Google Shape;28;p2"/>
            <p:cNvSpPr/>
            <p:nvPr/>
          </p:nvSpPr>
          <p:spPr>
            <a:xfrm>
              <a:off x="7177414" y="326571"/>
              <a:ext cx="108900" cy="1101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9" name="Google Shape;29;p2"/>
            <p:cNvSpPr/>
            <p:nvPr/>
          </p:nvSpPr>
          <p:spPr>
            <a:xfrm>
              <a:off x="7631676" y="326571"/>
              <a:ext cx="110100" cy="1101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 name="Google Shape;30;p2"/>
            <p:cNvSpPr/>
            <p:nvPr/>
          </p:nvSpPr>
          <p:spPr>
            <a:xfrm>
              <a:off x="8087109" y="326571"/>
              <a:ext cx="108900" cy="1101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1" name="Google Shape;31;p2"/>
            <p:cNvSpPr/>
            <p:nvPr/>
          </p:nvSpPr>
          <p:spPr>
            <a:xfrm>
              <a:off x="8541372" y="326571"/>
              <a:ext cx="110100" cy="1101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2" name="Google Shape;32;p2"/>
            <p:cNvSpPr/>
            <p:nvPr/>
          </p:nvSpPr>
          <p:spPr>
            <a:xfrm>
              <a:off x="8996805" y="326571"/>
              <a:ext cx="108900" cy="1101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3" name="Google Shape;33;p2"/>
            <p:cNvSpPr/>
            <p:nvPr/>
          </p:nvSpPr>
          <p:spPr>
            <a:xfrm>
              <a:off x="9451068" y="326571"/>
              <a:ext cx="110100" cy="1101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4" name="Google Shape;34;p2"/>
            <p:cNvSpPr/>
            <p:nvPr/>
          </p:nvSpPr>
          <p:spPr>
            <a:xfrm>
              <a:off x="9906501" y="326571"/>
              <a:ext cx="108900" cy="1101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 name="Google Shape;35;p2"/>
            <p:cNvSpPr/>
            <p:nvPr/>
          </p:nvSpPr>
          <p:spPr>
            <a:xfrm>
              <a:off x="10360763" y="326571"/>
              <a:ext cx="110100" cy="1101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6" name="Google Shape;36;p2"/>
            <p:cNvSpPr/>
            <p:nvPr/>
          </p:nvSpPr>
          <p:spPr>
            <a:xfrm>
              <a:off x="10816197" y="326571"/>
              <a:ext cx="108900" cy="1101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 name="Google Shape;37;p2"/>
            <p:cNvSpPr/>
            <p:nvPr/>
          </p:nvSpPr>
          <p:spPr>
            <a:xfrm>
              <a:off x="11270460" y="326571"/>
              <a:ext cx="110100" cy="1101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8" name="Google Shape;38;p2"/>
            <p:cNvSpPr/>
            <p:nvPr/>
          </p:nvSpPr>
          <p:spPr>
            <a:xfrm>
              <a:off x="11725892" y="326571"/>
              <a:ext cx="108900" cy="1101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9" name="Google Shape;39;p2"/>
            <p:cNvSpPr/>
            <p:nvPr/>
          </p:nvSpPr>
          <p:spPr>
            <a:xfrm>
              <a:off x="354110" y="834963"/>
              <a:ext cx="110100" cy="1089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 name="Google Shape;40;p2"/>
            <p:cNvSpPr/>
            <p:nvPr/>
          </p:nvSpPr>
          <p:spPr>
            <a:xfrm>
              <a:off x="809542" y="834963"/>
              <a:ext cx="108900" cy="1089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1" name="Google Shape;41;p2"/>
            <p:cNvSpPr/>
            <p:nvPr/>
          </p:nvSpPr>
          <p:spPr>
            <a:xfrm>
              <a:off x="1263805" y="834963"/>
              <a:ext cx="110100" cy="1089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2" name="Google Shape;42;p2"/>
            <p:cNvSpPr/>
            <p:nvPr/>
          </p:nvSpPr>
          <p:spPr>
            <a:xfrm>
              <a:off x="1719239" y="834963"/>
              <a:ext cx="108900" cy="1089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 name="Google Shape;43;p2"/>
            <p:cNvSpPr/>
            <p:nvPr/>
          </p:nvSpPr>
          <p:spPr>
            <a:xfrm>
              <a:off x="2173502" y="834963"/>
              <a:ext cx="110100" cy="1089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4" name="Google Shape;44;p2"/>
            <p:cNvSpPr/>
            <p:nvPr/>
          </p:nvSpPr>
          <p:spPr>
            <a:xfrm>
              <a:off x="2628934" y="834963"/>
              <a:ext cx="108900" cy="1089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5" name="Google Shape;45;p2"/>
            <p:cNvSpPr/>
            <p:nvPr/>
          </p:nvSpPr>
          <p:spPr>
            <a:xfrm>
              <a:off x="3083197" y="834963"/>
              <a:ext cx="110100" cy="1089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6" name="Google Shape;46;p2"/>
            <p:cNvSpPr/>
            <p:nvPr/>
          </p:nvSpPr>
          <p:spPr>
            <a:xfrm>
              <a:off x="3538630" y="834963"/>
              <a:ext cx="108900" cy="1089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7" name="Google Shape;47;p2"/>
            <p:cNvSpPr/>
            <p:nvPr/>
          </p:nvSpPr>
          <p:spPr>
            <a:xfrm>
              <a:off x="3992893" y="834963"/>
              <a:ext cx="110100" cy="1089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8" name="Google Shape;48;p2"/>
            <p:cNvSpPr/>
            <p:nvPr/>
          </p:nvSpPr>
          <p:spPr>
            <a:xfrm>
              <a:off x="4448326" y="834963"/>
              <a:ext cx="108900" cy="1089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9" name="Google Shape;49;p2"/>
            <p:cNvSpPr/>
            <p:nvPr/>
          </p:nvSpPr>
          <p:spPr>
            <a:xfrm>
              <a:off x="4902589" y="834963"/>
              <a:ext cx="110100" cy="1089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0" name="Google Shape;50;p2"/>
            <p:cNvSpPr/>
            <p:nvPr/>
          </p:nvSpPr>
          <p:spPr>
            <a:xfrm>
              <a:off x="5358022" y="834963"/>
              <a:ext cx="108900" cy="1089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1" name="Google Shape;51;p2"/>
            <p:cNvSpPr/>
            <p:nvPr/>
          </p:nvSpPr>
          <p:spPr>
            <a:xfrm>
              <a:off x="5812285" y="834963"/>
              <a:ext cx="110100" cy="1089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2" name="Google Shape;52;p2"/>
            <p:cNvSpPr/>
            <p:nvPr/>
          </p:nvSpPr>
          <p:spPr>
            <a:xfrm>
              <a:off x="6267717" y="834963"/>
              <a:ext cx="108900" cy="1089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 name="Google Shape;53;p2"/>
            <p:cNvSpPr/>
            <p:nvPr/>
          </p:nvSpPr>
          <p:spPr>
            <a:xfrm>
              <a:off x="6721980" y="834963"/>
              <a:ext cx="110100" cy="1089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 name="Google Shape;54;p2"/>
            <p:cNvSpPr/>
            <p:nvPr/>
          </p:nvSpPr>
          <p:spPr>
            <a:xfrm>
              <a:off x="7177414" y="834963"/>
              <a:ext cx="108900" cy="1089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5" name="Google Shape;55;p2"/>
            <p:cNvSpPr/>
            <p:nvPr/>
          </p:nvSpPr>
          <p:spPr>
            <a:xfrm>
              <a:off x="7631676" y="834963"/>
              <a:ext cx="110100" cy="1089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 name="Google Shape;56;p2"/>
            <p:cNvSpPr/>
            <p:nvPr/>
          </p:nvSpPr>
          <p:spPr>
            <a:xfrm>
              <a:off x="8087109" y="834963"/>
              <a:ext cx="108900" cy="1089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 name="Google Shape;57;p2"/>
            <p:cNvSpPr/>
            <p:nvPr/>
          </p:nvSpPr>
          <p:spPr>
            <a:xfrm>
              <a:off x="8541372" y="834963"/>
              <a:ext cx="110100" cy="1089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8" name="Google Shape;58;p2"/>
            <p:cNvSpPr/>
            <p:nvPr/>
          </p:nvSpPr>
          <p:spPr>
            <a:xfrm>
              <a:off x="8996805" y="834963"/>
              <a:ext cx="108900" cy="1089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9" name="Google Shape;59;p2"/>
            <p:cNvSpPr/>
            <p:nvPr/>
          </p:nvSpPr>
          <p:spPr>
            <a:xfrm>
              <a:off x="9451068" y="834963"/>
              <a:ext cx="110100" cy="1089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0" name="Google Shape;60;p2"/>
            <p:cNvSpPr/>
            <p:nvPr/>
          </p:nvSpPr>
          <p:spPr>
            <a:xfrm>
              <a:off x="9906501" y="834963"/>
              <a:ext cx="108900" cy="1089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1" name="Google Shape;61;p2"/>
            <p:cNvSpPr/>
            <p:nvPr/>
          </p:nvSpPr>
          <p:spPr>
            <a:xfrm>
              <a:off x="10360763" y="834963"/>
              <a:ext cx="110100" cy="1089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2" name="Google Shape;62;p2"/>
            <p:cNvSpPr/>
            <p:nvPr/>
          </p:nvSpPr>
          <p:spPr>
            <a:xfrm>
              <a:off x="10816197" y="834963"/>
              <a:ext cx="108900" cy="1089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3" name="Google Shape;63;p2"/>
            <p:cNvSpPr/>
            <p:nvPr/>
          </p:nvSpPr>
          <p:spPr>
            <a:xfrm>
              <a:off x="11270460" y="834963"/>
              <a:ext cx="110100" cy="1089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4" name="Google Shape;64;p2"/>
            <p:cNvSpPr/>
            <p:nvPr/>
          </p:nvSpPr>
          <p:spPr>
            <a:xfrm>
              <a:off x="11725892" y="834963"/>
              <a:ext cx="108900" cy="1089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5" name="Google Shape;65;p2"/>
            <p:cNvSpPr/>
            <p:nvPr/>
          </p:nvSpPr>
          <p:spPr>
            <a:xfrm>
              <a:off x="354110" y="1342187"/>
              <a:ext cx="110100" cy="1101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6" name="Google Shape;66;p2"/>
            <p:cNvSpPr/>
            <p:nvPr/>
          </p:nvSpPr>
          <p:spPr>
            <a:xfrm>
              <a:off x="809542" y="1342187"/>
              <a:ext cx="108900" cy="1101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7" name="Google Shape;67;p2"/>
            <p:cNvSpPr/>
            <p:nvPr/>
          </p:nvSpPr>
          <p:spPr>
            <a:xfrm>
              <a:off x="1263805" y="1342187"/>
              <a:ext cx="110100" cy="1101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8" name="Google Shape;68;p2"/>
            <p:cNvSpPr/>
            <p:nvPr/>
          </p:nvSpPr>
          <p:spPr>
            <a:xfrm>
              <a:off x="1719239" y="1342187"/>
              <a:ext cx="108900" cy="1101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9" name="Google Shape;69;p2"/>
            <p:cNvSpPr/>
            <p:nvPr/>
          </p:nvSpPr>
          <p:spPr>
            <a:xfrm>
              <a:off x="2173502" y="1342187"/>
              <a:ext cx="110100" cy="1101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0" name="Google Shape;70;p2"/>
            <p:cNvSpPr/>
            <p:nvPr/>
          </p:nvSpPr>
          <p:spPr>
            <a:xfrm>
              <a:off x="2628934" y="1342187"/>
              <a:ext cx="108900" cy="1101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1" name="Google Shape;71;p2"/>
            <p:cNvSpPr/>
            <p:nvPr/>
          </p:nvSpPr>
          <p:spPr>
            <a:xfrm>
              <a:off x="3083197" y="1342187"/>
              <a:ext cx="110100" cy="1101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2" name="Google Shape;72;p2"/>
            <p:cNvSpPr/>
            <p:nvPr/>
          </p:nvSpPr>
          <p:spPr>
            <a:xfrm>
              <a:off x="3538630" y="1342187"/>
              <a:ext cx="108900" cy="1101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3" name="Google Shape;73;p2"/>
            <p:cNvSpPr/>
            <p:nvPr/>
          </p:nvSpPr>
          <p:spPr>
            <a:xfrm>
              <a:off x="3992893" y="1342187"/>
              <a:ext cx="110100" cy="1101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4" name="Google Shape;74;p2"/>
            <p:cNvSpPr/>
            <p:nvPr/>
          </p:nvSpPr>
          <p:spPr>
            <a:xfrm>
              <a:off x="4448326" y="1342187"/>
              <a:ext cx="108900" cy="1101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5" name="Google Shape;75;p2"/>
            <p:cNvSpPr/>
            <p:nvPr/>
          </p:nvSpPr>
          <p:spPr>
            <a:xfrm>
              <a:off x="4902589" y="1342187"/>
              <a:ext cx="110100" cy="1101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6" name="Google Shape;76;p2"/>
            <p:cNvSpPr/>
            <p:nvPr/>
          </p:nvSpPr>
          <p:spPr>
            <a:xfrm>
              <a:off x="5358022" y="1342187"/>
              <a:ext cx="108900" cy="1101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7" name="Google Shape;77;p2"/>
            <p:cNvSpPr/>
            <p:nvPr/>
          </p:nvSpPr>
          <p:spPr>
            <a:xfrm>
              <a:off x="5812285" y="1342187"/>
              <a:ext cx="110100" cy="1101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8" name="Google Shape;78;p2"/>
            <p:cNvSpPr/>
            <p:nvPr/>
          </p:nvSpPr>
          <p:spPr>
            <a:xfrm>
              <a:off x="6267717" y="1342187"/>
              <a:ext cx="108900" cy="1101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9" name="Google Shape;79;p2"/>
            <p:cNvSpPr/>
            <p:nvPr/>
          </p:nvSpPr>
          <p:spPr>
            <a:xfrm>
              <a:off x="6721980" y="1342187"/>
              <a:ext cx="110100" cy="1101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80" name="Google Shape;80;p2"/>
            <p:cNvSpPr/>
            <p:nvPr/>
          </p:nvSpPr>
          <p:spPr>
            <a:xfrm>
              <a:off x="7177414" y="1342187"/>
              <a:ext cx="108900" cy="1101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81" name="Google Shape;81;p2"/>
            <p:cNvSpPr/>
            <p:nvPr/>
          </p:nvSpPr>
          <p:spPr>
            <a:xfrm>
              <a:off x="7631676" y="1342187"/>
              <a:ext cx="110100" cy="1101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82" name="Google Shape;82;p2"/>
            <p:cNvSpPr/>
            <p:nvPr/>
          </p:nvSpPr>
          <p:spPr>
            <a:xfrm>
              <a:off x="8087109" y="1342187"/>
              <a:ext cx="108900" cy="1101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83" name="Google Shape;83;p2"/>
            <p:cNvSpPr/>
            <p:nvPr/>
          </p:nvSpPr>
          <p:spPr>
            <a:xfrm>
              <a:off x="8541372" y="1342187"/>
              <a:ext cx="110100" cy="1101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84" name="Google Shape;84;p2"/>
            <p:cNvSpPr/>
            <p:nvPr/>
          </p:nvSpPr>
          <p:spPr>
            <a:xfrm>
              <a:off x="8996805" y="1342187"/>
              <a:ext cx="108900" cy="1101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85" name="Google Shape;85;p2"/>
            <p:cNvSpPr/>
            <p:nvPr/>
          </p:nvSpPr>
          <p:spPr>
            <a:xfrm>
              <a:off x="9451068" y="1342187"/>
              <a:ext cx="110100" cy="1101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86" name="Google Shape;86;p2"/>
            <p:cNvSpPr/>
            <p:nvPr/>
          </p:nvSpPr>
          <p:spPr>
            <a:xfrm>
              <a:off x="9906501" y="1342187"/>
              <a:ext cx="108900" cy="1101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87" name="Google Shape;87;p2"/>
            <p:cNvSpPr/>
            <p:nvPr/>
          </p:nvSpPr>
          <p:spPr>
            <a:xfrm>
              <a:off x="10360763" y="1342187"/>
              <a:ext cx="110100" cy="1101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88" name="Google Shape;88;p2"/>
            <p:cNvSpPr/>
            <p:nvPr/>
          </p:nvSpPr>
          <p:spPr>
            <a:xfrm>
              <a:off x="10816197" y="1342187"/>
              <a:ext cx="108900" cy="1101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89" name="Google Shape;89;p2"/>
            <p:cNvSpPr/>
            <p:nvPr/>
          </p:nvSpPr>
          <p:spPr>
            <a:xfrm>
              <a:off x="11270460" y="1342187"/>
              <a:ext cx="110100" cy="1101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0" name="Google Shape;90;p2"/>
            <p:cNvSpPr/>
            <p:nvPr/>
          </p:nvSpPr>
          <p:spPr>
            <a:xfrm>
              <a:off x="11725892" y="1342187"/>
              <a:ext cx="108900" cy="1101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1" name="Google Shape;91;p2"/>
            <p:cNvSpPr/>
            <p:nvPr/>
          </p:nvSpPr>
          <p:spPr>
            <a:xfrm>
              <a:off x="354110" y="5406987"/>
              <a:ext cx="110100" cy="1101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2" name="Google Shape;92;p2"/>
            <p:cNvSpPr/>
            <p:nvPr/>
          </p:nvSpPr>
          <p:spPr>
            <a:xfrm>
              <a:off x="809543" y="5406987"/>
              <a:ext cx="108900" cy="1101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3" name="Google Shape;93;p2"/>
            <p:cNvSpPr/>
            <p:nvPr/>
          </p:nvSpPr>
          <p:spPr>
            <a:xfrm>
              <a:off x="1263806" y="5406987"/>
              <a:ext cx="110100" cy="1101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4" name="Google Shape;94;p2"/>
            <p:cNvSpPr/>
            <p:nvPr/>
          </p:nvSpPr>
          <p:spPr>
            <a:xfrm>
              <a:off x="1719239" y="5406987"/>
              <a:ext cx="108900" cy="1101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5" name="Google Shape;95;p2"/>
            <p:cNvSpPr/>
            <p:nvPr/>
          </p:nvSpPr>
          <p:spPr>
            <a:xfrm>
              <a:off x="2173502" y="5406987"/>
              <a:ext cx="110100" cy="1101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6" name="Google Shape;96;p2"/>
            <p:cNvSpPr/>
            <p:nvPr/>
          </p:nvSpPr>
          <p:spPr>
            <a:xfrm>
              <a:off x="2628935" y="5406987"/>
              <a:ext cx="108900" cy="1101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7" name="Google Shape;97;p2"/>
            <p:cNvSpPr/>
            <p:nvPr/>
          </p:nvSpPr>
          <p:spPr>
            <a:xfrm>
              <a:off x="3083198" y="5406987"/>
              <a:ext cx="110100" cy="1101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8" name="Google Shape;98;p2"/>
            <p:cNvSpPr/>
            <p:nvPr/>
          </p:nvSpPr>
          <p:spPr>
            <a:xfrm>
              <a:off x="3538630" y="5406987"/>
              <a:ext cx="108900" cy="1101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9" name="Google Shape;99;p2"/>
            <p:cNvSpPr/>
            <p:nvPr/>
          </p:nvSpPr>
          <p:spPr>
            <a:xfrm>
              <a:off x="3992893" y="5406987"/>
              <a:ext cx="110100" cy="1101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0" name="Google Shape;100;p2"/>
            <p:cNvSpPr/>
            <p:nvPr/>
          </p:nvSpPr>
          <p:spPr>
            <a:xfrm>
              <a:off x="4448327" y="5406987"/>
              <a:ext cx="108900" cy="1101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1" name="Google Shape;101;p2"/>
            <p:cNvSpPr/>
            <p:nvPr/>
          </p:nvSpPr>
          <p:spPr>
            <a:xfrm>
              <a:off x="4902590" y="5406987"/>
              <a:ext cx="110100" cy="1101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2" name="Google Shape;102;p2"/>
            <p:cNvSpPr/>
            <p:nvPr/>
          </p:nvSpPr>
          <p:spPr>
            <a:xfrm>
              <a:off x="5358022" y="5406987"/>
              <a:ext cx="108900" cy="1101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3" name="Google Shape;103;p2"/>
            <p:cNvSpPr/>
            <p:nvPr/>
          </p:nvSpPr>
          <p:spPr>
            <a:xfrm>
              <a:off x="5812285" y="5406987"/>
              <a:ext cx="110100" cy="1101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4" name="Google Shape;104;p2"/>
            <p:cNvSpPr/>
            <p:nvPr/>
          </p:nvSpPr>
          <p:spPr>
            <a:xfrm>
              <a:off x="6267718" y="5406987"/>
              <a:ext cx="108900" cy="1101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5" name="Google Shape;105;p2"/>
            <p:cNvSpPr/>
            <p:nvPr/>
          </p:nvSpPr>
          <p:spPr>
            <a:xfrm>
              <a:off x="6721981" y="5406987"/>
              <a:ext cx="110100" cy="1101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6" name="Google Shape;106;p2"/>
            <p:cNvSpPr/>
            <p:nvPr/>
          </p:nvSpPr>
          <p:spPr>
            <a:xfrm>
              <a:off x="7177414" y="5406987"/>
              <a:ext cx="108900" cy="1101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7" name="Google Shape;107;p2"/>
            <p:cNvSpPr/>
            <p:nvPr/>
          </p:nvSpPr>
          <p:spPr>
            <a:xfrm>
              <a:off x="7631676" y="5406987"/>
              <a:ext cx="110100" cy="1101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8" name="Google Shape;108;p2"/>
            <p:cNvSpPr/>
            <p:nvPr/>
          </p:nvSpPr>
          <p:spPr>
            <a:xfrm>
              <a:off x="8087110" y="5406987"/>
              <a:ext cx="108900" cy="1101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9" name="Google Shape;109;p2"/>
            <p:cNvSpPr/>
            <p:nvPr/>
          </p:nvSpPr>
          <p:spPr>
            <a:xfrm>
              <a:off x="8541373" y="5406987"/>
              <a:ext cx="110100" cy="1101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10" name="Google Shape;110;p2"/>
            <p:cNvSpPr/>
            <p:nvPr/>
          </p:nvSpPr>
          <p:spPr>
            <a:xfrm>
              <a:off x="8996805" y="5406987"/>
              <a:ext cx="108900" cy="1101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11" name="Google Shape;111;p2"/>
            <p:cNvSpPr/>
            <p:nvPr/>
          </p:nvSpPr>
          <p:spPr>
            <a:xfrm>
              <a:off x="9451068" y="5406987"/>
              <a:ext cx="110100" cy="1101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12" name="Google Shape;112;p2"/>
            <p:cNvSpPr/>
            <p:nvPr/>
          </p:nvSpPr>
          <p:spPr>
            <a:xfrm>
              <a:off x="9906502" y="5406987"/>
              <a:ext cx="108900" cy="1101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13" name="Google Shape;113;p2"/>
            <p:cNvSpPr/>
            <p:nvPr/>
          </p:nvSpPr>
          <p:spPr>
            <a:xfrm>
              <a:off x="10360764" y="5406987"/>
              <a:ext cx="110100" cy="1101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14" name="Google Shape;114;p2"/>
            <p:cNvSpPr/>
            <p:nvPr/>
          </p:nvSpPr>
          <p:spPr>
            <a:xfrm>
              <a:off x="10816197" y="5406987"/>
              <a:ext cx="108900" cy="1101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15" name="Google Shape;115;p2"/>
            <p:cNvSpPr/>
            <p:nvPr/>
          </p:nvSpPr>
          <p:spPr>
            <a:xfrm>
              <a:off x="11270460" y="5406987"/>
              <a:ext cx="110100" cy="1101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16" name="Google Shape;116;p2"/>
            <p:cNvSpPr/>
            <p:nvPr/>
          </p:nvSpPr>
          <p:spPr>
            <a:xfrm>
              <a:off x="11725893" y="5406987"/>
              <a:ext cx="108900" cy="1101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17" name="Google Shape;117;p2"/>
            <p:cNvSpPr/>
            <p:nvPr/>
          </p:nvSpPr>
          <p:spPr>
            <a:xfrm>
              <a:off x="354110" y="5915379"/>
              <a:ext cx="110100" cy="1089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18" name="Google Shape;118;p2"/>
            <p:cNvSpPr/>
            <p:nvPr/>
          </p:nvSpPr>
          <p:spPr>
            <a:xfrm>
              <a:off x="809543" y="5915379"/>
              <a:ext cx="108900" cy="1089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19" name="Google Shape;119;p2"/>
            <p:cNvSpPr/>
            <p:nvPr/>
          </p:nvSpPr>
          <p:spPr>
            <a:xfrm>
              <a:off x="1263806" y="5915379"/>
              <a:ext cx="110100" cy="1089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20" name="Google Shape;120;p2"/>
            <p:cNvSpPr/>
            <p:nvPr/>
          </p:nvSpPr>
          <p:spPr>
            <a:xfrm>
              <a:off x="1719239" y="5915379"/>
              <a:ext cx="108900" cy="1089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21" name="Google Shape;121;p2"/>
            <p:cNvSpPr/>
            <p:nvPr/>
          </p:nvSpPr>
          <p:spPr>
            <a:xfrm>
              <a:off x="2173502" y="5915379"/>
              <a:ext cx="110100" cy="1089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22" name="Google Shape;122;p2"/>
            <p:cNvSpPr/>
            <p:nvPr/>
          </p:nvSpPr>
          <p:spPr>
            <a:xfrm>
              <a:off x="2628935" y="5915379"/>
              <a:ext cx="108900" cy="1089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23" name="Google Shape;123;p2"/>
            <p:cNvSpPr/>
            <p:nvPr/>
          </p:nvSpPr>
          <p:spPr>
            <a:xfrm>
              <a:off x="3083198" y="5915379"/>
              <a:ext cx="110100" cy="1089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24" name="Google Shape;124;p2"/>
            <p:cNvSpPr/>
            <p:nvPr/>
          </p:nvSpPr>
          <p:spPr>
            <a:xfrm>
              <a:off x="3538630" y="5915379"/>
              <a:ext cx="108900" cy="1089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25" name="Google Shape;125;p2"/>
            <p:cNvSpPr/>
            <p:nvPr/>
          </p:nvSpPr>
          <p:spPr>
            <a:xfrm>
              <a:off x="3992893" y="5915379"/>
              <a:ext cx="110100" cy="1089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26" name="Google Shape;126;p2"/>
            <p:cNvSpPr/>
            <p:nvPr/>
          </p:nvSpPr>
          <p:spPr>
            <a:xfrm>
              <a:off x="4448327" y="5915379"/>
              <a:ext cx="108900" cy="1089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27" name="Google Shape;127;p2"/>
            <p:cNvSpPr/>
            <p:nvPr/>
          </p:nvSpPr>
          <p:spPr>
            <a:xfrm>
              <a:off x="4902590" y="5915379"/>
              <a:ext cx="110100" cy="1089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28" name="Google Shape;128;p2"/>
            <p:cNvSpPr/>
            <p:nvPr/>
          </p:nvSpPr>
          <p:spPr>
            <a:xfrm>
              <a:off x="5358022" y="5915379"/>
              <a:ext cx="108900" cy="1089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29" name="Google Shape;129;p2"/>
            <p:cNvSpPr/>
            <p:nvPr/>
          </p:nvSpPr>
          <p:spPr>
            <a:xfrm>
              <a:off x="5812285" y="5915379"/>
              <a:ext cx="110100" cy="1089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30" name="Google Shape;130;p2"/>
            <p:cNvSpPr/>
            <p:nvPr/>
          </p:nvSpPr>
          <p:spPr>
            <a:xfrm>
              <a:off x="6267718" y="5915379"/>
              <a:ext cx="108900" cy="1089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31" name="Google Shape;131;p2"/>
            <p:cNvSpPr/>
            <p:nvPr/>
          </p:nvSpPr>
          <p:spPr>
            <a:xfrm>
              <a:off x="6721981" y="5915379"/>
              <a:ext cx="110100" cy="1089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32" name="Google Shape;132;p2"/>
            <p:cNvSpPr/>
            <p:nvPr/>
          </p:nvSpPr>
          <p:spPr>
            <a:xfrm>
              <a:off x="7177414" y="5915379"/>
              <a:ext cx="108900" cy="1089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33" name="Google Shape;133;p2"/>
            <p:cNvSpPr/>
            <p:nvPr/>
          </p:nvSpPr>
          <p:spPr>
            <a:xfrm>
              <a:off x="7631676" y="5915379"/>
              <a:ext cx="110100" cy="1089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34" name="Google Shape;134;p2"/>
            <p:cNvSpPr/>
            <p:nvPr/>
          </p:nvSpPr>
          <p:spPr>
            <a:xfrm>
              <a:off x="8087110" y="5915379"/>
              <a:ext cx="108900" cy="1089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35" name="Google Shape;135;p2"/>
            <p:cNvSpPr/>
            <p:nvPr/>
          </p:nvSpPr>
          <p:spPr>
            <a:xfrm>
              <a:off x="8541373" y="5915379"/>
              <a:ext cx="110100" cy="1089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36" name="Google Shape;136;p2"/>
            <p:cNvSpPr/>
            <p:nvPr/>
          </p:nvSpPr>
          <p:spPr>
            <a:xfrm>
              <a:off x="8996805" y="5915379"/>
              <a:ext cx="108900" cy="1089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37" name="Google Shape;137;p2"/>
            <p:cNvSpPr/>
            <p:nvPr/>
          </p:nvSpPr>
          <p:spPr>
            <a:xfrm>
              <a:off x="9451068" y="5915379"/>
              <a:ext cx="110100" cy="1089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38" name="Google Shape;138;p2"/>
            <p:cNvSpPr/>
            <p:nvPr/>
          </p:nvSpPr>
          <p:spPr>
            <a:xfrm>
              <a:off x="9906502" y="5915379"/>
              <a:ext cx="108900" cy="1089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39" name="Google Shape;139;p2"/>
            <p:cNvSpPr/>
            <p:nvPr/>
          </p:nvSpPr>
          <p:spPr>
            <a:xfrm>
              <a:off x="10360764" y="5915379"/>
              <a:ext cx="110100" cy="1089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40" name="Google Shape;140;p2"/>
            <p:cNvSpPr/>
            <p:nvPr/>
          </p:nvSpPr>
          <p:spPr>
            <a:xfrm>
              <a:off x="10816197" y="5915379"/>
              <a:ext cx="108900" cy="1089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41" name="Google Shape;141;p2"/>
            <p:cNvSpPr/>
            <p:nvPr/>
          </p:nvSpPr>
          <p:spPr>
            <a:xfrm>
              <a:off x="11270460" y="5915379"/>
              <a:ext cx="110100" cy="1089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42" name="Google Shape;142;p2"/>
            <p:cNvSpPr/>
            <p:nvPr/>
          </p:nvSpPr>
          <p:spPr>
            <a:xfrm>
              <a:off x="11725893" y="5915379"/>
              <a:ext cx="108900" cy="1089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43" name="Google Shape;143;p2"/>
            <p:cNvSpPr/>
            <p:nvPr/>
          </p:nvSpPr>
          <p:spPr>
            <a:xfrm>
              <a:off x="354110" y="6422607"/>
              <a:ext cx="110100" cy="1089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44" name="Google Shape;144;p2"/>
            <p:cNvSpPr/>
            <p:nvPr/>
          </p:nvSpPr>
          <p:spPr>
            <a:xfrm>
              <a:off x="809543" y="6422607"/>
              <a:ext cx="108900" cy="1089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45" name="Google Shape;145;p2"/>
            <p:cNvSpPr/>
            <p:nvPr/>
          </p:nvSpPr>
          <p:spPr>
            <a:xfrm>
              <a:off x="1263806" y="6422607"/>
              <a:ext cx="110100" cy="1089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46" name="Google Shape;146;p2"/>
            <p:cNvSpPr/>
            <p:nvPr/>
          </p:nvSpPr>
          <p:spPr>
            <a:xfrm>
              <a:off x="1719239" y="6422607"/>
              <a:ext cx="108900" cy="1089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47" name="Google Shape;147;p2"/>
            <p:cNvSpPr/>
            <p:nvPr/>
          </p:nvSpPr>
          <p:spPr>
            <a:xfrm>
              <a:off x="2173502" y="6422607"/>
              <a:ext cx="110100" cy="1089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48" name="Google Shape;148;p2"/>
            <p:cNvSpPr/>
            <p:nvPr/>
          </p:nvSpPr>
          <p:spPr>
            <a:xfrm>
              <a:off x="2628935" y="6422607"/>
              <a:ext cx="108900" cy="1089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49" name="Google Shape;149;p2"/>
            <p:cNvSpPr/>
            <p:nvPr/>
          </p:nvSpPr>
          <p:spPr>
            <a:xfrm>
              <a:off x="3083198" y="6422607"/>
              <a:ext cx="110100" cy="1089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50" name="Google Shape;150;p2"/>
            <p:cNvSpPr/>
            <p:nvPr/>
          </p:nvSpPr>
          <p:spPr>
            <a:xfrm>
              <a:off x="3538630" y="6422607"/>
              <a:ext cx="108900" cy="1089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51" name="Google Shape;151;p2"/>
            <p:cNvSpPr/>
            <p:nvPr/>
          </p:nvSpPr>
          <p:spPr>
            <a:xfrm>
              <a:off x="3992893" y="6422607"/>
              <a:ext cx="110100" cy="1089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52" name="Google Shape;152;p2"/>
            <p:cNvSpPr/>
            <p:nvPr/>
          </p:nvSpPr>
          <p:spPr>
            <a:xfrm>
              <a:off x="4448327" y="6422607"/>
              <a:ext cx="108900" cy="1089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53" name="Google Shape;153;p2"/>
            <p:cNvSpPr/>
            <p:nvPr/>
          </p:nvSpPr>
          <p:spPr>
            <a:xfrm>
              <a:off x="4902590" y="6422607"/>
              <a:ext cx="110100" cy="1089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54" name="Google Shape;154;p2"/>
            <p:cNvSpPr/>
            <p:nvPr/>
          </p:nvSpPr>
          <p:spPr>
            <a:xfrm>
              <a:off x="5358022" y="6422607"/>
              <a:ext cx="108900" cy="1089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55" name="Google Shape;155;p2"/>
            <p:cNvSpPr/>
            <p:nvPr/>
          </p:nvSpPr>
          <p:spPr>
            <a:xfrm>
              <a:off x="5812285" y="6422607"/>
              <a:ext cx="110100" cy="1089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56" name="Google Shape;156;p2"/>
            <p:cNvSpPr/>
            <p:nvPr/>
          </p:nvSpPr>
          <p:spPr>
            <a:xfrm>
              <a:off x="6267718" y="6422607"/>
              <a:ext cx="108900" cy="1089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57" name="Google Shape;157;p2"/>
            <p:cNvSpPr/>
            <p:nvPr/>
          </p:nvSpPr>
          <p:spPr>
            <a:xfrm>
              <a:off x="6721981" y="6422607"/>
              <a:ext cx="110100" cy="1089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58" name="Google Shape;158;p2"/>
            <p:cNvSpPr/>
            <p:nvPr/>
          </p:nvSpPr>
          <p:spPr>
            <a:xfrm>
              <a:off x="7177414" y="6422607"/>
              <a:ext cx="108900" cy="1089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59" name="Google Shape;159;p2"/>
            <p:cNvSpPr/>
            <p:nvPr/>
          </p:nvSpPr>
          <p:spPr>
            <a:xfrm>
              <a:off x="7631676" y="6422607"/>
              <a:ext cx="110100" cy="1089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60" name="Google Shape;160;p2"/>
            <p:cNvSpPr/>
            <p:nvPr/>
          </p:nvSpPr>
          <p:spPr>
            <a:xfrm>
              <a:off x="8087110" y="6422607"/>
              <a:ext cx="108900" cy="1089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61" name="Google Shape;161;p2"/>
            <p:cNvSpPr/>
            <p:nvPr/>
          </p:nvSpPr>
          <p:spPr>
            <a:xfrm>
              <a:off x="8541373" y="6422607"/>
              <a:ext cx="110100" cy="1089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62" name="Google Shape;162;p2"/>
            <p:cNvSpPr/>
            <p:nvPr/>
          </p:nvSpPr>
          <p:spPr>
            <a:xfrm>
              <a:off x="8996805" y="6422607"/>
              <a:ext cx="108900" cy="1089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63" name="Google Shape;163;p2"/>
            <p:cNvSpPr/>
            <p:nvPr/>
          </p:nvSpPr>
          <p:spPr>
            <a:xfrm>
              <a:off x="9451068" y="6422607"/>
              <a:ext cx="110100" cy="1089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64" name="Google Shape;164;p2"/>
            <p:cNvSpPr/>
            <p:nvPr/>
          </p:nvSpPr>
          <p:spPr>
            <a:xfrm>
              <a:off x="9906502" y="6422607"/>
              <a:ext cx="108900" cy="1089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65" name="Google Shape;165;p2"/>
            <p:cNvSpPr/>
            <p:nvPr/>
          </p:nvSpPr>
          <p:spPr>
            <a:xfrm>
              <a:off x="10360764" y="6422607"/>
              <a:ext cx="110100" cy="1089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66" name="Google Shape;166;p2"/>
            <p:cNvSpPr/>
            <p:nvPr/>
          </p:nvSpPr>
          <p:spPr>
            <a:xfrm>
              <a:off x="10816197" y="6422607"/>
              <a:ext cx="108900" cy="1089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67" name="Google Shape;167;p2"/>
            <p:cNvSpPr/>
            <p:nvPr/>
          </p:nvSpPr>
          <p:spPr>
            <a:xfrm>
              <a:off x="11270460" y="6422607"/>
              <a:ext cx="110100" cy="1089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68" name="Google Shape;168;p2"/>
            <p:cNvSpPr/>
            <p:nvPr/>
          </p:nvSpPr>
          <p:spPr>
            <a:xfrm>
              <a:off x="11725893" y="6422607"/>
              <a:ext cx="108900" cy="1089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sp>
        <p:nvSpPr>
          <p:cNvPr id="169" name="Google Shape;169;p2"/>
          <p:cNvSpPr txBox="1">
            <a:spLocks noGrp="1"/>
          </p:cNvSpPr>
          <p:nvPr>
            <p:ph type="ctrTitle"/>
          </p:nvPr>
        </p:nvSpPr>
        <p:spPr>
          <a:xfrm>
            <a:off x="2648860" y="1624195"/>
            <a:ext cx="3816000" cy="1457400"/>
          </a:xfrm>
          <a:prstGeom prst="rect">
            <a:avLst/>
          </a:prstGeom>
          <a:noFill/>
          <a:ln>
            <a:noFill/>
          </a:ln>
        </p:spPr>
        <p:txBody>
          <a:bodyPr spcFirstLastPara="1" wrap="square" lIns="0" tIns="45700" rIns="0" bIns="45700" anchor="ctr" anchorCtr="0">
            <a:noAutofit/>
          </a:bodyPr>
          <a:lstStyle>
            <a:lvl1pPr lvl="0" algn="ctr">
              <a:lnSpc>
                <a:spcPct val="90000"/>
              </a:lnSpc>
              <a:spcBef>
                <a:spcPts val="0"/>
              </a:spcBef>
              <a:spcAft>
                <a:spcPts val="0"/>
              </a:spcAft>
              <a:buClr>
                <a:schemeClr val="lt1"/>
              </a:buClr>
              <a:buSzPts val="4500"/>
              <a:buFont typeface="Quattrocento Sans" panose="020B0502050000020003"/>
              <a:buNone/>
              <a:defRPr sz="4500" b="1">
                <a:solidFill>
                  <a:schemeClr val="lt1"/>
                </a:solidFill>
                <a:latin typeface="Quattrocento Sans" panose="020B0502050000020003"/>
                <a:ea typeface="Quattrocento Sans" panose="020B0502050000020003"/>
                <a:cs typeface="Quattrocento Sans" panose="020B0502050000020003"/>
                <a:sym typeface="Quattrocento Sans" panose="020B0502050000020003"/>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70" name="Google Shape;170;p2"/>
          <p:cNvSpPr txBox="1">
            <a:spLocks noGrp="1"/>
          </p:cNvSpPr>
          <p:nvPr>
            <p:ph type="subTitle" idx="1"/>
          </p:nvPr>
        </p:nvSpPr>
        <p:spPr>
          <a:xfrm>
            <a:off x="2648860" y="3444793"/>
            <a:ext cx="3816000" cy="398400"/>
          </a:xfrm>
          <a:prstGeom prst="rect">
            <a:avLst/>
          </a:prstGeom>
          <a:noFill/>
          <a:ln>
            <a:noFill/>
          </a:ln>
        </p:spPr>
        <p:txBody>
          <a:bodyPr spcFirstLastPara="1" wrap="square" lIns="0" tIns="45700" rIns="0" bIns="45700" anchor="t" anchorCtr="0">
            <a:normAutofit/>
          </a:bodyPr>
          <a:lstStyle>
            <a:lvl1pPr lvl="0" algn="ctr">
              <a:spcBef>
                <a:spcPts val="400"/>
              </a:spcBef>
              <a:spcAft>
                <a:spcPts val="0"/>
              </a:spcAft>
              <a:buClr>
                <a:schemeClr val="accent2"/>
              </a:buClr>
              <a:buSzPts val="1800"/>
              <a:buNone/>
              <a:defRPr sz="1800">
                <a:solidFill>
                  <a:schemeClr val="accent2"/>
                </a:solidFill>
                <a:latin typeface="Quattrocento Sans" panose="020B0502050000020003"/>
                <a:ea typeface="Quattrocento Sans" panose="020B0502050000020003"/>
                <a:cs typeface="Quattrocento Sans" panose="020B0502050000020003"/>
                <a:sym typeface="Quattrocento Sans" panose="020B0502050000020003"/>
              </a:defRPr>
            </a:lvl1pPr>
            <a:lvl2pPr lvl="1" algn="ctr">
              <a:spcBef>
                <a:spcPts val="500"/>
              </a:spcBef>
              <a:spcAft>
                <a:spcPts val="0"/>
              </a:spcAft>
              <a:buClr>
                <a:srgbClr val="888888"/>
              </a:buClr>
              <a:buSzPts val="2400"/>
              <a:buNone/>
              <a:defRPr>
                <a:solidFill>
                  <a:srgbClr val="888888"/>
                </a:solidFill>
              </a:defRPr>
            </a:lvl2pPr>
            <a:lvl3pPr lvl="2" algn="ctr">
              <a:spcBef>
                <a:spcPts val="400"/>
              </a:spcBef>
              <a:spcAft>
                <a:spcPts val="0"/>
              </a:spcAft>
              <a:buClr>
                <a:srgbClr val="888888"/>
              </a:buClr>
              <a:buSzPts val="1800"/>
              <a:buNone/>
              <a:defRPr>
                <a:solidFill>
                  <a:srgbClr val="888888"/>
                </a:solidFill>
              </a:defRPr>
            </a:lvl3pPr>
            <a:lvl4pPr lvl="3" algn="ctr">
              <a:spcBef>
                <a:spcPts val="300"/>
              </a:spcBef>
              <a:spcAft>
                <a:spcPts val="0"/>
              </a:spcAft>
              <a:buClr>
                <a:srgbClr val="888888"/>
              </a:buClr>
              <a:buSzPts val="1500"/>
              <a:buNone/>
              <a:defRPr>
                <a:solidFill>
                  <a:srgbClr val="888888"/>
                </a:solidFill>
              </a:defRPr>
            </a:lvl4pPr>
            <a:lvl5pPr lvl="4" algn="ctr">
              <a:spcBef>
                <a:spcPts val="300"/>
              </a:spcBef>
              <a:spcAft>
                <a:spcPts val="0"/>
              </a:spcAft>
              <a:buClr>
                <a:srgbClr val="888888"/>
              </a:buClr>
              <a:buSzPts val="15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71" name="Google Shape;171;p2"/>
          <p:cNvSpPr txBox="1">
            <a:spLocks noGrp="1"/>
          </p:cNvSpPr>
          <p:nvPr>
            <p:ph type="dt" idx="10"/>
          </p:nvPr>
        </p:nvSpPr>
        <p:spPr>
          <a:xfrm>
            <a:off x="457200" y="4767263"/>
            <a:ext cx="2133600" cy="273900"/>
          </a:xfrm>
          <a:prstGeom prst="rect">
            <a:avLst/>
          </a:prstGeom>
          <a:noFill/>
          <a:ln>
            <a:noFill/>
          </a:ln>
        </p:spPr>
        <p:txBody>
          <a:bodyPr spcFirstLastPara="1" wrap="square" lIns="0" tIns="45700" rIns="0" bIns="4570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2" name="Google Shape;172;p2"/>
          <p:cNvSpPr txBox="1">
            <a:spLocks noGrp="1"/>
          </p:cNvSpPr>
          <p:nvPr>
            <p:ph type="ftr" idx="11"/>
          </p:nvPr>
        </p:nvSpPr>
        <p:spPr>
          <a:xfrm>
            <a:off x="3124200" y="4767263"/>
            <a:ext cx="2895600" cy="273900"/>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3" name="Google Shape;173;p2"/>
          <p:cNvSpPr txBox="1">
            <a:spLocks noGrp="1"/>
          </p:cNvSpPr>
          <p:nvPr>
            <p:ph type="sldNum" idx="12"/>
          </p:nvPr>
        </p:nvSpPr>
        <p:spPr>
          <a:xfrm>
            <a:off x="6553200" y="4767263"/>
            <a:ext cx="2133600" cy="273900"/>
          </a:xfrm>
          <a:prstGeom prst="rect">
            <a:avLst/>
          </a:prstGeom>
          <a:noFill/>
          <a:ln>
            <a:noFill/>
          </a:ln>
        </p:spPr>
        <p:txBody>
          <a:bodyPr spcFirstLastPara="1" wrap="square" lIns="0" tIns="45700" rIns="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2_What we do?">
  <p:cSld name="2_What we do?">
    <p:bg>
      <p:bgPr>
        <a:solidFill>
          <a:schemeClr val="accent1"/>
        </a:solidFill>
        <a:effectLst/>
      </p:bgPr>
    </p:bg>
    <p:spTree>
      <p:nvGrpSpPr>
        <p:cNvPr id="1" name="Shape 2604"/>
        <p:cNvGrpSpPr/>
        <p:nvPr/>
      </p:nvGrpSpPr>
      <p:grpSpPr>
        <a:xfrm>
          <a:off x="0" y="0"/>
          <a:ext cx="0" cy="0"/>
          <a:chOff x="0" y="0"/>
          <a:chExt cx="0" cy="0"/>
        </a:xfrm>
      </p:grpSpPr>
      <p:sp>
        <p:nvSpPr>
          <p:cNvPr id="2605" name="Google Shape;2605;p11"/>
          <p:cNvSpPr txBox="1">
            <a:spLocks noGrp="1"/>
          </p:cNvSpPr>
          <p:nvPr>
            <p:ph type="dt" idx="10"/>
          </p:nvPr>
        </p:nvSpPr>
        <p:spPr>
          <a:xfrm>
            <a:off x="457200" y="4767263"/>
            <a:ext cx="2133600" cy="273900"/>
          </a:xfrm>
          <a:prstGeom prst="rect">
            <a:avLst/>
          </a:prstGeom>
          <a:noFill/>
          <a:ln>
            <a:noFill/>
          </a:ln>
        </p:spPr>
        <p:txBody>
          <a:bodyPr spcFirstLastPara="1" wrap="square" lIns="0" tIns="45700" rIns="0" bIns="4570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606" name="Google Shape;2606;p11"/>
          <p:cNvSpPr txBox="1">
            <a:spLocks noGrp="1"/>
          </p:cNvSpPr>
          <p:nvPr>
            <p:ph type="ftr" idx="11"/>
          </p:nvPr>
        </p:nvSpPr>
        <p:spPr>
          <a:xfrm>
            <a:off x="3124200" y="4767263"/>
            <a:ext cx="2895600" cy="273900"/>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607" name="Google Shape;2607;p11"/>
          <p:cNvSpPr txBox="1">
            <a:spLocks noGrp="1"/>
          </p:cNvSpPr>
          <p:nvPr>
            <p:ph type="sldNum" idx="12"/>
          </p:nvPr>
        </p:nvSpPr>
        <p:spPr>
          <a:xfrm>
            <a:off x="6553200" y="4767263"/>
            <a:ext cx="2133600" cy="273900"/>
          </a:xfrm>
          <a:prstGeom prst="rect">
            <a:avLst/>
          </a:prstGeom>
          <a:noFill/>
          <a:ln>
            <a:noFill/>
          </a:ln>
        </p:spPr>
        <p:txBody>
          <a:bodyPr spcFirstLastPara="1" wrap="square" lIns="0" tIns="45700" rIns="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
        <p:nvSpPr>
          <p:cNvPr id="2608" name="Google Shape;2608;p11"/>
          <p:cNvSpPr/>
          <p:nvPr/>
        </p:nvSpPr>
        <p:spPr>
          <a:xfrm>
            <a:off x="265652" y="244928"/>
            <a:ext cx="82500" cy="825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09" name="Google Shape;2609;p11"/>
          <p:cNvSpPr/>
          <p:nvPr/>
        </p:nvSpPr>
        <p:spPr>
          <a:xfrm>
            <a:off x="607315" y="244928"/>
            <a:ext cx="816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10" name="Google Shape;2610;p11"/>
          <p:cNvSpPr/>
          <p:nvPr/>
        </p:nvSpPr>
        <p:spPr>
          <a:xfrm>
            <a:off x="948101" y="244928"/>
            <a:ext cx="825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11" name="Google Shape;2611;p11"/>
          <p:cNvSpPr/>
          <p:nvPr/>
        </p:nvSpPr>
        <p:spPr>
          <a:xfrm>
            <a:off x="1289765" y="244928"/>
            <a:ext cx="81600" cy="825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12" name="Google Shape;2612;p11"/>
          <p:cNvSpPr/>
          <p:nvPr/>
        </p:nvSpPr>
        <p:spPr>
          <a:xfrm>
            <a:off x="1630551" y="244928"/>
            <a:ext cx="825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13" name="Google Shape;2613;p11"/>
          <p:cNvSpPr/>
          <p:nvPr/>
        </p:nvSpPr>
        <p:spPr>
          <a:xfrm>
            <a:off x="1972214" y="244928"/>
            <a:ext cx="816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14" name="Google Shape;2614;p11"/>
          <p:cNvSpPr/>
          <p:nvPr/>
        </p:nvSpPr>
        <p:spPr>
          <a:xfrm>
            <a:off x="2313000" y="244928"/>
            <a:ext cx="825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15" name="Google Shape;2615;p11"/>
          <p:cNvSpPr/>
          <p:nvPr/>
        </p:nvSpPr>
        <p:spPr>
          <a:xfrm>
            <a:off x="2654664" y="244928"/>
            <a:ext cx="816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16" name="Google Shape;2616;p11"/>
          <p:cNvSpPr/>
          <p:nvPr/>
        </p:nvSpPr>
        <p:spPr>
          <a:xfrm>
            <a:off x="2995450" y="244928"/>
            <a:ext cx="825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17" name="Google Shape;2617;p11"/>
          <p:cNvSpPr/>
          <p:nvPr/>
        </p:nvSpPr>
        <p:spPr>
          <a:xfrm>
            <a:off x="3337114" y="244928"/>
            <a:ext cx="816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18" name="Google Shape;2618;p11"/>
          <p:cNvSpPr/>
          <p:nvPr/>
        </p:nvSpPr>
        <p:spPr>
          <a:xfrm>
            <a:off x="3677900" y="244928"/>
            <a:ext cx="825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19" name="Google Shape;2619;p11"/>
          <p:cNvSpPr/>
          <p:nvPr/>
        </p:nvSpPr>
        <p:spPr>
          <a:xfrm>
            <a:off x="4019563" y="244928"/>
            <a:ext cx="816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20" name="Google Shape;2620;p11"/>
          <p:cNvSpPr/>
          <p:nvPr/>
        </p:nvSpPr>
        <p:spPr>
          <a:xfrm>
            <a:off x="4360349" y="244928"/>
            <a:ext cx="825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21" name="Google Shape;2621;p11"/>
          <p:cNvSpPr/>
          <p:nvPr/>
        </p:nvSpPr>
        <p:spPr>
          <a:xfrm>
            <a:off x="4702012" y="244928"/>
            <a:ext cx="816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22" name="Google Shape;2622;p11"/>
          <p:cNvSpPr/>
          <p:nvPr/>
        </p:nvSpPr>
        <p:spPr>
          <a:xfrm>
            <a:off x="5042798" y="244928"/>
            <a:ext cx="825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23" name="Google Shape;2623;p11"/>
          <p:cNvSpPr/>
          <p:nvPr/>
        </p:nvSpPr>
        <p:spPr>
          <a:xfrm>
            <a:off x="5384463" y="244928"/>
            <a:ext cx="816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24" name="Google Shape;2624;p11"/>
          <p:cNvSpPr/>
          <p:nvPr/>
        </p:nvSpPr>
        <p:spPr>
          <a:xfrm>
            <a:off x="5725248" y="244928"/>
            <a:ext cx="825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25" name="Google Shape;2625;p11"/>
          <p:cNvSpPr/>
          <p:nvPr/>
        </p:nvSpPr>
        <p:spPr>
          <a:xfrm>
            <a:off x="6066912" y="244928"/>
            <a:ext cx="816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26" name="Google Shape;2626;p11"/>
          <p:cNvSpPr/>
          <p:nvPr/>
        </p:nvSpPr>
        <p:spPr>
          <a:xfrm>
            <a:off x="6407698" y="244928"/>
            <a:ext cx="825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27" name="Google Shape;2627;p11"/>
          <p:cNvSpPr/>
          <p:nvPr/>
        </p:nvSpPr>
        <p:spPr>
          <a:xfrm>
            <a:off x="6749361" y="244928"/>
            <a:ext cx="816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28" name="Google Shape;2628;p11"/>
          <p:cNvSpPr/>
          <p:nvPr/>
        </p:nvSpPr>
        <p:spPr>
          <a:xfrm>
            <a:off x="7090147" y="244928"/>
            <a:ext cx="825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29" name="Google Shape;2629;p11"/>
          <p:cNvSpPr/>
          <p:nvPr/>
        </p:nvSpPr>
        <p:spPr>
          <a:xfrm>
            <a:off x="7431811" y="244928"/>
            <a:ext cx="816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30" name="Google Shape;2630;p11"/>
          <p:cNvSpPr/>
          <p:nvPr/>
        </p:nvSpPr>
        <p:spPr>
          <a:xfrm>
            <a:off x="7772596" y="244928"/>
            <a:ext cx="825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31" name="Google Shape;2631;p11"/>
          <p:cNvSpPr/>
          <p:nvPr/>
        </p:nvSpPr>
        <p:spPr>
          <a:xfrm>
            <a:off x="8114261" y="244928"/>
            <a:ext cx="816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32" name="Google Shape;2632;p11"/>
          <p:cNvSpPr/>
          <p:nvPr/>
        </p:nvSpPr>
        <p:spPr>
          <a:xfrm>
            <a:off x="8455047" y="244928"/>
            <a:ext cx="825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33" name="Google Shape;2633;p11"/>
          <p:cNvSpPr/>
          <p:nvPr/>
        </p:nvSpPr>
        <p:spPr>
          <a:xfrm>
            <a:off x="8796710" y="244928"/>
            <a:ext cx="816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34" name="Google Shape;2634;p11"/>
          <p:cNvSpPr/>
          <p:nvPr/>
        </p:nvSpPr>
        <p:spPr>
          <a:xfrm>
            <a:off x="265652" y="626222"/>
            <a:ext cx="82500" cy="816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35" name="Google Shape;2635;p11"/>
          <p:cNvSpPr/>
          <p:nvPr/>
        </p:nvSpPr>
        <p:spPr>
          <a:xfrm>
            <a:off x="607315" y="626222"/>
            <a:ext cx="816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36" name="Google Shape;2636;p11"/>
          <p:cNvSpPr/>
          <p:nvPr/>
        </p:nvSpPr>
        <p:spPr>
          <a:xfrm>
            <a:off x="948101" y="626222"/>
            <a:ext cx="82500" cy="816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37" name="Google Shape;2637;p11"/>
          <p:cNvSpPr/>
          <p:nvPr/>
        </p:nvSpPr>
        <p:spPr>
          <a:xfrm>
            <a:off x="1289765" y="626222"/>
            <a:ext cx="816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38" name="Google Shape;2638;p11"/>
          <p:cNvSpPr/>
          <p:nvPr/>
        </p:nvSpPr>
        <p:spPr>
          <a:xfrm>
            <a:off x="1630551" y="626222"/>
            <a:ext cx="825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39" name="Google Shape;2639;p11"/>
          <p:cNvSpPr/>
          <p:nvPr/>
        </p:nvSpPr>
        <p:spPr>
          <a:xfrm>
            <a:off x="1972214" y="626222"/>
            <a:ext cx="816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40" name="Google Shape;2640;p11"/>
          <p:cNvSpPr/>
          <p:nvPr/>
        </p:nvSpPr>
        <p:spPr>
          <a:xfrm>
            <a:off x="2313000" y="626222"/>
            <a:ext cx="82500" cy="816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41" name="Google Shape;2641;p11"/>
          <p:cNvSpPr/>
          <p:nvPr/>
        </p:nvSpPr>
        <p:spPr>
          <a:xfrm>
            <a:off x="2654664" y="626222"/>
            <a:ext cx="816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42" name="Google Shape;2642;p11"/>
          <p:cNvSpPr/>
          <p:nvPr/>
        </p:nvSpPr>
        <p:spPr>
          <a:xfrm>
            <a:off x="2995450" y="626222"/>
            <a:ext cx="825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43" name="Google Shape;2643;p11"/>
          <p:cNvSpPr/>
          <p:nvPr/>
        </p:nvSpPr>
        <p:spPr>
          <a:xfrm>
            <a:off x="3337114" y="626222"/>
            <a:ext cx="816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44" name="Google Shape;2644;p11"/>
          <p:cNvSpPr/>
          <p:nvPr/>
        </p:nvSpPr>
        <p:spPr>
          <a:xfrm>
            <a:off x="3677900" y="626222"/>
            <a:ext cx="825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45" name="Google Shape;2645;p11"/>
          <p:cNvSpPr/>
          <p:nvPr/>
        </p:nvSpPr>
        <p:spPr>
          <a:xfrm>
            <a:off x="4019563" y="626222"/>
            <a:ext cx="816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46" name="Google Shape;2646;p11"/>
          <p:cNvSpPr/>
          <p:nvPr/>
        </p:nvSpPr>
        <p:spPr>
          <a:xfrm>
            <a:off x="4360349" y="626222"/>
            <a:ext cx="825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47" name="Google Shape;2647;p11"/>
          <p:cNvSpPr/>
          <p:nvPr/>
        </p:nvSpPr>
        <p:spPr>
          <a:xfrm>
            <a:off x="4702012" y="626222"/>
            <a:ext cx="816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48" name="Google Shape;2648;p11"/>
          <p:cNvSpPr/>
          <p:nvPr/>
        </p:nvSpPr>
        <p:spPr>
          <a:xfrm>
            <a:off x="5042798" y="626222"/>
            <a:ext cx="825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49" name="Google Shape;2649;p11"/>
          <p:cNvSpPr/>
          <p:nvPr/>
        </p:nvSpPr>
        <p:spPr>
          <a:xfrm>
            <a:off x="5384463" y="626222"/>
            <a:ext cx="816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50" name="Google Shape;2650;p11"/>
          <p:cNvSpPr/>
          <p:nvPr/>
        </p:nvSpPr>
        <p:spPr>
          <a:xfrm>
            <a:off x="5725248" y="626222"/>
            <a:ext cx="825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51" name="Google Shape;2651;p11"/>
          <p:cNvSpPr/>
          <p:nvPr/>
        </p:nvSpPr>
        <p:spPr>
          <a:xfrm>
            <a:off x="6066912" y="626222"/>
            <a:ext cx="816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52" name="Google Shape;2652;p11"/>
          <p:cNvSpPr/>
          <p:nvPr/>
        </p:nvSpPr>
        <p:spPr>
          <a:xfrm>
            <a:off x="6407698" y="626222"/>
            <a:ext cx="825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53" name="Google Shape;2653;p11"/>
          <p:cNvSpPr/>
          <p:nvPr/>
        </p:nvSpPr>
        <p:spPr>
          <a:xfrm>
            <a:off x="6749361" y="626222"/>
            <a:ext cx="816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54" name="Google Shape;2654;p11"/>
          <p:cNvSpPr/>
          <p:nvPr/>
        </p:nvSpPr>
        <p:spPr>
          <a:xfrm>
            <a:off x="7090147" y="626222"/>
            <a:ext cx="825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55" name="Google Shape;2655;p11"/>
          <p:cNvSpPr/>
          <p:nvPr/>
        </p:nvSpPr>
        <p:spPr>
          <a:xfrm>
            <a:off x="7431811" y="626222"/>
            <a:ext cx="816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56" name="Google Shape;2656;p11"/>
          <p:cNvSpPr/>
          <p:nvPr/>
        </p:nvSpPr>
        <p:spPr>
          <a:xfrm>
            <a:off x="7772596" y="626222"/>
            <a:ext cx="825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57" name="Google Shape;2657;p11"/>
          <p:cNvSpPr/>
          <p:nvPr/>
        </p:nvSpPr>
        <p:spPr>
          <a:xfrm>
            <a:off x="8114261" y="626222"/>
            <a:ext cx="816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58" name="Google Shape;2658;p11"/>
          <p:cNvSpPr/>
          <p:nvPr/>
        </p:nvSpPr>
        <p:spPr>
          <a:xfrm>
            <a:off x="8455047" y="626222"/>
            <a:ext cx="825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59" name="Google Shape;2659;p11"/>
          <p:cNvSpPr/>
          <p:nvPr/>
        </p:nvSpPr>
        <p:spPr>
          <a:xfrm>
            <a:off x="8796710" y="626222"/>
            <a:ext cx="816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60" name="Google Shape;2660;p11"/>
          <p:cNvSpPr/>
          <p:nvPr/>
        </p:nvSpPr>
        <p:spPr>
          <a:xfrm>
            <a:off x="265652" y="1006640"/>
            <a:ext cx="82500" cy="825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61" name="Google Shape;2661;p11"/>
          <p:cNvSpPr/>
          <p:nvPr/>
        </p:nvSpPr>
        <p:spPr>
          <a:xfrm>
            <a:off x="607315" y="1006640"/>
            <a:ext cx="81600" cy="825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62" name="Google Shape;2662;p11"/>
          <p:cNvSpPr/>
          <p:nvPr/>
        </p:nvSpPr>
        <p:spPr>
          <a:xfrm>
            <a:off x="948101" y="1006640"/>
            <a:ext cx="825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63" name="Google Shape;2663;p11"/>
          <p:cNvSpPr/>
          <p:nvPr/>
        </p:nvSpPr>
        <p:spPr>
          <a:xfrm>
            <a:off x="1289765" y="1006640"/>
            <a:ext cx="81600" cy="825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64" name="Google Shape;2664;p11"/>
          <p:cNvSpPr/>
          <p:nvPr/>
        </p:nvSpPr>
        <p:spPr>
          <a:xfrm>
            <a:off x="1630551" y="1006640"/>
            <a:ext cx="825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65" name="Google Shape;2665;p11"/>
          <p:cNvSpPr/>
          <p:nvPr/>
        </p:nvSpPr>
        <p:spPr>
          <a:xfrm>
            <a:off x="1972214" y="1006640"/>
            <a:ext cx="816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66" name="Google Shape;2666;p11"/>
          <p:cNvSpPr/>
          <p:nvPr/>
        </p:nvSpPr>
        <p:spPr>
          <a:xfrm>
            <a:off x="2313000" y="1006640"/>
            <a:ext cx="825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67" name="Google Shape;2667;p11"/>
          <p:cNvSpPr/>
          <p:nvPr/>
        </p:nvSpPr>
        <p:spPr>
          <a:xfrm>
            <a:off x="2654664" y="1006640"/>
            <a:ext cx="816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68" name="Google Shape;2668;p11"/>
          <p:cNvSpPr/>
          <p:nvPr/>
        </p:nvSpPr>
        <p:spPr>
          <a:xfrm>
            <a:off x="2995450" y="1006640"/>
            <a:ext cx="825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69" name="Google Shape;2669;p11"/>
          <p:cNvSpPr/>
          <p:nvPr/>
        </p:nvSpPr>
        <p:spPr>
          <a:xfrm>
            <a:off x="3337114" y="1006640"/>
            <a:ext cx="816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70" name="Google Shape;2670;p11"/>
          <p:cNvSpPr/>
          <p:nvPr/>
        </p:nvSpPr>
        <p:spPr>
          <a:xfrm>
            <a:off x="3677900" y="1006640"/>
            <a:ext cx="825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71" name="Google Shape;2671;p11"/>
          <p:cNvSpPr/>
          <p:nvPr/>
        </p:nvSpPr>
        <p:spPr>
          <a:xfrm>
            <a:off x="4019563" y="1006640"/>
            <a:ext cx="816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72" name="Google Shape;2672;p11"/>
          <p:cNvSpPr/>
          <p:nvPr/>
        </p:nvSpPr>
        <p:spPr>
          <a:xfrm>
            <a:off x="4360349" y="1006640"/>
            <a:ext cx="825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73" name="Google Shape;2673;p11"/>
          <p:cNvSpPr/>
          <p:nvPr/>
        </p:nvSpPr>
        <p:spPr>
          <a:xfrm>
            <a:off x="4702012" y="1006640"/>
            <a:ext cx="816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74" name="Google Shape;2674;p11"/>
          <p:cNvSpPr/>
          <p:nvPr/>
        </p:nvSpPr>
        <p:spPr>
          <a:xfrm>
            <a:off x="5042798" y="1006640"/>
            <a:ext cx="825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75" name="Google Shape;2675;p11"/>
          <p:cNvSpPr/>
          <p:nvPr/>
        </p:nvSpPr>
        <p:spPr>
          <a:xfrm>
            <a:off x="5384463" y="1006640"/>
            <a:ext cx="816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76" name="Google Shape;2676;p11"/>
          <p:cNvSpPr/>
          <p:nvPr/>
        </p:nvSpPr>
        <p:spPr>
          <a:xfrm>
            <a:off x="5725248" y="1006640"/>
            <a:ext cx="825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77" name="Google Shape;2677;p11"/>
          <p:cNvSpPr/>
          <p:nvPr/>
        </p:nvSpPr>
        <p:spPr>
          <a:xfrm>
            <a:off x="6066912" y="1006640"/>
            <a:ext cx="816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78" name="Google Shape;2678;p11"/>
          <p:cNvSpPr/>
          <p:nvPr/>
        </p:nvSpPr>
        <p:spPr>
          <a:xfrm>
            <a:off x="6407698" y="1006640"/>
            <a:ext cx="825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79" name="Google Shape;2679;p11"/>
          <p:cNvSpPr/>
          <p:nvPr/>
        </p:nvSpPr>
        <p:spPr>
          <a:xfrm>
            <a:off x="6749361" y="1006640"/>
            <a:ext cx="816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80" name="Google Shape;2680;p11"/>
          <p:cNvSpPr/>
          <p:nvPr/>
        </p:nvSpPr>
        <p:spPr>
          <a:xfrm>
            <a:off x="7090147" y="1006640"/>
            <a:ext cx="825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81" name="Google Shape;2681;p11"/>
          <p:cNvSpPr/>
          <p:nvPr/>
        </p:nvSpPr>
        <p:spPr>
          <a:xfrm>
            <a:off x="7431811" y="1006640"/>
            <a:ext cx="816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82" name="Google Shape;2682;p11"/>
          <p:cNvSpPr/>
          <p:nvPr/>
        </p:nvSpPr>
        <p:spPr>
          <a:xfrm>
            <a:off x="7772596" y="1006640"/>
            <a:ext cx="825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83" name="Google Shape;2683;p11"/>
          <p:cNvSpPr/>
          <p:nvPr/>
        </p:nvSpPr>
        <p:spPr>
          <a:xfrm>
            <a:off x="8114261" y="1006640"/>
            <a:ext cx="816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84" name="Google Shape;2684;p11"/>
          <p:cNvSpPr/>
          <p:nvPr/>
        </p:nvSpPr>
        <p:spPr>
          <a:xfrm>
            <a:off x="8455047" y="1006640"/>
            <a:ext cx="825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85" name="Google Shape;2685;p11"/>
          <p:cNvSpPr/>
          <p:nvPr/>
        </p:nvSpPr>
        <p:spPr>
          <a:xfrm>
            <a:off x="8796710" y="1006640"/>
            <a:ext cx="816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86" name="Google Shape;2686;p11"/>
          <p:cNvSpPr/>
          <p:nvPr/>
        </p:nvSpPr>
        <p:spPr>
          <a:xfrm>
            <a:off x="265652" y="1387934"/>
            <a:ext cx="82500" cy="825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87" name="Google Shape;2687;p11"/>
          <p:cNvSpPr/>
          <p:nvPr/>
        </p:nvSpPr>
        <p:spPr>
          <a:xfrm>
            <a:off x="607315" y="1387934"/>
            <a:ext cx="816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88" name="Google Shape;2688;p11"/>
          <p:cNvSpPr/>
          <p:nvPr/>
        </p:nvSpPr>
        <p:spPr>
          <a:xfrm>
            <a:off x="948101" y="1387934"/>
            <a:ext cx="82500" cy="825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89" name="Google Shape;2689;p11"/>
          <p:cNvSpPr/>
          <p:nvPr/>
        </p:nvSpPr>
        <p:spPr>
          <a:xfrm>
            <a:off x="1289765" y="1387934"/>
            <a:ext cx="81600" cy="825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90" name="Google Shape;2690;p11"/>
          <p:cNvSpPr/>
          <p:nvPr/>
        </p:nvSpPr>
        <p:spPr>
          <a:xfrm>
            <a:off x="1630551" y="1387934"/>
            <a:ext cx="825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91" name="Google Shape;2691;p11"/>
          <p:cNvSpPr/>
          <p:nvPr/>
        </p:nvSpPr>
        <p:spPr>
          <a:xfrm>
            <a:off x="1972214" y="1387934"/>
            <a:ext cx="816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92" name="Google Shape;2692;p11"/>
          <p:cNvSpPr/>
          <p:nvPr/>
        </p:nvSpPr>
        <p:spPr>
          <a:xfrm>
            <a:off x="2313000" y="1387934"/>
            <a:ext cx="825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93" name="Google Shape;2693;p11"/>
          <p:cNvSpPr/>
          <p:nvPr/>
        </p:nvSpPr>
        <p:spPr>
          <a:xfrm>
            <a:off x="6749361" y="1387934"/>
            <a:ext cx="816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94" name="Google Shape;2694;p11"/>
          <p:cNvSpPr/>
          <p:nvPr/>
        </p:nvSpPr>
        <p:spPr>
          <a:xfrm>
            <a:off x="7090147" y="1387934"/>
            <a:ext cx="825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95" name="Google Shape;2695;p11"/>
          <p:cNvSpPr/>
          <p:nvPr/>
        </p:nvSpPr>
        <p:spPr>
          <a:xfrm>
            <a:off x="7431811" y="1387934"/>
            <a:ext cx="816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96" name="Google Shape;2696;p11"/>
          <p:cNvSpPr/>
          <p:nvPr/>
        </p:nvSpPr>
        <p:spPr>
          <a:xfrm>
            <a:off x="7772596" y="1387934"/>
            <a:ext cx="825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97" name="Google Shape;2697;p11"/>
          <p:cNvSpPr/>
          <p:nvPr/>
        </p:nvSpPr>
        <p:spPr>
          <a:xfrm>
            <a:off x="8114261" y="1387934"/>
            <a:ext cx="816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98" name="Google Shape;2698;p11"/>
          <p:cNvSpPr/>
          <p:nvPr/>
        </p:nvSpPr>
        <p:spPr>
          <a:xfrm>
            <a:off x="8455047" y="1387934"/>
            <a:ext cx="825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99" name="Google Shape;2699;p11"/>
          <p:cNvSpPr/>
          <p:nvPr/>
        </p:nvSpPr>
        <p:spPr>
          <a:xfrm>
            <a:off x="8796710" y="1387934"/>
            <a:ext cx="816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00" name="Google Shape;2700;p11"/>
          <p:cNvSpPr/>
          <p:nvPr/>
        </p:nvSpPr>
        <p:spPr>
          <a:xfrm>
            <a:off x="265652" y="1769228"/>
            <a:ext cx="825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01" name="Google Shape;2701;p11"/>
          <p:cNvSpPr/>
          <p:nvPr/>
        </p:nvSpPr>
        <p:spPr>
          <a:xfrm>
            <a:off x="607315" y="1769228"/>
            <a:ext cx="816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02" name="Google Shape;2702;p11"/>
          <p:cNvSpPr/>
          <p:nvPr/>
        </p:nvSpPr>
        <p:spPr>
          <a:xfrm>
            <a:off x="948101" y="1769228"/>
            <a:ext cx="82500" cy="816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03" name="Google Shape;2703;p11"/>
          <p:cNvSpPr/>
          <p:nvPr/>
        </p:nvSpPr>
        <p:spPr>
          <a:xfrm>
            <a:off x="1289765" y="1769228"/>
            <a:ext cx="816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04" name="Google Shape;2704;p11"/>
          <p:cNvSpPr/>
          <p:nvPr/>
        </p:nvSpPr>
        <p:spPr>
          <a:xfrm>
            <a:off x="1630551" y="1769228"/>
            <a:ext cx="82500" cy="816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05" name="Google Shape;2705;p11"/>
          <p:cNvSpPr/>
          <p:nvPr/>
        </p:nvSpPr>
        <p:spPr>
          <a:xfrm>
            <a:off x="1972214" y="1769228"/>
            <a:ext cx="816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06" name="Google Shape;2706;p11"/>
          <p:cNvSpPr/>
          <p:nvPr/>
        </p:nvSpPr>
        <p:spPr>
          <a:xfrm>
            <a:off x="2313000" y="1769228"/>
            <a:ext cx="825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07" name="Google Shape;2707;p11"/>
          <p:cNvSpPr/>
          <p:nvPr/>
        </p:nvSpPr>
        <p:spPr>
          <a:xfrm>
            <a:off x="6749361" y="1769228"/>
            <a:ext cx="816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08" name="Google Shape;2708;p11"/>
          <p:cNvSpPr/>
          <p:nvPr/>
        </p:nvSpPr>
        <p:spPr>
          <a:xfrm>
            <a:off x="7090147" y="1769228"/>
            <a:ext cx="825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09" name="Google Shape;2709;p11"/>
          <p:cNvSpPr/>
          <p:nvPr/>
        </p:nvSpPr>
        <p:spPr>
          <a:xfrm>
            <a:off x="7431811" y="1769228"/>
            <a:ext cx="816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10" name="Google Shape;2710;p11"/>
          <p:cNvSpPr/>
          <p:nvPr/>
        </p:nvSpPr>
        <p:spPr>
          <a:xfrm>
            <a:off x="7772596" y="1769228"/>
            <a:ext cx="825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11" name="Google Shape;2711;p11"/>
          <p:cNvSpPr/>
          <p:nvPr/>
        </p:nvSpPr>
        <p:spPr>
          <a:xfrm>
            <a:off x="8114261" y="1769228"/>
            <a:ext cx="816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12" name="Google Shape;2712;p11"/>
          <p:cNvSpPr/>
          <p:nvPr/>
        </p:nvSpPr>
        <p:spPr>
          <a:xfrm>
            <a:off x="8455047" y="1769228"/>
            <a:ext cx="825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13" name="Google Shape;2713;p11"/>
          <p:cNvSpPr/>
          <p:nvPr/>
        </p:nvSpPr>
        <p:spPr>
          <a:xfrm>
            <a:off x="8796710" y="1769228"/>
            <a:ext cx="816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14" name="Google Shape;2714;p11"/>
          <p:cNvSpPr/>
          <p:nvPr/>
        </p:nvSpPr>
        <p:spPr>
          <a:xfrm>
            <a:off x="265652" y="2149646"/>
            <a:ext cx="82500" cy="825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15" name="Google Shape;2715;p11"/>
          <p:cNvSpPr/>
          <p:nvPr/>
        </p:nvSpPr>
        <p:spPr>
          <a:xfrm>
            <a:off x="607315" y="2149646"/>
            <a:ext cx="81600" cy="825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16" name="Google Shape;2716;p11"/>
          <p:cNvSpPr/>
          <p:nvPr/>
        </p:nvSpPr>
        <p:spPr>
          <a:xfrm>
            <a:off x="948101" y="2149646"/>
            <a:ext cx="825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17" name="Google Shape;2717;p11"/>
          <p:cNvSpPr/>
          <p:nvPr/>
        </p:nvSpPr>
        <p:spPr>
          <a:xfrm>
            <a:off x="1289765" y="2149646"/>
            <a:ext cx="816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18" name="Google Shape;2718;p11"/>
          <p:cNvSpPr/>
          <p:nvPr/>
        </p:nvSpPr>
        <p:spPr>
          <a:xfrm>
            <a:off x="1630551" y="2149646"/>
            <a:ext cx="825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19" name="Google Shape;2719;p11"/>
          <p:cNvSpPr/>
          <p:nvPr/>
        </p:nvSpPr>
        <p:spPr>
          <a:xfrm>
            <a:off x="1972214" y="2149646"/>
            <a:ext cx="816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20" name="Google Shape;2720;p11"/>
          <p:cNvSpPr/>
          <p:nvPr/>
        </p:nvSpPr>
        <p:spPr>
          <a:xfrm>
            <a:off x="2313000" y="2149646"/>
            <a:ext cx="825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21" name="Google Shape;2721;p11"/>
          <p:cNvSpPr/>
          <p:nvPr/>
        </p:nvSpPr>
        <p:spPr>
          <a:xfrm>
            <a:off x="6749361" y="2149646"/>
            <a:ext cx="816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22" name="Google Shape;2722;p11"/>
          <p:cNvSpPr/>
          <p:nvPr/>
        </p:nvSpPr>
        <p:spPr>
          <a:xfrm>
            <a:off x="7090147" y="2149646"/>
            <a:ext cx="825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23" name="Google Shape;2723;p11"/>
          <p:cNvSpPr/>
          <p:nvPr/>
        </p:nvSpPr>
        <p:spPr>
          <a:xfrm>
            <a:off x="7431811" y="2149646"/>
            <a:ext cx="816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24" name="Google Shape;2724;p11"/>
          <p:cNvSpPr/>
          <p:nvPr/>
        </p:nvSpPr>
        <p:spPr>
          <a:xfrm>
            <a:off x="7772596" y="2149646"/>
            <a:ext cx="825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25" name="Google Shape;2725;p11"/>
          <p:cNvSpPr/>
          <p:nvPr/>
        </p:nvSpPr>
        <p:spPr>
          <a:xfrm>
            <a:off x="8114261" y="2149646"/>
            <a:ext cx="816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26" name="Google Shape;2726;p11"/>
          <p:cNvSpPr/>
          <p:nvPr/>
        </p:nvSpPr>
        <p:spPr>
          <a:xfrm>
            <a:off x="8455047" y="2149646"/>
            <a:ext cx="825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27" name="Google Shape;2727;p11"/>
          <p:cNvSpPr/>
          <p:nvPr/>
        </p:nvSpPr>
        <p:spPr>
          <a:xfrm>
            <a:off x="8796710" y="2149646"/>
            <a:ext cx="816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28" name="Google Shape;2728;p11"/>
          <p:cNvSpPr/>
          <p:nvPr/>
        </p:nvSpPr>
        <p:spPr>
          <a:xfrm>
            <a:off x="265652" y="2530940"/>
            <a:ext cx="825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29" name="Google Shape;2729;p11"/>
          <p:cNvSpPr/>
          <p:nvPr/>
        </p:nvSpPr>
        <p:spPr>
          <a:xfrm>
            <a:off x="607315" y="2530940"/>
            <a:ext cx="816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30" name="Google Shape;2730;p11"/>
          <p:cNvSpPr/>
          <p:nvPr/>
        </p:nvSpPr>
        <p:spPr>
          <a:xfrm>
            <a:off x="948101" y="2530940"/>
            <a:ext cx="825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31" name="Google Shape;2731;p11"/>
          <p:cNvSpPr/>
          <p:nvPr/>
        </p:nvSpPr>
        <p:spPr>
          <a:xfrm>
            <a:off x="1289765" y="2530940"/>
            <a:ext cx="816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32" name="Google Shape;2732;p11"/>
          <p:cNvSpPr/>
          <p:nvPr/>
        </p:nvSpPr>
        <p:spPr>
          <a:xfrm>
            <a:off x="1630551" y="2530940"/>
            <a:ext cx="825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33" name="Google Shape;2733;p11"/>
          <p:cNvSpPr/>
          <p:nvPr/>
        </p:nvSpPr>
        <p:spPr>
          <a:xfrm>
            <a:off x="1972214" y="2530940"/>
            <a:ext cx="816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34" name="Google Shape;2734;p11"/>
          <p:cNvSpPr/>
          <p:nvPr/>
        </p:nvSpPr>
        <p:spPr>
          <a:xfrm>
            <a:off x="2313000" y="2530940"/>
            <a:ext cx="825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35" name="Google Shape;2735;p11"/>
          <p:cNvSpPr/>
          <p:nvPr/>
        </p:nvSpPr>
        <p:spPr>
          <a:xfrm>
            <a:off x="6749361" y="2530940"/>
            <a:ext cx="816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36" name="Google Shape;2736;p11"/>
          <p:cNvSpPr/>
          <p:nvPr/>
        </p:nvSpPr>
        <p:spPr>
          <a:xfrm>
            <a:off x="7090147" y="2530940"/>
            <a:ext cx="825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37" name="Google Shape;2737;p11"/>
          <p:cNvSpPr/>
          <p:nvPr/>
        </p:nvSpPr>
        <p:spPr>
          <a:xfrm>
            <a:off x="7431811" y="2530940"/>
            <a:ext cx="816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38" name="Google Shape;2738;p11"/>
          <p:cNvSpPr/>
          <p:nvPr/>
        </p:nvSpPr>
        <p:spPr>
          <a:xfrm>
            <a:off x="7772596" y="2530940"/>
            <a:ext cx="825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39" name="Google Shape;2739;p11"/>
          <p:cNvSpPr/>
          <p:nvPr/>
        </p:nvSpPr>
        <p:spPr>
          <a:xfrm>
            <a:off x="8114261" y="2530940"/>
            <a:ext cx="816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40" name="Google Shape;2740;p11"/>
          <p:cNvSpPr/>
          <p:nvPr/>
        </p:nvSpPr>
        <p:spPr>
          <a:xfrm>
            <a:off x="8455047" y="2530940"/>
            <a:ext cx="825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41" name="Google Shape;2741;p11"/>
          <p:cNvSpPr/>
          <p:nvPr/>
        </p:nvSpPr>
        <p:spPr>
          <a:xfrm>
            <a:off x="8796710" y="2530940"/>
            <a:ext cx="81600" cy="825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42" name="Google Shape;2742;p11"/>
          <p:cNvSpPr/>
          <p:nvPr/>
        </p:nvSpPr>
        <p:spPr>
          <a:xfrm>
            <a:off x="265652" y="2912234"/>
            <a:ext cx="825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43" name="Google Shape;2743;p11"/>
          <p:cNvSpPr/>
          <p:nvPr/>
        </p:nvSpPr>
        <p:spPr>
          <a:xfrm>
            <a:off x="607315" y="2912234"/>
            <a:ext cx="81600" cy="825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44" name="Google Shape;2744;p11"/>
          <p:cNvSpPr/>
          <p:nvPr/>
        </p:nvSpPr>
        <p:spPr>
          <a:xfrm>
            <a:off x="948101" y="2912234"/>
            <a:ext cx="825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45" name="Google Shape;2745;p11"/>
          <p:cNvSpPr/>
          <p:nvPr/>
        </p:nvSpPr>
        <p:spPr>
          <a:xfrm>
            <a:off x="1289765" y="2912234"/>
            <a:ext cx="816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46" name="Google Shape;2746;p11"/>
          <p:cNvSpPr/>
          <p:nvPr/>
        </p:nvSpPr>
        <p:spPr>
          <a:xfrm>
            <a:off x="1630551" y="2912234"/>
            <a:ext cx="825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47" name="Google Shape;2747;p11"/>
          <p:cNvSpPr/>
          <p:nvPr/>
        </p:nvSpPr>
        <p:spPr>
          <a:xfrm>
            <a:off x="1972214" y="2912234"/>
            <a:ext cx="816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48" name="Google Shape;2748;p11"/>
          <p:cNvSpPr/>
          <p:nvPr/>
        </p:nvSpPr>
        <p:spPr>
          <a:xfrm>
            <a:off x="2313000" y="2912234"/>
            <a:ext cx="825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49" name="Google Shape;2749;p11"/>
          <p:cNvSpPr/>
          <p:nvPr/>
        </p:nvSpPr>
        <p:spPr>
          <a:xfrm>
            <a:off x="6749361" y="2912234"/>
            <a:ext cx="816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50" name="Google Shape;2750;p11"/>
          <p:cNvSpPr/>
          <p:nvPr/>
        </p:nvSpPr>
        <p:spPr>
          <a:xfrm>
            <a:off x="7090147" y="2912234"/>
            <a:ext cx="825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51" name="Google Shape;2751;p11"/>
          <p:cNvSpPr/>
          <p:nvPr/>
        </p:nvSpPr>
        <p:spPr>
          <a:xfrm>
            <a:off x="7431812" y="2912234"/>
            <a:ext cx="816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52" name="Google Shape;2752;p11"/>
          <p:cNvSpPr/>
          <p:nvPr/>
        </p:nvSpPr>
        <p:spPr>
          <a:xfrm>
            <a:off x="7772597" y="2912234"/>
            <a:ext cx="825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53" name="Google Shape;2753;p11"/>
          <p:cNvSpPr/>
          <p:nvPr/>
        </p:nvSpPr>
        <p:spPr>
          <a:xfrm>
            <a:off x="8114261" y="2912234"/>
            <a:ext cx="816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54" name="Google Shape;2754;p11"/>
          <p:cNvSpPr/>
          <p:nvPr/>
        </p:nvSpPr>
        <p:spPr>
          <a:xfrm>
            <a:off x="8455047" y="2912234"/>
            <a:ext cx="82500" cy="825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55" name="Google Shape;2755;p11"/>
          <p:cNvSpPr/>
          <p:nvPr/>
        </p:nvSpPr>
        <p:spPr>
          <a:xfrm>
            <a:off x="8796711" y="2912234"/>
            <a:ext cx="816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56" name="Google Shape;2756;p11"/>
          <p:cNvSpPr/>
          <p:nvPr/>
        </p:nvSpPr>
        <p:spPr>
          <a:xfrm>
            <a:off x="265652" y="3293528"/>
            <a:ext cx="825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57" name="Google Shape;2757;p11"/>
          <p:cNvSpPr/>
          <p:nvPr/>
        </p:nvSpPr>
        <p:spPr>
          <a:xfrm>
            <a:off x="607315" y="3293528"/>
            <a:ext cx="816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58" name="Google Shape;2758;p11"/>
          <p:cNvSpPr/>
          <p:nvPr/>
        </p:nvSpPr>
        <p:spPr>
          <a:xfrm>
            <a:off x="948101" y="3293528"/>
            <a:ext cx="825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59" name="Google Shape;2759;p11"/>
          <p:cNvSpPr/>
          <p:nvPr/>
        </p:nvSpPr>
        <p:spPr>
          <a:xfrm>
            <a:off x="1289765" y="3293528"/>
            <a:ext cx="816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60" name="Google Shape;2760;p11"/>
          <p:cNvSpPr/>
          <p:nvPr/>
        </p:nvSpPr>
        <p:spPr>
          <a:xfrm>
            <a:off x="1630551" y="3293528"/>
            <a:ext cx="825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61" name="Google Shape;2761;p11"/>
          <p:cNvSpPr/>
          <p:nvPr/>
        </p:nvSpPr>
        <p:spPr>
          <a:xfrm>
            <a:off x="1972215" y="3293528"/>
            <a:ext cx="816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62" name="Google Shape;2762;p11"/>
          <p:cNvSpPr/>
          <p:nvPr/>
        </p:nvSpPr>
        <p:spPr>
          <a:xfrm>
            <a:off x="2313001" y="3293528"/>
            <a:ext cx="825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63" name="Google Shape;2763;p11"/>
          <p:cNvSpPr/>
          <p:nvPr/>
        </p:nvSpPr>
        <p:spPr>
          <a:xfrm>
            <a:off x="6749361" y="3293528"/>
            <a:ext cx="816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64" name="Google Shape;2764;p11"/>
          <p:cNvSpPr/>
          <p:nvPr/>
        </p:nvSpPr>
        <p:spPr>
          <a:xfrm>
            <a:off x="7090147" y="3293528"/>
            <a:ext cx="825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65" name="Google Shape;2765;p11"/>
          <p:cNvSpPr/>
          <p:nvPr/>
        </p:nvSpPr>
        <p:spPr>
          <a:xfrm>
            <a:off x="7431812" y="3293528"/>
            <a:ext cx="816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66" name="Google Shape;2766;p11"/>
          <p:cNvSpPr/>
          <p:nvPr/>
        </p:nvSpPr>
        <p:spPr>
          <a:xfrm>
            <a:off x="7772597" y="3293528"/>
            <a:ext cx="825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67" name="Google Shape;2767;p11"/>
          <p:cNvSpPr/>
          <p:nvPr/>
        </p:nvSpPr>
        <p:spPr>
          <a:xfrm>
            <a:off x="8114261" y="3293528"/>
            <a:ext cx="816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68" name="Google Shape;2768;p11"/>
          <p:cNvSpPr/>
          <p:nvPr/>
        </p:nvSpPr>
        <p:spPr>
          <a:xfrm>
            <a:off x="8455047" y="3293528"/>
            <a:ext cx="825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69" name="Google Shape;2769;p11"/>
          <p:cNvSpPr/>
          <p:nvPr/>
        </p:nvSpPr>
        <p:spPr>
          <a:xfrm>
            <a:off x="8796711" y="3293528"/>
            <a:ext cx="816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70" name="Google Shape;2770;p11"/>
          <p:cNvSpPr/>
          <p:nvPr/>
        </p:nvSpPr>
        <p:spPr>
          <a:xfrm>
            <a:off x="265652" y="3673946"/>
            <a:ext cx="825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71" name="Google Shape;2771;p11"/>
          <p:cNvSpPr/>
          <p:nvPr/>
        </p:nvSpPr>
        <p:spPr>
          <a:xfrm>
            <a:off x="607315" y="3673946"/>
            <a:ext cx="816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72" name="Google Shape;2772;p11"/>
          <p:cNvSpPr/>
          <p:nvPr/>
        </p:nvSpPr>
        <p:spPr>
          <a:xfrm>
            <a:off x="948101" y="3673946"/>
            <a:ext cx="825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73" name="Google Shape;2773;p11"/>
          <p:cNvSpPr/>
          <p:nvPr/>
        </p:nvSpPr>
        <p:spPr>
          <a:xfrm>
            <a:off x="1289765" y="3673946"/>
            <a:ext cx="816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74" name="Google Shape;2774;p11"/>
          <p:cNvSpPr/>
          <p:nvPr/>
        </p:nvSpPr>
        <p:spPr>
          <a:xfrm>
            <a:off x="1630551" y="3673946"/>
            <a:ext cx="825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75" name="Google Shape;2775;p11"/>
          <p:cNvSpPr/>
          <p:nvPr/>
        </p:nvSpPr>
        <p:spPr>
          <a:xfrm>
            <a:off x="1972215" y="3673946"/>
            <a:ext cx="816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76" name="Google Shape;2776;p11"/>
          <p:cNvSpPr/>
          <p:nvPr/>
        </p:nvSpPr>
        <p:spPr>
          <a:xfrm>
            <a:off x="2313001" y="3673946"/>
            <a:ext cx="825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77" name="Google Shape;2777;p11"/>
          <p:cNvSpPr/>
          <p:nvPr/>
        </p:nvSpPr>
        <p:spPr>
          <a:xfrm>
            <a:off x="6749361" y="3673946"/>
            <a:ext cx="816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78" name="Google Shape;2778;p11"/>
          <p:cNvSpPr/>
          <p:nvPr/>
        </p:nvSpPr>
        <p:spPr>
          <a:xfrm>
            <a:off x="7090147" y="3673946"/>
            <a:ext cx="825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79" name="Google Shape;2779;p11"/>
          <p:cNvSpPr/>
          <p:nvPr/>
        </p:nvSpPr>
        <p:spPr>
          <a:xfrm>
            <a:off x="7431812" y="3673946"/>
            <a:ext cx="816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80" name="Google Shape;2780;p11"/>
          <p:cNvSpPr/>
          <p:nvPr/>
        </p:nvSpPr>
        <p:spPr>
          <a:xfrm>
            <a:off x="7772597" y="3673946"/>
            <a:ext cx="825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81" name="Google Shape;2781;p11"/>
          <p:cNvSpPr/>
          <p:nvPr/>
        </p:nvSpPr>
        <p:spPr>
          <a:xfrm>
            <a:off x="8114261" y="3673946"/>
            <a:ext cx="81600" cy="825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82" name="Google Shape;2782;p11"/>
          <p:cNvSpPr/>
          <p:nvPr/>
        </p:nvSpPr>
        <p:spPr>
          <a:xfrm>
            <a:off x="8455047" y="3673946"/>
            <a:ext cx="82500" cy="825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83" name="Google Shape;2783;p11"/>
          <p:cNvSpPr/>
          <p:nvPr/>
        </p:nvSpPr>
        <p:spPr>
          <a:xfrm>
            <a:off x="8796711" y="3673946"/>
            <a:ext cx="81600" cy="825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84" name="Google Shape;2784;p11"/>
          <p:cNvSpPr/>
          <p:nvPr/>
        </p:nvSpPr>
        <p:spPr>
          <a:xfrm>
            <a:off x="265652" y="4055240"/>
            <a:ext cx="825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85" name="Google Shape;2785;p11"/>
          <p:cNvSpPr/>
          <p:nvPr/>
        </p:nvSpPr>
        <p:spPr>
          <a:xfrm>
            <a:off x="607315" y="4055240"/>
            <a:ext cx="816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86" name="Google Shape;2786;p11"/>
          <p:cNvSpPr/>
          <p:nvPr/>
        </p:nvSpPr>
        <p:spPr>
          <a:xfrm>
            <a:off x="948101" y="4055240"/>
            <a:ext cx="825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87" name="Google Shape;2787;p11"/>
          <p:cNvSpPr/>
          <p:nvPr/>
        </p:nvSpPr>
        <p:spPr>
          <a:xfrm>
            <a:off x="1289765" y="4055240"/>
            <a:ext cx="816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88" name="Google Shape;2788;p11"/>
          <p:cNvSpPr/>
          <p:nvPr/>
        </p:nvSpPr>
        <p:spPr>
          <a:xfrm>
            <a:off x="1630551" y="4055240"/>
            <a:ext cx="825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89" name="Google Shape;2789;p11"/>
          <p:cNvSpPr/>
          <p:nvPr/>
        </p:nvSpPr>
        <p:spPr>
          <a:xfrm>
            <a:off x="1972215" y="4055240"/>
            <a:ext cx="816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90" name="Google Shape;2790;p11"/>
          <p:cNvSpPr/>
          <p:nvPr/>
        </p:nvSpPr>
        <p:spPr>
          <a:xfrm>
            <a:off x="2313001" y="4055240"/>
            <a:ext cx="825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91" name="Google Shape;2791;p11"/>
          <p:cNvSpPr/>
          <p:nvPr/>
        </p:nvSpPr>
        <p:spPr>
          <a:xfrm>
            <a:off x="2654664" y="4055240"/>
            <a:ext cx="816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92" name="Google Shape;2792;p11"/>
          <p:cNvSpPr/>
          <p:nvPr/>
        </p:nvSpPr>
        <p:spPr>
          <a:xfrm>
            <a:off x="2995450" y="4055240"/>
            <a:ext cx="825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93" name="Google Shape;2793;p11"/>
          <p:cNvSpPr/>
          <p:nvPr/>
        </p:nvSpPr>
        <p:spPr>
          <a:xfrm>
            <a:off x="3337114" y="4055240"/>
            <a:ext cx="816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94" name="Google Shape;2794;p11"/>
          <p:cNvSpPr/>
          <p:nvPr/>
        </p:nvSpPr>
        <p:spPr>
          <a:xfrm>
            <a:off x="3677900" y="4055240"/>
            <a:ext cx="825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95" name="Google Shape;2795;p11"/>
          <p:cNvSpPr/>
          <p:nvPr/>
        </p:nvSpPr>
        <p:spPr>
          <a:xfrm>
            <a:off x="4019563" y="4055240"/>
            <a:ext cx="816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96" name="Google Shape;2796;p11"/>
          <p:cNvSpPr/>
          <p:nvPr/>
        </p:nvSpPr>
        <p:spPr>
          <a:xfrm>
            <a:off x="4360349" y="4055240"/>
            <a:ext cx="825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97" name="Google Shape;2797;p11"/>
          <p:cNvSpPr/>
          <p:nvPr/>
        </p:nvSpPr>
        <p:spPr>
          <a:xfrm>
            <a:off x="4702013" y="4055240"/>
            <a:ext cx="816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98" name="Google Shape;2798;p11"/>
          <p:cNvSpPr/>
          <p:nvPr/>
        </p:nvSpPr>
        <p:spPr>
          <a:xfrm>
            <a:off x="5042799" y="4055240"/>
            <a:ext cx="825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99" name="Google Shape;2799;p11"/>
          <p:cNvSpPr/>
          <p:nvPr/>
        </p:nvSpPr>
        <p:spPr>
          <a:xfrm>
            <a:off x="5384463" y="4055240"/>
            <a:ext cx="816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00" name="Google Shape;2800;p11"/>
          <p:cNvSpPr/>
          <p:nvPr/>
        </p:nvSpPr>
        <p:spPr>
          <a:xfrm>
            <a:off x="5725248" y="4055240"/>
            <a:ext cx="825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01" name="Google Shape;2801;p11"/>
          <p:cNvSpPr/>
          <p:nvPr/>
        </p:nvSpPr>
        <p:spPr>
          <a:xfrm>
            <a:off x="6066912" y="4055240"/>
            <a:ext cx="816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02" name="Google Shape;2802;p11"/>
          <p:cNvSpPr/>
          <p:nvPr/>
        </p:nvSpPr>
        <p:spPr>
          <a:xfrm>
            <a:off x="6407698" y="4055240"/>
            <a:ext cx="825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03" name="Google Shape;2803;p11"/>
          <p:cNvSpPr/>
          <p:nvPr/>
        </p:nvSpPr>
        <p:spPr>
          <a:xfrm>
            <a:off x="6749361" y="4055240"/>
            <a:ext cx="816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04" name="Google Shape;2804;p11"/>
          <p:cNvSpPr/>
          <p:nvPr/>
        </p:nvSpPr>
        <p:spPr>
          <a:xfrm>
            <a:off x="7090147" y="4055240"/>
            <a:ext cx="825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05" name="Google Shape;2805;p11"/>
          <p:cNvSpPr/>
          <p:nvPr/>
        </p:nvSpPr>
        <p:spPr>
          <a:xfrm>
            <a:off x="7431812" y="4055240"/>
            <a:ext cx="81600" cy="825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06" name="Google Shape;2806;p11"/>
          <p:cNvSpPr/>
          <p:nvPr/>
        </p:nvSpPr>
        <p:spPr>
          <a:xfrm>
            <a:off x="7772597" y="4055240"/>
            <a:ext cx="825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07" name="Google Shape;2807;p11"/>
          <p:cNvSpPr/>
          <p:nvPr/>
        </p:nvSpPr>
        <p:spPr>
          <a:xfrm>
            <a:off x="8114261" y="4055240"/>
            <a:ext cx="81600" cy="825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08" name="Google Shape;2808;p11"/>
          <p:cNvSpPr/>
          <p:nvPr/>
        </p:nvSpPr>
        <p:spPr>
          <a:xfrm>
            <a:off x="8455047" y="4055240"/>
            <a:ext cx="825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09" name="Google Shape;2809;p11"/>
          <p:cNvSpPr/>
          <p:nvPr/>
        </p:nvSpPr>
        <p:spPr>
          <a:xfrm>
            <a:off x="8796711" y="4055240"/>
            <a:ext cx="816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10" name="Google Shape;2810;p11"/>
          <p:cNvSpPr/>
          <p:nvPr/>
        </p:nvSpPr>
        <p:spPr>
          <a:xfrm>
            <a:off x="265652" y="4436534"/>
            <a:ext cx="825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11" name="Google Shape;2811;p11"/>
          <p:cNvSpPr/>
          <p:nvPr/>
        </p:nvSpPr>
        <p:spPr>
          <a:xfrm>
            <a:off x="607315" y="4436534"/>
            <a:ext cx="816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12" name="Google Shape;2812;p11"/>
          <p:cNvSpPr/>
          <p:nvPr/>
        </p:nvSpPr>
        <p:spPr>
          <a:xfrm>
            <a:off x="948101" y="4436534"/>
            <a:ext cx="825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13" name="Google Shape;2813;p11"/>
          <p:cNvSpPr/>
          <p:nvPr/>
        </p:nvSpPr>
        <p:spPr>
          <a:xfrm>
            <a:off x="1289765" y="4436534"/>
            <a:ext cx="816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14" name="Google Shape;2814;p11"/>
          <p:cNvSpPr/>
          <p:nvPr/>
        </p:nvSpPr>
        <p:spPr>
          <a:xfrm>
            <a:off x="1630551" y="4436534"/>
            <a:ext cx="825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15" name="Google Shape;2815;p11"/>
          <p:cNvSpPr/>
          <p:nvPr/>
        </p:nvSpPr>
        <p:spPr>
          <a:xfrm>
            <a:off x="1972215" y="4436534"/>
            <a:ext cx="816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16" name="Google Shape;2816;p11"/>
          <p:cNvSpPr/>
          <p:nvPr/>
        </p:nvSpPr>
        <p:spPr>
          <a:xfrm>
            <a:off x="2313001" y="4436534"/>
            <a:ext cx="825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17" name="Google Shape;2817;p11"/>
          <p:cNvSpPr/>
          <p:nvPr/>
        </p:nvSpPr>
        <p:spPr>
          <a:xfrm>
            <a:off x="2654664" y="4436534"/>
            <a:ext cx="816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18" name="Google Shape;2818;p11"/>
          <p:cNvSpPr/>
          <p:nvPr/>
        </p:nvSpPr>
        <p:spPr>
          <a:xfrm>
            <a:off x="2995450" y="4436534"/>
            <a:ext cx="825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19" name="Google Shape;2819;p11"/>
          <p:cNvSpPr/>
          <p:nvPr/>
        </p:nvSpPr>
        <p:spPr>
          <a:xfrm>
            <a:off x="3337114" y="4436534"/>
            <a:ext cx="816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20" name="Google Shape;2820;p11"/>
          <p:cNvSpPr/>
          <p:nvPr/>
        </p:nvSpPr>
        <p:spPr>
          <a:xfrm>
            <a:off x="3677900" y="4436534"/>
            <a:ext cx="825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21" name="Google Shape;2821;p11"/>
          <p:cNvSpPr/>
          <p:nvPr/>
        </p:nvSpPr>
        <p:spPr>
          <a:xfrm>
            <a:off x="4019563" y="4436534"/>
            <a:ext cx="816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22" name="Google Shape;2822;p11"/>
          <p:cNvSpPr/>
          <p:nvPr/>
        </p:nvSpPr>
        <p:spPr>
          <a:xfrm>
            <a:off x="4360349" y="4436534"/>
            <a:ext cx="825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23" name="Google Shape;2823;p11"/>
          <p:cNvSpPr/>
          <p:nvPr/>
        </p:nvSpPr>
        <p:spPr>
          <a:xfrm>
            <a:off x="4702013" y="4436534"/>
            <a:ext cx="816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24" name="Google Shape;2824;p11"/>
          <p:cNvSpPr/>
          <p:nvPr/>
        </p:nvSpPr>
        <p:spPr>
          <a:xfrm>
            <a:off x="5042799" y="4436534"/>
            <a:ext cx="825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25" name="Google Shape;2825;p11"/>
          <p:cNvSpPr/>
          <p:nvPr/>
        </p:nvSpPr>
        <p:spPr>
          <a:xfrm>
            <a:off x="5384463" y="4436534"/>
            <a:ext cx="816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26" name="Google Shape;2826;p11"/>
          <p:cNvSpPr/>
          <p:nvPr/>
        </p:nvSpPr>
        <p:spPr>
          <a:xfrm>
            <a:off x="5725248" y="4436534"/>
            <a:ext cx="825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27" name="Google Shape;2827;p11"/>
          <p:cNvSpPr/>
          <p:nvPr/>
        </p:nvSpPr>
        <p:spPr>
          <a:xfrm>
            <a:off x="6066912" y="4436534"/>
            <a:ext cx="816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28" name="Google Shape;2828;p11"/>
          <p:cNvSpPr/>
          <p:nvPr/>
        </p:nvSpPr>
        <p:spPr>
          <a:xfrm>
            <a:off x="6407698" y="4436534"/>
            <a:ext cx="825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29" name="Google Shape;2829;p11"/>
          <p:cNvSpPr/>
          <p:nvPr/>
        </p:nvSpPr>
        <p:spPr>
          <a:xfrm>
            <a:off x="6749361" y="4436534"/>
            <a:ext cx="816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30" name="Google Shape;2830;p11"/>
          <p:cNvSpPr/>
          <p:nvPr/>
        </p:nvSpPr>
        <p:spPr>
          <a:xfrm>
            <a:off x="7090147" y="4436534"/>
            <a:ext cx="825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31" name="Google Shape;2831;p11"/>
          <p:cNvSpPr/>
          <p:nvPr/>
        </p:nvSpPr>
        <p:spPr>
          <a:xfrm>
            <a:off x="7431812" y="4436534"/>
            <a:ext cx="816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32" name="Google Shape;2832;p11"/>
          <p:cNvSpPr/>
          <p:nvPr/>
        </p:nvSpPr>
        <p:spPr>
          <a:xfrm>
            <a:off x="7772597" y="4436534"/>
            <a:ext cx="82500" cy="816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33" name="Google Shape;2833;p11"/>
          <p:cNvSpPr/>
          <p:nvPr/>
        </p:nvSpPr>
        <p:spPr>
          <a:xfrm>
            <a:off x="8114261" y="4436534"/>
            <a:ext cx="816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34" name="Google Shape;2834;p11"/>
          <p:cNvSpPr/>
          <p:nvPr/>
        </p:nvSpPr>
        <p:spPr>
          <a:xfrm>
            <a:off x="8455047" y="4436534"/>
            <a:ext cx="82500" cy="816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35" name="Google Shape;2835;p11"/>
          <p:cNvSpPr/>
          <p:nvPr/>
        </p:nvSpPr>
        <p:spPr>
          <a:xfrm>
            <a:off x="8796711" y="4436534"/>
            <a:ext cx="81600" cy="816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36" name="Google Shape;2836;p11"/>
          <p:cNvSpPr/>
          <p:nvPr/>
        </p:nvSpPr>
        <p:spPr>
          <a:xfrm>
            <a:off x="265652" y="4816955"/>
            <a:ext cx="825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37" name="Google Shape;2837;p11"/>
          <p:cNvSpPr/>
          <p:nvPr/>
        </p:nvSpPr>
        <p:spPr>
          <a:xfrm>
            <a:off x="607315" y="4816955"/>
            <a:ext cx="816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38" name="Google Shape;2838;p11"/>
          <p:cNvSpPr/>
          <p:nvPr/>
        </p:nvSpPr>
        <p:spPr>
          <a:xfrm>
            <a:off x="948101" y="4816955"/>
            <a:ext cx="825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39" name="Google Shape;2839;p11"/>
          <p:cNvSpPr/>
          <p:nvPr/>
        </p:nvSpPr>
        <p:spPr>
          <a:xfrm>
            <a:off x="1289765" y="4816955"/>
            <a:ext cx="816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40" name="Google Shape;2840;p11"/>
          <p:cNvSpPr/>
          <p:nvPr/>
        </p:nvSpPr>
        <p:spPr>
          <a:xfrm>
            <a:off x="1630551" y="4816955"/>
            <a:ext cx="825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41" name="Google Shape;2841;p11"/>
          <p:cNvSpPr/>
          <p:nvPr/>
        </p:nvSpPr>
        <p:spPr>
          <a:xfrm>
            <a:off x="1972215" y="4816955"/>
            <a:ext cx="816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42" name="Google Shape;2842;p11"/>
          <p:cNvSpPr/>
          <p:nvPr/>
        </p:nvSpPr>
        <p:spPr>
          <a:xfrm>
            <a:off x="2313001" y="4816955"/>
            <a:ext cx="825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43" name="Google Shape;2843;p11"/>
          <p:cNvSpPr/>
          <p:nvPr/>
        </p:nvSpPr>
        <p:spPr>
          <a:xfrm>
            <a:off x="2654664" y="4816955"/>
            <a:ext cx="816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44" name="Google Shape;2844;p11"/>
          <p:cNvSpPr/>
          <p:nvPr/>
        </p:nvSpPr>
        <p:spPr>
          <a:xfrm>
            <a:off x="2995450" y="4816955"/>
            <a:ext cx="825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45" name="Google Shape;2845;p11"/>
          <p:cNvSpPr/>
          <p:nvPr/>
        </p:nvSpPr>
        <p:spPr>
          <a:xfrm>
            <a:off x="3337114" y="4816955"/>
            <a:ext cx="816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46" name="Google Shape;2846;p11"/>
          <p:cNvSpPr/>
          <p:nvPr/>
        </p:nvSpPr>
        <p:spPr>
          <a:xfrm>
            <a:off x="3677900" y="4816955"/>
            <a:ext cx="825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47" name="Google Shape;2847;p11"/>
          <p:cNvSpPr/>
          <p:nvPr/>
        </p:nvSpPr>
        <p:spPr>
          <a:xfrm>
            <a:off x="4019563" y="4816955"/>
            <a:ext cx="816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48" name="Google Shape;2848;p11"/>
          <p:cNvSpPr/>
          <p:nvPr/>
        </p:nvSpPr>
        <p:spPr>
          <a:xfrm>
            <a:off x="4360349" y="4816955"/>
            <a:ext cx="825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49" name="Google Shape;2849;p11"/>
          <p:cNvSpPr/>
          <p:nvPr/>
        </p:nvSpPr>
        <p:spPr>
          <a:xfrm>
            <a:off x="4702013" y="4816955"/>
            <a:ext cx="816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50" name="Google Shape;2850;p11"/>
          <p:cNvSpPr/>
          <p:nvPr/>
        </p:nvSpPr>
        <p:spPr>
          <a:xfrm>
            <a:off x="5042799" y="4816955"/>
            <a:ext cx="825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51" name="Google Shape;2851;p11"/>
          <p:cNvSpPr/>
          <p:nvPr/>
        </p:nvSpPr>
        <p:spPr>
          <a:xfrm>
            <a:off x="5384463" y="4816955"/>
            <a:ext cx="816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52" name="Google Shape;2852;p11"/>
          <p:cNvSpPr/>
          <p:nvPr/>
        </p:nvSpPr>
        <p:spPr>
          <a:xfrm>
            <a:off x="5725248" y="4816955"/>
            <a:ext cx="825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53" name="Google Shape;2853;p11"/>
          <p:cNvSpPr/>
          <p:nvPr/>
        </p:nvSpPr>
        <p:spPr>
          <a:xfrm>
            <a:off x="6066912" y="4816955"/>
            <a:ext cx="816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54" name="Google Shape;2854;p11"/>
          <p:cNvSpPr/>
          <p:nvPr/>
        </p:nvSpPr>
        <p:spPr>
          <a:xfrm>
            <a:off x="6407698" y="4816955"/>
            <a:ext cx="825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55" name="Google Shape;2855;p11"/>
          <p:cNvSpPr/>
          <p:nvPr/>
        </p:nvSpPr>
        <p:spPr>
          <a:xfrm>
            <a:off x="6749361" y="4816955"/>
            <a:ext cx="816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56" name="Google Shape;2856;p11"/>
          <p:cNvSpPr/>
          <p:nvPr/>
        </p:nvSpPr>
        <p:spPr>
          <a:xfrm>
            <a:off x="7090147" y="4816955"/>
            <a:ext cx="82500" cy="816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57" name="Google Shape;2857;p11"/>
          <p:cNvSpPr/>
          <p:nvPr/>
        </p:nvSpPr>
        <p:spPr>
          <a:xfrm>
            <a:off x="7431812" y="4816955"/>
            <a:ext cx="816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58" name="Google Shape;2858;p11"/>
          <p:cNvSpPr/>
          <p:nvPr/>
        </p:nvSpPr>
        <p:spPr>
          <a:xfrm>
            <a:off x="7772597" y="4816955"/>
            <a:ext cx="825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59" name="Google Shape;2859;p11"/>
          <p:cNvSpPr/>
          <p:nvPr/>
        </p:nvSpPr>
        <p:spPr>
          <a:xfrm>
            <a:off x="8114261" y="4816955"/>
            <a:ext cx="81600" cy="816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60" name="Google Shape;2860;p11"/>
          <p:cNvSpPr/>
          <p:nvPr/>
        </p:nvSpPr>
        <p:spPr>
          <a:xfrm>
            <a:off x="8455047" y="4816955"/>
            <a:ext cx="825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61" name="Google Shape;2861;p11"/>
          <p:cNvSpPr/>
          <p:nvPr/>
        </p:nvSpPr>
        <p:spPr>
          <a:xfrm>
            <a:off x="8796711" y="4816955"/>
            <a:ext cx="816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62" name="Google Shape;2862;p11"/>
          <p:cNvSpPr/>
          <p:nvPr/>
        </p:nvSpPr>
        <p:spPr>
          <a:xfrm>
            <a:off x="2654664" y="1397087"/>
            <a:ext cx="816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63" name="Google Shape;2863;p11"/>
          <p:cNvSpPr/>
          <p:nvPr/>
        </p:nvSpPr>
        <p:spPr>
          <a:xfrm>
            <a:off x="2995450" y="1397087"/>
            <a:ext cx="825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64" name="Google Shape;2864;p11"/>
          <p:cNvSpPr/>
          <p:nvPr/>
        </p:nvSpPr>
        <p:spPr>
          <a:xfrm>
            <a:off x="2654664" y="1778381"/>
            <a:ext cx="816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65" name="Google Shape;2865;p11"/>
          <p:cNvSpPr/>
          <p:nvPr/>
        </p:nvSpPr>
        <p:spPr>
          <a:xfrm>
            <a:off x="2995450" y="1778381"/>
            <a:ext cx="825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66" name="Google Shape;2866;p11"/>
          <p:cNvSpPr/>
          <p:nvPr/>
        </p:nvSpPr>
        <p:spPr>
          <a:xfrm>
            <a:off x="2654664" y="2158799"/>
            <a:ext cx="816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67" name="Google Shape;2867;p11"/>
          <p:cNvSpPr/>
          <p:nvPr/>
        </p:nvSpPr>
        <p:spPr>
          <a:xfrm>
            <a:off x="2995450" y="2158799"/>
            <a:ext cx="825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68" name="Google Shape;2868;p11"/>
          <p:cNvSpPr/>
          <p:nvPr/>
        </p:nvSpPr>
        <p:spPr>
          <a:xfrm>
            <a:off x="2654664" y="2540093"/>
            <a:ext cx="816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69" name="Google Shape;2869;p11"/>
          <p:cNvSpPr/>
          <p:nvPr/>
        </p:nvSpPr>
        <p:spPr>
          <a:xfrm>
            <a:off x="2995450" y="2540093"/>
            <a:ext cx="825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70" name="Google Shape;2870;p11"/>
          <p:cNvSpPr/>
          <p:nvPr/>
        </p:nvSpPr>
        <p:spPr>
          <a:xfrm>
            <a:off x="2654664" y="2921387"/>
            <a:ext cx="816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71" name="Google Shape;2871;p11"/>
          <p:cNvSpPr/>
          <p:nvPr/>
        </p:nvSpPr>
        <p:spPr>
          <a:xfrm>
            <a:off x="2995450" y="2921387"/>
            <a:ext cx="825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72" name="Google Shape;2872;p11"/>
          <p:cNvSpPr/>
          <p:nvPr/>
        </p:nvSpPr>
        <p:spPr>
          <a:xfrm>
            <a:off x="2654665" y="3302681"/>
            <a:ext cx="816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73" name="Google Shape;2873;p11"/>
          <p:cNvSpPr/>
          <p:nvPr/>
        </p:nvSpPr>
        <p:spPr>
          <a:xfrm>
            <a:off x="2995451" y="3302681"/>
            <a:ext cx="825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74" name="Google Shape;2874;p11"/>
          <p:cNvSpPr/>
          <p:nvPr/>
        </p:nvSpPr>
        <p:spPr>
          <a:xfrm>
            <a:off x="2654665" y="3683099"/>
            <a:ext cx="816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75" name="Google Shape;2875;p11"/>
          <p:cNvSpPr/>
          <p:nvPr/>
        </p:nvSpPr>
        <p:spPr>
          <a:xfrm>
            <a:off x="2995451" y="3683099"/>
            <a:ext cx="825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76" name="Google Shape;2876;p11"/>
          <p:cNvSpPr/>
          <p:nvPr/>
        </p:nvSpPr>
        <p:spPr>
          <a:xfrm>
            <a:off x="3337114" y="1391139"/>
            <a:ext cx="816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77" name="Google Shape;2877;p11"/>
          <p:cNvSpPr/>
          <p:nvPr/>
        </p:nvSpPr>
        <p:spPr>
          <a:xfrm>
            <a:off x="3677900" y="1391139"/>
            <a:ext cx="825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78" name="Google Shape;2878;p11"/>
          <p:cNvSpPr/>
          <p:nvPr/>
        </p:nvSpPr>
        <p:spPr>
          <a:xfrm>
            <a:off x="3337114" y="1772433"/>
            <a:ext cx="816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79" name="Google Shape;2879;p11"/>
          <p:cNvSpPr/>
          <p:nvPr/>
        </p:nvSpPr>
        <p:spPr>
          <a:xfrm>
            <a:off x="3677900" y="1772433"/>
            <a:ext cx="825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80" name="Google Shape;2880;p11"/>
          <p:cNvSpPr/>
          <p:nvPr/>
        </p:nvSpPr>
        <p:spPr>
          <a:xfrm>
            <a:off x="3337114" y="2152851"/>
            <a:ext cx="816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81" name="Google Shape;2881;p11"/>
          <p:cNvSpPr/>
          <p:nvPr/>
        </p:nvSpPr>
        <p:spPr>
          <a:xfrm>
            <a:off x="3677900" y="2152851"/>
            <a:ext cx="825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82" name="Google Shape;2882;p11"/>
          <p:cNvSpPr/>
          <p:nvPr/>
        </p:nvSpPr>
        <p:spPr>
          <a:xfrm>
            <a:off x="3337114" y="2534145"/>
            <a:ext cx="816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83" name="Google Shape;2883;p11"/>
          <p:cNvSpPr/>
          <p:nvPr/>
        </p:nvSpPr>
        <p:spPr>
          <a:xfrm>
            <a:off x="3677900" y="2534145"/>
            <a:ext cx="825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84" name="Google Shape;2884;p11"/>
          <p:cNvSpPr/>
          <p:nvPr/>
        </p:nvSpPr>
        <p:spPr>
          <a:xfrm>
            <a:off x="3337114" y="2915439"/>
            <a:ext cx="816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85" name="Google Shape;2885;p11"/>
          <p:cNvSpPr/>
          <p:nvPr/>
        </p:nvSpPr>
        <p:spPr>
          <a:xfrm>
            <a:off x="3677900" y="2915439"/>
            <a:ext cx="825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86" name="Google Shape;2886;p11"/>
          <p:cNvSpPr/>
          <p:nvPr/>
        </p:nvSpPr>
        <p:spPr>
          <a:xfrm>
            <a:off x="3337114" y="3296733"/>
            <a:ext cx="816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87" name="Google Shape;2887;p11"/>
          <p:cNvSpPr/>
          <p:nvPr/>
        </p:nvSpPr>
        <p:spPr>
          <a:xfrm>
            <a:off x="3677900" y="3296733"/>
            <a:ext cx="825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88" name="Google Shape;2888;p11"/>
          <p:cNvSpPr/>
          <p:nvPr/>
        </p:nvSpPr>
        <p:spPr>
          <a:xfrm>
            <a:off x="3337114" y="3677151"/>
            <a:ext cx="816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89" name="Google Shape;2889;p11"/>
          <p:cNvSpPr/>
          <p:nvPr/>
        </p:nvSpPr>
        <p:spPr>
          <a:xfrm>
            <a:off x="3677900" y="3677151"/>
            <a:ext cx="825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90" name="Google Shape;2890;p11"/>
          <p:cNvSpPr/>
          <p:nvPr/>
        </p:nvSpPr>
        <p:spPr>
          <a:xfrm>
            <a:off x="4019563" y="1372828"/>
            <a:ext cx="816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91" name="Google Shape;2891;p11"/>
          <p:cNvSpPr/>
          <p:nvPr/>
        </p:nvSpPr>
        <p:spPr>
          <a:xfrm>
            <a:off x="4360349" y="1372828"/>
            <a:ext cx="825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92" name="Google Shape;2892;p11"/>
          <p:cNvSpPr/>
          <p:nvPr/>
        </p:nvSpPr>
        <p:spPr>
          <a:xfrm>
            <a:off x="4019563" y="1754122"/>
            <a:ext cx="816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93" name="Google Shape;2893;p11"/>
          <p:cNvSpPr/>
          <p:nvPr/>
        </p:nvSpPr>
        <p:spPr>
          <a:xfrm>
            <a:off x="4360349" y="1754122"/>
            <a:ext cx="825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94" name="Google Shape;2894;p11"/>
          <p:cNvSpPr/>
          <p:nvPr/>
        </p:nvSpPr>
        <p:spPr>
          <a:xfrm>
            <a:off x="4019563" y="2134540"/>
            <a:ext cx="816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95" name="Google Shape;2895;p11"/>
          <p:cNvSpPr/>
          <p:nvPr/>
        </p:nvSpPr>
        <p:spPr>
          <a:xfrm>
            <a:off x="4360349" y="2134540"/>
            <a:ext cx="825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96" name="Google Shape;2896;p11"/>
          <p:cNvSpPr/>
          <p:nvPr/>
        </p:nvSpPr>
        <p:spPr>
          <a:xfrm>
            <a:off x="4019563" y="2515834"/>
            <a:ext cx="816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97" name="Google Shape;2897;p11"/>
          <p:cNvSpPr/>
          <p:nvPr/>
        </p:nvSpPr>
        <p:spPr>
          <a:xfrm>
            <a:off x="4360349" y="2515834"/>
            <a:ext cx="825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98" name="Google Shape;2898;p11"/>
          <p:cNvSpPr/>
          <p:nvPr/>
        </p:nvSpPr>
        <p:spPr>
          <a:xfrm>
            <a:off x="4019563" y="2897128"/>
            <a:ext cx="816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99" name="Google Shape;2899;p11"/>
          <p:cNvSpPr/>
          <p:nvPr/>
        </p:nvSpPr>
        <p:spPr>
          <a:xfrm>
            <a:off x="4360349" y="2897128"/>
            <a:ext cx="825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900" name="Google Shape;2900;p11"/>
          <p:cNvSpPr/>
          <p:nvPr/>
        </p:nvSpPr>
        <p:spPr>
          <a:xfrm>
            <a:off x="4019564" y="3278422"/>
            <a:ext cx="816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901" name="Google Shape;2901;p11"/>
          <p:cNvSpPr/>
          <p:nvPr/>
        </p:nvSpPr>
        <p:spPr>
          <a:xfrm>
            <a:off x="4360350" y="3278422"/>
            <a:ext cx="825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902" name="Google Shape;2902;p11"/>
          <p:cNvSpPr/>
          <p:nvPr/>
        </p:nvSpPr>
        <p:spPr>
          <a:xfrm>
            <a:off x="4019564" y="3658840"/>
            <a:ext cx="816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903" name="Google Shape;2903;p11"/>
          <p:cNvSpPr/>
          <p:nvPr/>
        </p:nvSpPr>
        <p:spPr>
          <a:xfrm>
            <a:off x="4360350" y="3658840"/>
            <a:ext cx="825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904" name="Google Shape;2904;p11"/>
          <p:cNvSpPr/>
          <p:nvPr/>
        </p:nvSpPr>
        <p:spPr>
          <a:xfrm>
            <a:off x="4702011" y="1382225"/>
            <a:ext cx="816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905" name="Google Shape;2905;p11"/>
          <p:cNvSpPr/>
          <p:nvPr/>
        </p:nvSpPr>
        <p:spPr>
          <a:xfrm>
            <a:off x="5042797" y="1382225"/>
            <a:ext cx="825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906" name="Google Shape;2906;p11"/>
          <p:cNvSpPr/>
          <p:nvPr/>
        </p:nvSpPr>
        <p:spPr>
          <a:xfrm>
            <a:off x="4702011" y="1763519"/>
            <a:ext cx="816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907" name="Google Shape;2907;p11"/>
          <p:cNvSpPr/>
          <p:nvPr/>
        </p:nvSpPr>
        <p:spPr>
          <a:xfrm>
            <a:off x="5042797" y="1763519"/>
            <a:ext cx="825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908" name="Google Shape;2908;p11"/>
          <p:cNvSpPr/>
          <p:nvPr/>
        </p:nvSpPr>
        <p:spPr>
          <a:xfrm>
            <a:off x="4702011" y="2143937"/>
            <a:ext cx="816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909" name="Google Shape;2909;p11"/>
          <p:cNvSpPr/>
          <p:nvPr/>
        </p:nvSpPr>
        <p:spPr>
          <a:xfrm>
            <a:off x="5042797" y="2143937"/>
            <a:ext cx="825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910" name="Google Shape;2910;p11"/>
          <p:cNvSpPr/>
          <p:nvPr/>
        </p:nvSpPr>
        <p:spPr>
          <a:xfrm>
            <a:off x="4702011" y="2525231"/>
            <a:ext cx="816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911" name="Google Shape;2911;p11"/>
          <p:cNvSpPr/>
          <p:nvPr/>
        </p:nvSpPr>
        <p:spPr>
          <a:xfrm>
            <a:off x="5042797" y="2525231"/>
            <a:ext cx="825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912" name="Google Shape;2912;p11"/>
          <p:cNvSpPr/>
          <p:nvPr/>
        </p:nvSpPr>
        <p:spPr>
          <a:xfrm>
            <a:off x="4702011" y="2906525"/>
            <a:ext cx="816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913" name="Google Shape;2913;p11"/>
          <p:cNvSpPr/>
          <p:nvPr/>
        </p:nvSpPr>
        <p:spPr>
          <a:xfrm>
            <a:off x="5042797" y="2906525"/>
            <a:ext cx="825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914" name="Google Shape;2914;p11"/>
          <p:cNvSpPr/>
          <p:nvPr/>
        </p:nvSpPr>
        <p:spPr>
          <a:xfrm>
            <a:off x="4702012" y="3287818"/>
            <a:ext cx="816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915" name="Google Shape;2915;p11"/>
          <p:cNvSpPr/>
          <p:nvPr/>
        </p:nvSpPr>
        <p:spPr>
          <a:xfrm>
            <a:off x="5042798" y="3287818"/>
            <a:ext cx="825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916" name="Google Shape;2916;p11"/>
          <p:cNvSpPr/>
          <p:nvPr/>
        </p:nvSpPr>
        <p:spPr>
          <a:xfrm>
            <a:off x="4702012" y="3668237"/>
            <a:ext cx="816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917" name="Google Shape;2917;p11"/>
          <p:cNvSpPr/>
          <p:nvPr/>
        </p:nvSpPr>
        <p:spPr>
          <a:xfrm>
            <a:off x="5042798" y="3668237"/>
            <a:ext cx="825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918" name="Google Shape;2918;p11"/>
          <p:cNvSpPr/>
          <p:nvPr/>
        </p:nvSpPr>
        <p:spPr>
          <a:xfrm>
            <a:off x="5384461" y="1391378"/>
            <a:ext cx="816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919" name="Google Shape;2919;p11"/>
          <p:cNvSpPr/>
          <p:nvPr/>
        </p:nvSpPr>
        <p:spPr>
          <a:xfrm>
            <a:off x="5725247" y="1391378"/>
            <a:ext cx="825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920" name="Google Shape;2920;p11"/>
          <p:cNvSpPr/>
          <p:nvPr/>
        </p:nvSpPr>
        <p:spPr>
          <a:xfrm>
            <a:off x="5384461" y="1772672"/>
            <a:ext cx="816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921" name="Google Shape;2921;p11"/>
          <p:cNvSpPr/>
          <p:nvPr/>
        </p:nvSpPr>
        <p:spPr>
          <a:xfrm>
            <a:off x="5725247" y="1772672"/>
            <a:ext cx="825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922" name="Google Shape;2922;p11"/>
          <p:cNvSpPr/>
          <p:nvPr/>
        </p:nvSpPr>
        <p:spPr>
          <a:xfrm>
            <a:off x="5384461" y="2153090"/>
            <a:ext cx="816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923" name="Google Shape;2923;p11"/>
          <p:cNvSpPr/>
          <p:nvPr/>
        </p:nvSpPr>
        <p:spPr>
          <a:xfrm>
            <a:off x="5725247" y="2153090"/>
            <a:ext cx="825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924" name="Google Shape;2924;p11"/>
          <p:cNvSpPr/>
          <p:nvPr/>
        </p:nvSpPr>
        <p:spPr>
          <a:xfrm>
            <a:off x="5384461" y="2534384"/>
            <a:ext cx="816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925" name="Google Shape;2925;p11"/>
          <p:cNvSpPr/>
          <p:nvPr/>
        </p:nvSpPr>
        <p:spPr>
          <a:xfrm>
            <a:off x="5725247" y="2534384"/>
            <a:ext cx="825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926" name="Google Shape;2926;p11"/>
          <p:cNvSpPr/>
          <p:nvPr/>
        </p:nvSpPr>
        <p:spPr>
          <a:xfrm>
            <a:off x="5384461" y="2915678"/>
            <a:ext cx="816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927" name="Google Shape;2927;p11"/>
          <p:cNvSpPr/>
          <p:nvPr/>
        </p:nvSpPr>
        <p:spPr>
          <a:xfrm>
            <a:off x="5725247" y="2915678"/>
            <a:ext cx="825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928" name="Google Shape;2928;p11"/>
          <p:cNvSpPr/>
          <p:nvPr/>
        </p:nvSpPr>
        <p:spPr>
          <a:xfrm>
            <a:off x="5384462" y="3296971"/>
            <a:ext cx="816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929" name="Google Shape;2929;p11"/>
          <p:cNvSpPr/>
          <p:nvPr/>
        </p:nvSpPr>
        <p:spPr>
          <a:xfrm>
            <a:off x="5725248" y="3296971"/>
            <a:ext cx="825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930" name="Google Shape;2930;p11"/>
          <p:cNvSpPr/>
          <p:nvPr/>
        </p:nvSpPr>
        <p:spPr>
          <a:xfrm>
            <a:off x="5384462" y="3677389"/>
            <a:ext cx="816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931" name="Google Shape;2931;p11"/>
          <p:cNvSpPr/>
          <p:nvPr/>
        </p:nvSpPr>
        <p:spPr>
          <a:xfrm>
            <a:off x="5725248" y="3677389"/>
            <a:ext cx="825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932" name="Google Shape;2932;p11"/>
          <p:cNvSpPr/>
          <p:nvPr/>
        </p:nvSpPr>
        <p:spPr>
          <a:xfrm>
            <a:off x="6066910" y="1391378"/>
            <a:ext cx="816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933" name="Google Shape;2933;p11"/>
          <p:cNvSpPr/>
          <p:nvPr/>
        </p:nvSpPr>
        <p:spPr>
          <a:xfrm>
            <a:off x="6407696" y="1391378"/>
            <a:ext cx="825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934" name="Google Shape;2934;p11"/>
          <p:cNvSpPr/>
          <p:nvPr/>
        </p:nvSpPr>
        <p:spPr>
          <a:xfrm>
            <a:off x="6066910" y="1772672"/>
            <a:ext cx="816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935" name="Google Shape;2935;p11"/>
          <p:cNvSpPr/>
          <p:nvPr/>
        </p:nvSpPr>
        <p:spPr>
          <a:xfrm>
            <a:off x="6407696" y="1772672"/>
            <a:ext cx="825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936" name="Google Shape;2936;p11"/>
          <p:cNvSpPr/>
          <p:nvPr/>
        </p:nvSpPr>
        <p:spPr>
          <a:xfrm>
            <a:off x="6066910" y="2153090"/>
            <a:ext cx="816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937" name="Google Shape;2937;p11"/>
          <p:cNvSpPr/>
          <p:nvPr/>
        </p:nvSpPr>
        <p:spPr>
          <a:xfrm>
            <a:off x="6407696" y="2153090"/>
            <a:ext cx="825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938" name="Google Shape;2938;p11"/>
          <p:cNvSpPr/>
          <p:nvPr/>
        </p:nvSpPr>
        <p:spPr>
          <a:xfrm>
            <a:off x="6066910" y="2534384"/>
            <a:ext cx="816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939" name="Google Shape;2939;p11"/>
          <p:cNvSpPr/>
          <p:nvPr/>
        </p:nvSpPr>
        <p:spPr>
          <a:xfrm>
            <a:off x="6407696" y="2534384"/>
            <a:ext cx="825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940" name="Google Shape;2940;p11"/>
          <p:cNvSpPr/>
          <p:nvPr/>
        </p:nvSpPr>
        <p:spPr>
          <a:xfrm>
            <a:off x="6066910" y="2915678"/>
            <a:ext cx="816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941" name="Google Shape;2941;p11"/>
          <p:cNvSpPr/>
          <p:nvPr/>
        </p:nvSpPr>
        <p:spPr>
          <a:xfrm>
            <a:off x="6407696" y="2915678"/>
            <a:ext cx="825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942" name="Google Shape;2942;p11"/>
          <p:cNvSpPr/>
          <p:nvPr/>
        </p:nvSpPr>
        <p:spPr>
          <a:xfrm>
            <a:off x="6066911" y="3296971"/>
            <a:ext cx="816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943" name="Google Shape;2943;p11"/>
          <p:cNvSpPr/>
          <p:nvPr/>
        </p:nvSpPr>
        <p:spPr>
          <a:xfrm>
            <a:off x="6407697" y="3296971"/>
            <a:ext cx="82500" cy="816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944" name="Google Shape;2944;p11"/>
          <p:cNvSpPr/>
          <p:nvPr/>
        </p:nvSpPr>
        <p:spPr>
          <a:xfrm>
            <a:off x="6066911" y="3677389"/>
            <a:ext cx="816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945" name="Google Shape;2945;p11"/>
          <p:cNvSpPr/>
          <p:nvPr/>
        </p:nvSpPr>
        <p:spPr>
          <a:xfrm>
            <a:off x="6407697" y="3677389"/>
            <a:ext cx="82500" cy="8250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matchingName="1_Title Slide">
  <p:cSld name="TITLE">
    <p:bg>
      <p:bgPr>
        <a:solidFill>
          <a:schemeClr val="accent1"/>
        </a:solidFill>
        <a:effectLst/>
      </p:bgPr>
    </p:bg>
    <p:spTree>
      <p:nvGrpSpPr>
        <p:cNvPr id="1" name="Shape 2952"/>
        <p:cNvGrpSpPr/>
        <p:nvPr/>
      </p:nvGrpSpPr>
      <p:grpSpPr>
        <a:xfrm>
          <a:off x="0" y="0"/>
          <a:ext cx="0" cy="0"/>
          <a:chOff x="0" y="0"/>
          <a:chExt cx="0" cy="0"/>
        </a:xfrm>
      </p:grpSpPr>
      <p:grpSp>
        <p:nvGrpSpPr>
          <p:cNvPr id="2953" name="Google Shape;2953;p13"/>
          <p:cNvGrpSpPr/>
          <p:nvPr/>
        </p:nvGrpSpPr>
        <p:grpSpPr>
          <a:xfrm>
            <a:off x="265652" y="244928"/>
            <a:ext cx="8612697" cy="4653644"/>
            <a:chOff x="354110" y="326571"/>
            <a:chExt cx="11480605" cy="6204858"/>
          </a:xfrm>
        </p:grpSpPr>
        <p:sp>
          <p:nvSpPr>
            <p:cNvPr id="2954" name="Google Shape;2954;p13"/>
            <p:cNvSpPr/>
            <p:nvPr/>
          </p:nvSpPr>
          <p:spPr>
            <a:xfrm>
              <a:off x="354110" y="326571"/>
              <a:ext cx="109992" cy="10999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955" name="Google Shape;2955;p13"/>
            <p:cNvSpPr/>
            <p:nvPr/>
          </p:nvSpPr>
          <p:spPr>
            <a:xfrm>
              <a:off x="809542" y="326571"/>
              <a:ext cx="108822" cy="10999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956" name="Google Shape;2956;p13"/>
            <p:cNvSpPr/>
            <p:nvPr/>
          </p:nvSpPr>
          <p:spPr>
            <a:xfrm>
              <a:off x="1263805" y="326571"/>
              <a:ext cx="109992" cy="10999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957" name="Google Shape;2957;p13"/>
            <p:cNvSpPr/>
            <p:nvPr/>
          </p:nvSpPr>
          <p:spPr>
            <a:xfrm>
              <a:off x="1719239" y="326571"/>
              <a:ext cx="108822" cy="10999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958" name="Google Shape;2958;p13"/>
            <p:cNvSpPr/>
            <p:nvPr/>
          </p:nvSpPr>
          <p:spPr>
            <a:xfrm>
              <a:off x="2173502" y="326571"/>
              <a:ext cx="109992" cy="10999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959" name="Google Shape;2959;p13"/>
            <p:cNvSpPr/>
            <p:nvPr/>
          </p:nvSpPr>
          <p:spPr>
            <a:xfrm>
              <a:off x="2628934" y="326571"/>
              <a:ext cx="108822" cy="10999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960" name="Google Shape;2960;p13"/>
            <p:cNvSpPr/>
            <p:nvPr/>
          </p:nvSpPr>
          <p:spPr>
            <a:xfrm>
              <a:off x="3083197" y="326571"/>
              <a:ext cx="109992" cy="10999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961" name="Google Shape;2961;p13"/>
            <p:cNvSpPr/>
            <p:nvPr/>
          </p:nvSpPr>
          <p:spPr>
            <a:xfrm>
              <a:off x="3538630" y="326571"/>
              <a:ext cx="108822" cy="10999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962" name="Google Shape;2962;p13"/>
            <p:cNvSpPr/>
            <p:nvPr/>
          </p:nvSpPr>
          <p:spPr>
            <a:xfrm>
              <a:off x="3992893" y="326571"/>
              <a:ext cx="109992" cy="10999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963" name="Google Shape;2963;p13"/>
            <p:cNvSpPr/>
            <p:nvPr/>
          </p:nvSpPr>
          <p:spPr>
            <a:xfrm>
              <a:off x="4448326" y="326571"/>
              <a:ext cx="108822" cy="10999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964" name="Google Shape;2964;p13"/>
            <p:cNvSpPr/>
            <p:nvPr/>
          </p:nvSpPr>
          <p:spPr>
            <a:xfrm>
              <a:off x="4902589" y="326571"/>
              <a:ext cx="109992" cy="10999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965" name="Google Shape;2965;p13"/>
            <p:cNvSpPr/>
            <p:nvPr/>
          </p:nvSpPr>
          <p:spPr>
            <a:xfrm>
              <a:off x="5358022" y="326571"/>
              <a:ext cx="108822" cy="10999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966" name="Google Shape;2966;p13"/>
            <p:cNvSpPr/>
            <p:nvPr/>
          </p:nvSpPr>
          <p:spPr>
            <a:xfrm>
              <a:off x="5812285" y="326571"/>
              <a:ext cx="109992" cy="10999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967" name="Google Shape;2967;p13"/>
            <p:cNvSpPr/>
            <p:nvPr/>
          </p:nvSpPr>
          <p:spPr>
            <a:xfrm>
              <a:off x="6267717" y="326571"/>
              <a:ext cx="108822" cy="10999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968" name="Google Shape;2968;p13"/>
            <p:cNvSpPr/>
            <p:nvPr/>
          </p:nvSpPr>
          <p:spPr>
            <a:xfrm>
              <a:off x="6721980" y="326571"/>
              <a:ext cx="109992" cy="10999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969" name="Google Shape;2969;p13"/>
            <p:cNvSpPr/>
            <p:nvPr/>
          </p:nvSpPr>
          <p:spPr>
            <a:xfrm>
              <a:off x="7177414" y="326571"/>
              <a:ext cx="108822" cy="10999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970" name="Google Shape;2970;p13"/>
            <p:cNvSpPr/>
            <p:nvPr/>
          </p:nvSpPr>
          <p:spPr>
            <a:xfrm>
              <a:off x="7631676" y="326571"/>
              <a:ext cx="109992" cy="10999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971" name="Google Shape;2971;p13"/>
            <p:cNvSpPr/>
            <p:nvPr/>
          </p:nvSpPr>
          <p:spPr>
            <a:xfrm>
              <a:off x="8087109" y="326571"/>
              <a:ext cx="108822" cy="10999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972" name="Google Shape;2972;p13"/>
            <p:cNvSpPr/>
            <p:nvPr/>
          </p:nvSpPr>
          <p:spPr>
            <a:xfrm>
              <a:off x="8541372" y="326571"/>
              <a:ext cx="109992" cy="10999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973" name="Google Shape;2973;p13"/>
            <p:cNvSpPr/>
            <p:nvPr/>
          </p:nvSpPr>
          <p:spPr>
            <a:xfrm>
              <a:off x="8996805" y="326571"/>
              <a:ext cx="108822" cy="10999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974" name="Google Shape;2974;p13"/>
            <p:cNvSpPr/>
            <p:nvPr/>
          </p:nvSpPr>
          <p:spPr>
            <a:xfrm>
              <a:off x="9451068" y="326571"/>
              <a:ext cx="109992" cy="10999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975" name="Google Shape;2975;p13"/>
            <p:cNvSpPr/>
            <p:nvPr/>
          </p:nvSpPr>
          <p:spPr>
            <a:xfrm>
              <a:off x="9906501" y="326571"/>
              <a:ext cx="108822" cy="10999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976" name="Google Shape;2976;p13"/>
            <p:cNvSpPr/>
            <p:nvPr/>
          </p:nvSpPr>
          <p:spPr>
            <a:xfrm>
              <a:off x="10360763" y="326571"/>
              <a:ext cx="109992" cy="10999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977" name="Google Shape;2977;p13"/>
            <p:cNvSpPr/>
            <p:nvPr/>
          </p:nvSpPr>
          <p:spPr>
            <a:xfrm>
              <a:off x="10816197" y="326571"/>
              <a:ext cx="108822" cy="10999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978" name="Google Shape;2978;p13"/>
            <p:cNvSpPr/>
            <p:nvPr/>
          </p:nvSpPr>
          <p:spPr>
            <a:xfrm>
              <a:off x="11270460" y="326571"/>
              <a:ext cx="109992" cy="10999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979" name="Google Shape;2979;p13"/>
            <p:cNvSpPr/>
            <p:nvPr/>
          </p:nvSpPr>
          <p:spPr>
            <a:xfrm>
              <a:off x="11725892" y="326571"/>
              <a:ext cx="108822" cy="10999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980" name="Google Shape;2980;p13"/>
            <p:cNvSpPr/>
            <p:nvPr/>
          </p:nvSpPr>
          <p:spPr>
            <a:xfrm>
              <a:off x="354110" y="834963"/>
              <a:ext cx="109992" cy="108822"/>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981" name="Google Shape;2981;p13"/>
            <p:cNvSpPr/>
            <p:nvPr/>
          </p:nvSpPr>
          <p:spPr>
            <a:xfrm>
              <a:off x="809542" y="834963"/>
              <a:ext cx="108822" cy="10882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982" name="Google Shape;2982;p13"/>
            <p:cNvSpPr/>
            <p:nvPr/>
          </p:nvSpPr>
          <p:spPr>
            <a:xfrm>
              <a:off x="1263805" y="834963"/>
              <a:ext cx="109992" cy="108822"/>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983" name="Google Shape;2983;p13"/>
            <p:cNvSpPr/>
            <p:nvPr/>
          </p:nvSpPr>
          <p:spPr>
            <a:xfrm>
              <a:off x="1719239" y="834963"/>
              <a:ext cx="108822" cy="10882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984" name="Google Shape;2984;p13"/>
            <p:cNvSpPr/>
            <p:nvPr/>
          </p:nvSpPr>
          <p:spPr>
            <a:xfrm>
              <a:off x="2173502" y="834963"/>
              <a:ext cx="109992" cy="10882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985" name="Google Shape;2985;p13"/>
            <p:cNvSpPr/>
            <p:nvPr/>
          </p:nvSpPr>
          <p:spPr>
            <a:xfrm>
              <a:off x="2628934" y="834963"/>
              <a:ext cx="108822" cy="10882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986" name="Google Shape;2986;p13"/>
            <p:cNvSpPr/>
            <p:nvPr/>
          </p:nvSpPr>
          <p:spPr>
            <a:xfrm>
              <a:off x="3083197" y="834963"/>
              <a:ext cx="109992" cy="108822"/>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987" name="Google Shape;2987;p13"/>
            <p:cNvSpPr/>
            <p:nvPr/>
          </p:nvSpPr>
          <p:spPr>
            <a:xfrm>
              <a:off x="3538630" y="834963"/>
              <a:ext cx="108822" cy="10882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988" name="Google Shape;2988;p13"/>
            <p:cNvSpPr/>
            <p:nvPr/>
          </p:nvSpPr>
          <p:spPr>
            <a:xfrm>
              <a:off x="3992893" y="834963"/>
              <a:ext cx="109992" cy="10882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989" name="Google Shape;2989;p13"/>
            <p:cNvSpPr/>
            <p:nvPr/>
          </p:nvSpPr>
          <p:spPr>
            <a:xfrm>
              <a:off x="4448326" y="834963"/>
              <a:ext cx="108822" cy="10882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990" name="Google Shape;2990;p13"/>
            <p:cNvSpPr/>
            <p:nvPr/>
          </p:nvSpPr>
          <p:spPr>
            <a:xfrm>
              <a:off x="4902589" y="834963"/>
              <a:ext cx="109992" cy="10882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991" name="Google Shape;2991;p13"/>
            <p:cNvSpPr/>
            <p:nvPr/>
          </p:nvSpPr>
          <p:spPr>
            <a:xfrm>
              <a:off x="5358022" y="834963"/>
              <a:ext cx="108822" cy="10882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992" name="Google Shape;2992;p13"/>
            <p:cNvSpPr/>
            <p:nvPr/>
          </p:nvSpPr>
          <p:spPr>
            <a:xfrm>
              <a:off x="5812285" y="834963"/>
              <a:ext cx="109992" cy="10882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993" name="Google Shape;2993;p13"/>
            <p:cNvSpPr/>
            <p:nvPr/>
          </p:nvSpPr>
          <p:spPr>
            <a:xfrm>
              <a:off x="6267717" y="834963"/>
              <a:ext cx="108822" cy="10882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994" name="Google Shape;2994;p13"/>
            <p:cNvSpPr/>
            <p:nvPr/>
          </p:nvSpPr>
          <p:spPr>
            <a:xfrm>
              <a:off x="6721980" y="834963"/>
              <a:ext cx="109992" cy="10882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995" name="Google Shape;2995;p13"/>
            <p:cNvSpPr/>
            <p:nvPr/>
          </p:nvSpPr>
          <p:spPr>
            <a:xfrm>
              <a:off x="7177414" y="834963"/>
              <a:ext cx="108822" cy="10882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996" name="Google Shape;2996;p13"/>
            <p:cNvSpPr/>
            <p:nvPr/>
          </p:nvSpPr>
          <p:spPr>
            <a:xfrm>
              <a:off x="7631676" y="834963"/>
              <a:ext cx="109992" cy="10882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997" name="Google Shape;2997;p13"/>
            <p:cNvSpPr/>
            <p:nvPr/>
          </p:nvSpPr>
          <p:spPr>
            <a:xfrm>
              <a:off x="8087109" y="834963"/>
              <a:ext cx="108822" cy="10882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998" name="Google Shape;2998;p13"/>
            <p:cNvSpPr/>
            <p:nvPr/>
          </p:nvSpPr>
          <p:spPr>
            <a:xfrm>
              <a:off x="8541372" y="834963"/>
              <a:ext cx="109992" cy="10882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999" name="Google Shape;2999;p13"/>
            <p:cNvSpPr/>
            <p:nvPr/>
          </p:nvSpPr>
          <p:spPr>
            <a:xfrm>
              <a:off x="8996805" y="834963"/>
              <a:ext cx="108822" cy="10882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00" name="Google Shape;3000;p13"/>
            <p:cNvSpPr/>
            <p:nvPr/>
          </p:nvSpPr>
          <p:spPr>
            <a:xfrm>
              <a:off x="9451068" y="834963"/>
              <a:ext cx="109992" cy="10882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01" name="Google Shape;3001;p13"/>
            <p:cNvSpPr/>
            <p:nvPr/>
          </p:nvSpPr>
          <p:spPr>
            <a:xfrm>
              <a:off x="9906501" y="834963"/>
              <a:ext cx="108822" cy="10882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02" name="Google Shape;3002;p13"/>
            <p:cNvSpPr/>
            <p:nvPr/>
          </p:nvSpPr>
          <p:spPr>
            <a:xfrm>
              <a:off x="10360763" y="834963"/>
              <a:ext cx="109992" cy="10882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03" name="Google Shape;3003;p13"/>
            <p:cNvSpPr/>
            <p:nvPr/>
          </p:nvSpPr>
          <p:spPr>
            <a:xfrm>
              <a:off x="10816197" y="834963"/>
              <a:ext cx="108822" cy="10882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04" name="Google Shape;3004;p13"/>
            <p:cNvSpPr/>
            <p:nvPr/>
          </p:nvSpPr>
          <p:spPr>
            <a:xfrm>
              <a:off x="11270460" y="834963"/>
              <a:ext cx="109992" cy="10882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05" name="Google Shape;3005;p13"/>
            <p:cNvSpPr/>
            <p:nvPr/>
          </p:nvSpPr>
          <p:spPr>
            <a:xfrm>
              <a:off x="11725892" y="834963"/>
              <a:ext cx="108822" cy="10882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06" name="Google Shape;3006;p13"/>
            <p:cNvSpPr/>
            <p:nvPr/>
          </p:nvSpPr>
          <p:spPr>
            <a:xfrm>
              <a:off x="354110" y="1342187"/>
              <a:ext cx="109992" cy="10999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07" name="Google Shape;3007;p13"/>
            <p:cNvSpPr/>
            <p:nvPr/>
          </p:nvSpPr>
          <p:spPr>
            <a:xfrm>
              <a:off x="809542" y="1342187"/>
              <a:ext cx="108822" cy="10999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08" name="Google Shape;3008;p13"/>
            <p:cNvSpPr/>
            <p:nvPr/>
          </p:nvSpPr>
          <p:spPr>
            <a:xfrm>
              <a:off x="1263805" y="1342187"/>
              <a:ext cx="109992" cy="10999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09" name="Google Shape;3009;p13"/>
            <p:cNvSpPr/>
            <p:nvPr/>
          </p:nvSpPr>
          <p:spPr>
            <a:xfrm>
              <a:off x="1719239" y="1342187"/>
              <a:ext cx="108822" cy="10999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10" name="Google Shape;3010;p13"/>
            <p:cNvSpPr/>
            <p:nvPr/>
          </p:nvSpPr>
          <p:spPr>
            <a:xfrm>
              <a:off x="2173502" y="1342187"/>
              <a:ext cx="109992" cy="10999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11" name="Google Shape;3011;p13"/>
            <p:cNvSpPr/>
            <p:nvPr/>
          </p:nvSpPr>
          <p:spPr>
            <a:xfrm>
              <a:off x="2628934" y="1342187"/>
              <a:ext cx="108822" cy="10999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12" name="Google Shape;3012;p13"/>
            <p:cNvSpPr/>
            <p:nvPr/>
          </p:nvSpPr>
          <p:spPr>
            <a:xfrm>
              <a:off x="3083197" y="1342187"/>
              <a:ext cx="109992" cy="10999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13" name="Google Shape;3013;p13"/>
            <p:cNvSpPr/>
            <p:nvPr/>
          </p:nvSpPr>
          <p:spPr>
            <a:xfrm>
              <a:off x="3538630" y="1342187"/>
              <a:ext cx="108822" cy="10999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14" name="Google Shape;3014;p13"/>
            <p:cNvSpPr/>
            <p:nvPr/>
          </p:nvSpPr>
          <p:spPr>
            <a:xfrm>
              <a:off x="3992893" y="1342187"/>
              <a:ext cx="109992" cy="10999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15" name="Google Shape;3015;p13"/>
            <p:cNvSpPr/>
            <p:nvPr/>
          </p:nvSpPr>
          <p:spPr>
            <a:xfrm>
              <a:off x="4448326" y="1342187"/>
              <a:ext cx="108822" cy="10999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16" name="Google Shape;3016;p13"/>
            <p:cNvSpPr/>
            <p:nvPr/>
          </p:nvSpPr>
          <p:spPr>
            <a:xfrm>
              <a:off x="4902589" y="1342187"/>
              <a:ext cx="109992" cy="10999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17" name="Google Shape;3017;p13"/>
            <p:cNvSpPr/>
            <p:nvPr/>
          </p:nvSpPr>
          <p:spPr>
            <a:xfrm>
              <a:off x="5358022" y="1342187"/>
              <a:ext cx="108822" cy="10999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18" name="Google Shape;3018;p13"/>
            <p:cNvSpPr/>
            <p:nvPr/>
          </p:nvSpPr>
          <p:spPr>
            <a:xfrm>
              <a:off x="5812285" y="1342187"/>
              <a:ext cx="109992" cy="10999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19" name="Google Shape;3019;p13"/>
            <p:cNvSpPr/>
            <p:nvPr/>
          </p:nvSpPr>
          <p:spPr>
            <a:xfrm>
              <a:off x="6267717" y="1342187"/>
              <a:ext cx="108822" cy="10999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20" name="Google Shape;3020;p13"/>
            <p:cNvSpPr/>
            <p:nvPr/>
          </p:nvSpPr>
          <p:spPr>
            <a:xfrm>
              <a:off x="6721980" y="1342187"/>
              <a:ext cx="109992" cy="10999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21" name="Google Shape;3021;p13"/>
            <p:cNvSpPr/>
            <p:nvPr/>
          </p:nvSpPr>
          <p:spPr>
            <a:xfrm>
              <a:off x="7177414" y="1342187"/>
              <a:ext cx="108822" cy="10999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22" name="Google Shape;3022;p13"/>
            <p:cNvSpPr/>
            <p:nvPr/>
          </p:nvSpPr>
          <p:spPr>
            <a:xfrm>
              <a:off x="7631676" y="1342187"/>
              <a:ext cx="109992" cy="10999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23" name="Google Shape;3023;p13"/>
            <p:cNvSpPr/>
            <p:nvPr/>
          </p:nvSpPr>
          <p:spPr>
            <a:xfrm>
              <a:off x="8087109" y="1342187"/>
              <a:ext cx="108822" cy="10999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24" name="Google Shape;3024;p13"/>
            <p:cNvSpPr/>
            <p:nvPr/>
          </p:nvSpPr>
          <p:spPr>
            <a:xfrm>
              <a:off x="8541372" y="1342187"/>
              <a:ext cx="109992" cy="10999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25" name="Google Shape;3025;p13"/>
            <p:cNvSpPr/>
            <p:nvPr/>
          </p:nvSpPr>
          <p:spPr>
            <a:xfrm>
              <a:off x="8996805" y="1342187"/>
              <a:ext cx="108822" cy="10999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26" name="Google Shape;3026;p13"/>
            <p:cNvSpPr/>
            <p:nvPr/>
          </p:nvSpPr>
          <p:spPr>
            <a:xfrm>
              <a:off x="9451068" y="1342187"/>
              <a:ext cx="109992" cy="10999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27" name="Google Shape;3027;p13"/>
            <p:cNvSpPr/>
            <p:nvPr/>
          </p:nvSpPr>
          <p:spPr>
            <a:xfrm>
              <a:off x="9906501" y="1342187"/>
              <a:ext cx="108822" cy="10999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28" name="Google Shape;3028;p13"/>
            <p:cNvSpPr/>
            <p:nvPr/>
          </p:nvSpPr>
          <p:spPr>
            <a:xfrm>
              <a:off x="10360763" y="1342187"/>
              <a:ext cx="109992" cy="10999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29" name="Google Shape;3029;p13"/>
            <p:cNvSpPr/>
            <p:nvPr/>
          </p:nvSpPr>
          <p:spPr>
            <a:xfrm>
              <a:off x="10816197" y="1342187"/>
              <a:ext cx="108822" cy="10999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30" name="Google Shape;3030;p13"/>
            <p:cNvSpPr/>
            <p:nvPr/>
          </p:nvSpPr>
          <p:spPr>
            <a:xfrm>
              <a:off x="11270460" y="1342187"/>
              <a:ext cx="109992" cy="10999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31" name="Google Shape;3031;p13"/>
            <p:cNvSpPr/>
            <p:nvPr/>
          </p:nvSpPr>
          <p:spPr>
            <a:xfrm>
              <a:off x="11725892" y="1342187"/>
              <a:ext cx="108822" cy="10999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32" name="Google Shape;3032;p13"/>
            <p:cNvSpPr/>
            <p:nvPr/>
          </p:nvSpPr>
          <p:spPr>
            <a:xfrm>
              <a:off x="354110" y="5406987"/>
              <a:ext cx="109992" cy="10999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33" name="Google Shape;3033;p13"/>
            <p:cNvSpPr/>
            <p:nvPr/>
          </p:nvSpPr>
          <p:spPr>
            <a:xfrm>
              <a:off x="809543" y="5406987"/>
              <a:ext cx="108822" cy="10999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34" name="Google Shape;3034;p13"/>
            <p:cNvSpPr/>
            <p:nvPr/>
          </p:nvSpPr>
          <p:spPr>
            <a:xfrm>
              <a:off x="1263806" y="5406987"/>
              <a:ext cx="109992" cy="10999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35" name="Google Shape;3035;p13"/>
            <p:cNvSpPr/>
            <p:nvPr/>
          </p:nvSpPr>
          <p:spPr>
            <a:xfrm>
              <a:off x="1719239" y="5406987"/>
              <a:ext cx="108822" cy="10999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36" name="Google Shape;3036;p13"/>
            <p:cNvSpPr/>
            <p:nvPr/>
          </p:nvSpPr>
          <p:spPr>
            <a:xfrm>
              <a:off x="2173502" y="5406987"/>
              <a:ext cx="109992" cy="10999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37" name="Google Shape;3037;p13"/>
            <p:cNvSpPr/>
            <p:nvPr/>
          </p:nvSpPr>
          <p:spPr>
            <a:xfrm>
              <a:off x="2628935" y="5406987"/>
              <a:ext cx="108822" cy="10999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38" name="Google Shape;3038;p13"/>
            <p:cNvSpPr/>
            <p:nvPr/>
          </p:nvSpPr>
          <p:spPr>
            <a:xfrm>
              <a:off x="3083198" y="5406987"/>
              <a:ext cx="109992" cy="10999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39" name="Google Shape;3039;p13"/>
            <p:cNvSpPr/>
            <p:nvPr/>
          </p:nvSpPr>
          <p:spPr>
            <a:xfrm>
              <a:off x="3538630" y="5406987"/>
              <a:ext cx="108822" cy="10999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40" name="Google Shape;3040;p13"/>
            <p:cNvSpPr/>
            <p:nvPr/>
          </p:nvSpPr>
          <p:spPr>
            <a:xfrm>
              <a:off x="3992893" y="5406987"/>
              <a:ext cx="109992" cy="10999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41" name="Google Shape;3041;p13"/>
            <p:cNvSpPr/>
            <p:nvPr/>
          </p:nvSpPr>
          <p:spPr>
            <a:xfrm>
              <a:off x="4448327" y="5406987"/>
              <a:ext cx="108822" cy="10999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42" name="Google Shape;3042;p13"/>
            <p:cNvSpPr/>
            <p:nvPr/>
          </p:nvSpPr>
          <p:spPr>
            <a:xfrm>
              <a:off x="4902590" y="5406987"/>
              <a:ext cx="109992" cy="10999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43" name="Google Shape;3043;p13"/>
            <p:cNvSpPr/>
            <p:nvPr/>
          </p:nvSpPr>
          <p:spPr>
            <a:xfrm>
              <a:off x="5358022" y="5406987"/>
              <a:ext cx="108822" cy="10999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44" name="Google Shape;3044;p13"/>
            <p:cNvSpPr/>
            <p:nvPr/>
          </p:nvSpPr>
          <p:spPr>
            <a:xfrm>
              <a:off x="5812285" y="5406987"/>
              <a:ext cx="109992" cy="10999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45" name="Google Shape;3045;p13"/>
            <p:cNvSpPr/>
            <p:nvPr/>
          </p:nvSpPr>
          <p:spPr>
            <a:xfrm>
              <a:off x="6267718" y="5406987"/>
              <a:ext cx="108822" cy="10999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46" name="Google Shape;3046;p13"/>
            <p:cNvSpPr/>
            <p:nvPr/>
          </p:nvSpPr>
          <p:spPr>
            <a:xfrm>
              <a:off x="6721981" y="5406987"/>
              <a:ext cx="109992" cy="10999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47" name="Google Shape;3047;p13"/>
            <p:cNvSpPr/>
            <p:nvPr/>
          </p:nvSpPr>
          <p:spPr>
            <a:xfrm>
              <a:off x="7177414" y="5406987"/>
              <a:ext cx="108822" cy="10999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48" name="Google Shape;3048;p13"/>
            <p:cNvSpPr/>
            <p:nvPr/>
          </p:nvSpPr>
          <p:spPr>
            <a:xfrm>
              <a:off x="7631676" y="5406987"/>
              <a:ext cx="109992" cy="10999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49" name="Google Shape;3049;p13"/>
            <p:cNvSpPr/>
            <p:nvPr/>
          </p:nvSpPr>
          <p:spPr>
            <a:xfrm>
              <a:off x="8087110" y="5406987"/>
              <a:ext cx="108822" cy="10999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50" name="Google Shape;3050;p13"/>
            <p:cNvSpPr/>
            <p:nvPr/>
          </p:nvSpPr>
          <p:spPr>
            <a:xfrm>
              <a:off x="8541373" y="5406987"/>
              <a:ext cx="109992" cy="10999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51" name="Google Shape;3051;p13"/>
            <p:cNvSpPr/>
            <p:nvPr/>
          </p:nvSpPr>
          <p:spPr>
            <a:xfrm>
              <a:off x="8996805" y="5406987"/>
              <a:ext cx="108822" cy="10999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52" name="Google Shape;3052;p13"/>
            <p:cNvSpPr/>
            <p:nvPr/>
          </p:nvSpPr>
          <p:spPr>
            <a:xfrm>
              <a:off x="9451068" y="5406987"/>
              <a:ext cx="109992" cy="10999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53" name="Google Shape;3053;p13"/>
            <p:cNvSpPr/>
            <p:nvPr/>
          </p:nvSpPr>
          <p:spPr>
            <a:xfrm>
              <a:off x="9906502" y="5406987"/>
              <a:ext cx="108822" cy="10999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54" name="Google Shape;3054;p13"/>
            <p:cNvSpPr/>
            <p:nvPr/>
          </p:nvSpPr>
          <p:spPr>
            <a:xfrm>
              <a:off x="10360764" y="5406987"/>
              <a:ext cx="109992" cy="10999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55" name="Google Shape;3055;p13"/>
            <p:cNvSpPr/>
            <p:nvPr/>
          </p:nvSpPr>
          <p:spPr>
            <a:xfrm>
              <a:off x="10816197" y="5406987"/>
              <a:ext cx="108822" cy="10999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56" name="Google Shape;3056;p13"/>
            <p:cNvSpPr/>
            <p:nvPr/>
          </p:nvSpPr>
          <p:spPr>
            <a:xfrm>
              <a:off x="11270460" y="5406987"/>
              <a:ext cx="109992" cy="10999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57" name="Google Shape;3057;p13"/>
            <p:cNvSpPr/>
            <p:nvPr/>
          </p:nvSpPr>
          <p:spPr>
            <a:xfrm>
              <a:off x="11725893" y="5406987"/>
              <a:ext cx="108822" cy="109990"/>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58" name="Google Shape;3058;p13"/>
            <p:cNvSpPr/>
            <p:nvPr/>
          </p:nvSpPr>
          <p:spPr>
            <a:xfrm>
              <a:off x="354110" y="5915379"/>
              <a:ext cx="109992" cy="10882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59" name="Google Shape;3059;p13"/>
            <p:cNvSpPr/>
            <p:nvPr/>
          </p:nvSpPr>
          <p:spPr>
            <a:xfrm>
              <a:off x="809543" y="5915379"/>
              <a:ext cx="108822" cy="10882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60" name="Google Shape;3060;p13"/>
            <p:cNvSpPr/>
            <p:nvPr/>
          </p:nvSpPr>
          <p:spPr>
            <a:xfrm>
              <a:off x="1263806" y="5915379"/>
              <a:ext cx="109992" cy="10882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61" name="Google Shape;3061;p13"/>
            <p:cNvSpPr/>
            <p:nvPr/>
          </p:nvSpPr>
          <p:spPr>
            <a:xfrm>
              <a:off x="1719239" y="5915379"/>
              <a:ext cx="108822" cy="10882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62" name="Google Shape;3062;p13"/>
            <p:cNvSpPr/>
            <p:nvPr/>
          </p:nvSpPr>
          <p:spPr>
            <a:xfrm>
              <a:off x="2173502" y="5915379"/>
              <a:ext cx="109992" cy="10882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63" name="Google Shape;3063;p13"/>
            <p:cNvSpPr/>
            <p:nvPr/>
          </p:nvSpPr>
          <p:spPr>
            <a:xfrm>
              <a:off x="2628935" y="5915379"/>
              <a:ext cx="108822" cy="10882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64" name="Google Shape;3064;p13"/>
            <p:cNvSpPr/>
            <p:nvPr/>
          </p:nvSpPr>
          <p:spPr>
            <a:xfrm>
              <a:off x="3083198" y="5915379"/>
              <a:ext cx="109992" cy="10882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65" name="Google Shape;3065;p13"/>
            <p:cNvSpPr/>
            <p:nvPr/>
          </p:nvSpPr>
          <p:spPr>
            <a:xfrm>
              <a:off x="3538630" y="5915379"/>
              <a:ext cx="108822" cy="10882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66" name="Google Shape;3066;p13"/>
            <p:cNvSpPr/>
            <p:nvPr/>
          </p:nvSpPr>
          <p:spPr>
            <a:xfrm>
              <a:off x="3992893" y="5915379"/>
              <a:ext cx="109992" cy="10882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67" name="Google Shape;3067;p13"/>
            <p:cNvSpPr/>
            <p:nvPr/>
          </p:nvSpPr>
          <p:spPr>
            <a:xfrm>
              <a:off x="4448327" y="5915379"/>
              <a:ext cx="108822" cy="10882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68" name="Google Shape;3068;p13"/>
            <p:cNvSpPr/>
            <p:nvPr/>
          </p:nvSpPr>
          <p:spPr>
            <a:xfrm>
              <a:off x="4902590" y="5915379"/>
              <a:ext cx="109992" cy="10882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69" name="Google Shape;3069;p13"/>
            <p:cNvSpPr/>
            <p:nvPr/>
          </p:nvSpPr>
          <p:spPr>
            <a:xfrm>
              <a:off x="5358022" y="5915379"/>
              <a:ext cx="108822" cy="10882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70" name="Google Shape;3070;p13"/>
            <p:cNvSpPr/>
            <p:nvPr/>
          </p:nvSpPr>
          <p:spPr>
            <a:xfrm>
              <a:off x="5812285" y="5915379"/>
              <a:ext cx="109992" cy="10882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71" name="Google Shape;3071;p13"/>
            <p:cNvSpPr/>
            <p:nvPr/>
          </p:nvSpPr>
          <p:spPr>
            <a:xfrm>
              <a:off x="6267718" y="5915379"/>
              <a:ext cx="108822" cy="10882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72" name="Google Shape;3072;p13"/>
            <p:cNvSpPr/>
            <p:nvPr/>
          </p:nvSpPr>
          <p:spPr>
            <a:xfrm>
              <a:off x="6721981" y="5915379"/>
              <a:ext cx="109992" cy="10882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73" name="Google Shape;3073;p13"/>
            <p:cNvSpPr/>
            <p:nvPr/>
          </p:nvSpPr>
          <p:spPr>
            <a:xfrm>
              <a:off x="7177414" y="5915379"/>
              <a:ext cx="108822" cy="10882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74" name="Google Shape;3074;p13"/>
            <p:cNvSpPr/>
            <p:nvPr/>
          </p:nvSpPr>
          <p:spPr>
            <a:xfrm>
              <a:off x="7631676" y="5915379"/>
              <a:ext cx="109992" cy="10882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75" name="Google Shape;3075;p13"/>
            <p:cNvSpPr/>
            <p:nvPr/>
          </p:nvSpPr>
          <p:spPr>
            <a:xfrm>
              <a:off x="8087110" y="5915379"/>
              <a:ext cx="108822" cy="10882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76" name="Google Shape;3076;p13"/>
            <p:cNvSpPr/>
            <p:nvPr/>
          </p:nvSpPr>
          <p:spPr>
            <a:xfrm>
              <a:off x="8541373" y="5915379"/>
              <a:ext cx="109992" cy="10882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77" name="Google Shape;3077;p13"/>
            <p:cNvSpPr/>
            <p:nvPr/>
          </p:nvSpPr>
          <p:spPr>
            <a:xfrm>
              <a:off x="8996805" y="5915379"/>
              <a:ext cx="108822" cy="10882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78" name="Google Shape;3078;p13"/>
            <p:cNvSpPr/>
            <p:nvPr/>
          </p:nvSpPr>
          <p:spPr>
            <a:xfrm>
              <a:off x="9451068" y="5915379"/>
              <a:ext cx="109992" cy="10882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79" name="Google Shape;3079;p13"/>
            <p:cNvSpPr/>
            <p:nvPr/>
          </p:nvSpPr>
          <p:spPr>
            <a:xfrm>
              <a:off x="9906502" y="5915379"/>
              <a:ext cx="108822" cy="10882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80" name="Google Shape;3080;p13"/>
            <p:cNvSpPr/>
            <p:nvPr/>
          </p:nvSpPr>
          <p:spPr>
            <a:xfrm>
              <a:off x="10360764" y="5915379"/>
              <a:ext cx="109992" cy="108822"/>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81" name="Google Shape;3081;p13"/>
            <p:cNvSpPr/>
            <p:nvPr/>
          </p:nvSpPr>
          <p:spPr>
            <a:xfrm>
              <a:off x="10816197" y="5915379"/>
              <a:ext cx="108822" cy="10882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82" name="Google Shape;3082;p13"/>
            <p:cNvSpPr/>
            <p:nvPr/>
          </p:nvSpPr>
          <p:spPr>
            <a:xfrm>
              <a:off x="11270460" y="5915379"/>
              <a:ext cx="109992" cy="108822"/>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83" name="Google Shape;3083;p13"/>
            <p:cNvSpPr/>
            <p:nvPr/>
          </p:nvSpPr>
          <p:spPr>
            <a:xfrm>
              <a:off x="11725893" y="5915379"/>
              <a:ext cx="108822" cy="108822"/>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84" name="Google Shape;3084;p13"/>
            <p:cNvSpPr/>
            <p:nvPr/>
          </p:nvSpPr>
          <p:spPr>
            <a:xfrm>
              <a:off x="354110" y="6422607"/>
              <a:ext cx="109992" cy="10882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85" name="Google Shape;3085;p13"/>
            <p:cNvSpPr/>
            <p:nvPr/>
          </p:nvSpPr>
          <p:spPr>
            <a:xfrm>
              <a:off x="809543" y="6422607"/>
              <a:ext cx="108822" cy="10882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86" name="Google Shape;3086;p13"/>
            <p:cNvSpPr/>
            <p:nvPr/>
          </p:nvSpPr>
          <p:spPr>
            <a:xfrm>
              <a:off x="1263806" y="6422607"/>
              <a:ext cx="109992" cy="10882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87" name="Google Shape;3087;p13"/>
            <p:cNvSpPr/>
            <p:nvPr/>
          </p:nvSpPr>
          <p:spPr>
            <a:xfrm>
              <a:off x="1719239" y="6422607"/>
              <a:ext cx="108822" cy="10882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88" name="Google Shape;3088;p13"/>
            <p:cNvSpPr/>
            <p:nvPr/>
          </p:nvSpPr>
          <p:spPr>
            <a:xfrm>
              <a:off x="2173502" y="6422607"/>
              <a:ext cx="109992" cy="10882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89" name="Google Shape;3089;p13"/>
            <p:cNvSpPr/>
            <p:nvPr/>
          </p:nvSpPr>
          <p:spPr>
            <a:xfrm>
              <a:off x="2628935" y="6422607"/>
              <a:ext cx="108822" cy="10882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90" name="Google Shape;3090;p13"/>
            <p:cNvSpPr/>
            <p:nvPr/>
          </p:nvSpPr>
          <p:spPr>
            <a:xfrm>
              <a:off x="3083198" y="6422607"/>
              <a:ext cx="109992" cy="10882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91" name="Google Shape;3091;p13"/>
            <p:cNvSpPr/>
            <p:nvPr/>
          </p:nvSpPr>
          <p:spPr>
            <a:xfrm>
              <a:off x="3538630" y="6422607"/>
              <a:ext cx="108822" cy="10882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92" name="Google Shape;3092;p13"/>
            <p:cNvSpPr/>
            <p:nvPr/>
          </p:nvSpPr>
          <p:spPr>
            <a:xfrm>
              <a:off x="3992893" y="6422607"/>
              <a:ext cx="109992" cy="10882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93" name="Google Shape;3093;p13"/>
            <p:cNvSpPr/>
            <p:nvPr/>
          </p:nvSpPr>
          <p:spPr>
            <a:xfrm>
              <a:off x="4448327" y="6422607"/>
              <a:ext cx="108822" cy="10882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94" name="Google Shape;3094;p13"/>
            <p:cNvSpPr/>
            <p:nvPr/>
          </p:nvSpPr>
          <p:spPr>
            <a:xfrm>
              <a:off x="4902590" y="6422607"/>
              <a:ext cx="109992" cy="10882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95" name="Google Shape;3095;p13"/>
            <p:cNvSpPr/>
            <p:nvPr/>
          </p:nvSpPr>
          <p:spPr>
            <a:xfrm>
              <a:off x="5358022" y="6422607"/>
              <a:ext cx="108822" cy="10882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96" name="Google Shape;3096;p13"/>
            <p:cNvSpPr/>
            <p:nvPr/>
          </p:nvSpPr>
          <p:spPr>
            <a:xfrm>
              <a:off x="5812285" y="6422607"/>
              <a:ext cx="109992" cy="10882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97" name="Google Shape;3097;p13"/>
            <p:cNvSpPr/>
            <p:nvPr/>
          </p:nvSpPr>
          <p:spPr>
            <a:xfrm>
              <a:off x="6267718" y="6422607"/>
              <a:ext cx="108822" cy="10882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98" name="Google Shape;3098;p13"/>
            <p:cNvSpPr/>
            <p:nvPr/>
          </p:nvSpPr>
          <p:spPr>
            <a:xfrm>
              <a:off x="6721981" y="6422607"/>
              <a:ext cx="109992" cy="10882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99" name="Google Shape;3099;p13"/>
            <p:cNvSpPr/>
            <p:nvPr/>
          </p:nvSpPr>
          <p:spPr>
            <a:xfrm>
              <a:off x="7177414" y="6422607"/>
              <a:ext cx="108822" cy="10882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100" name="Google Shape;3100;p13"/>
            <p:cNvSpPr/>
            <p:nvPr/>
          </p:nvSpPr>
          <p:spPr>
            <a:xfrm>
              <a:off x="7631676" y="6422607"/>
              <a:ext cx="109992" cy="10882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101" name="Google Shape;3101;p13"/>
            <p:cNvSpPr/>
            <p:nvPr/>
          </p:nvSpPr>
          <p:spPr>
            <a:xfrm>
              <a:off x="8087110" y="6422607"/>
              <a:ext cx="108822" cy="10882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102" name="Google Shape;3102;p13"/>
            <p:cNvSpPr/>
            <p:nvPr/>
          </p:nvSpPr>
          <p:spPr>
            <a:xfrm>
              <a:off x="8541373" y="6422607"/>
              <a:ext cx="109992" cy="10882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103" name="Google Shape;3103;p13"/>
            <p:cNvSpPr/>
            <p:nvPr/>
          </p:nvSpPr>
          <p:spPr>
            <a:xfrm>
              <a:off x="8996805" y="6422607"/>
              <a:ext cx="108822" cy="10882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104" name="Google Shape;3104;p13"/>
            <p:cNvSpPr/>
            <p:nvPr/>
          </p:nvSpPr>
          <p:spPr>
            <a:xfrm>
              <a:off x="9451068" y="6422607"/>
              <a:ext cx="109992" cy="108822"/>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105" name="Google Shape;3105;p13"/>
            <p:cNvSpPr/>
            <p:nvPr/>
          </p:nvSpPr>
          <p:spPr>
            <a:xfrm>
              <a:off x="9906502" y="6422607"/>
              <a:ext cx="108822" cy="10882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106" name="Google Shape;3106;p13"/>
            <p:cNvSpPr/>
            <p:nvPr/>
          </p:nvSpPr>
          <p:spPr>
            <a:xfrm>
              <a:off x="10360764" y="6422607"/>
              <a:ext cx="109992" cy="10882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107" name="Google Shape;3107;p13"/>
            <p:cNvSpPr/>
            <p:nvPr/>
          </p:nvSpPr>
          <p:spPr>
            <a:xfrm>
              <a:off x="10816197" y="6422607"/>
              <a:ext cx="108822" cy="108822"/>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108" name="Google Shape;3108;p13"/>
            <p:cNvSpPr/>
            <p:nvPr/>
          </p:nvSpPr>
          <p:spPr>
            <a:xfrm>
              <a:off x="11270460" y="6422607"/>
              <a:ext cx="109992" cy="10882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109" name="Google Shape;3109;p13"/>
            <p:cNvSpPr/>
            <p:nvPr/>
          </p:nvSpPr>
          <p:spPr>
            <a:xfrm>
              <a:off x="11725893" y="6422607"/>
              <a:ext cx="108822" cy="10882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sp>
        <p:nvSpPr>
          <p:cNvPr id="3110" name="Google Shape;3110;p13"/>
          <p:cNvSpPr txBox="1">
            <a:spLocks noGrp="1"/>
          </p:cNvSpPr>
          <p:nvPr>
            <p:ph type="ctrTitle"/>
          </p:nvPr>
        </p:nvSpPr>
        <p:spPr>
          <a:xfrm>
            <a:off x="2648860" y="1624195"/>
            <a:ext cx="3815968" cy="1457335"/>
          </a:xfrm>
          <a:prstGeom prst="rect">
            <a:avLst/>
          </a:prstGeom>
          <a:noFill/>
          <a:ln>
            <a:noFill/>
          </a:ln>
        </p:spPr>
        <p:txBody>
          <a:bodyPr spcFirstLastPara="1" wrap="square" lIns="0" tIns="45700" rIns="0" bIns="45700" anchor="ctr" anchorCtr="0">
            <a:noAutofit/>
          </a:bodyPr>
          <a:lstStyle>
            <a:lvl1pPr lvl="0" algn="ctr">
              <a:lnSpc>
                <a:spcPct val="90000"/>
              </a:lnSpc>
              <a:spcBef>
                <a:spcPts val="0"/>
              </a:spcBef>
              <a:spcAft>
                <a:spcPts val="0"/>
              </a:spcAft>
              <a:buClr>
                <a:schemeClr val="lt1"/>
              </a:buClr>
              <a:buSzPts val="4500"/>
              <a:buFont typeface="Quattrocento Sans" panose="020B0502050000020003"/>
              <a:buNone/>
              <a:defRPr sz="4500" b="1">
                <a:solidFill>
                  <a:schemeClr val="lt1"/>
                </a:solidFill>
                <a:latin typeface="Quattrocento Sans" panose="020B0502050000020003"/>
                <a:ea typeface="Quattrocento Sans" panose="020B0502050000020003"/>
                <a:cs typeface="Quattrocento Sans" panose="020B0502050000020003"/>
                <a:sym typeface="Quattrocento Sans" panose="020B0502050000020003"/>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111" name="Google Shape;3111;p13"/>
          <p:cNvSpPr txBox="1">
            <a:spLocks noGrp="1"/>
          </p:cNvSpPr>
          <p:nvPr>
            <p:ph type="subTitle" idx="1"/>
          </p:nvPr>
        </p:nvSpPr>
        <p:spPr>
          <a:xfrm>
            <a:off x="2648860" y="3444793"/>
            <a:ext cx="3815968" cy="398452"/>
          </a:xfrm>
          <a:prstGeom prst="rect">
            <a:avLst/>
          </a:prstGeom>
          <a:noFill/>
          <a:ln>
            <a:noFill/>
          </a:ln>
        </p:spPr>
        <p:txBody>
          <a:bodyPr spcFirstLastPara="1" wrap="square" lIns="0" tIns="45700" rIns="0" bIns="45700" anchor="t" anchorCtr="0">
            <a:normAutofit/>
          </a:bodyPr>
          <a:lstStyle>
            <a:lvl1pPr lvl="0" algn="ctr">
              <a:spcBef>
                <a:spcPts val="400"/>
              </a:spcBef>
              <a:spcAft>
                <a:spcPts val="0"/>
              </a:spcAft>
              <a:buClr>
                <a:schemeClr val="accent2"/>
              </a:buClr>
              <a:buSzPts val="1800"/>
              <a:buNone/>
              <a:defRPr sz="1800">
                <a:solidFill>
                  <a:schemeClr val="accent2"/>
                </a:solidFill>
                <a:latin typeface="Quattrocento Sans" panose="020B0502050000020003"/>
                <a:ea typeface="Quattrocento Sans" panose="020B0502050000020003"/>
                <a:cs typeface="Quattrocento Sans" panose="020B0502050000020003"/>
                <a:sym typeface="Quattrocento Sans" panose="020B0502050000020003"/>
              </a:defRPr>
            </a:lvl1pPr>
            <a:lvl2pPr lvl="1" algn="ctr">
              <a:spcBef>
                <a:spcPts val="500"/>
              </a:spcBef>
              <a:spcAft>
                <a:spcPts val="0"/>
              </a:spcAft>
              <a:buClr>
                <a:srgbClr val="888888"/>
              </a:buClr>
              <a:buSzPts val="2400"/>
              <a:buNone/>
              <a:defRPr>
                <a:solidFill>
                  <a:srgbClr val="888888"/>
                </a:solidFill>
              </a:defRPr>
            </a:lvl2pPr>
            <a:lvl3pPr lvl="2" algn="ctr">
              <a:spcBef>
                <a:spcPts val="400"/>
              </a:spcBef>
              <a:spcAft>
                <a:spcPts val="0"/>
              </a:spcAft>
              <a:buClr>
                <a:srgbClr val="888888"/>
              </a:buClr>
              <a:buSzPts val="1800"/>
              <a:buNone/>
              <a:defRPr>
                <a:solidFill>
                  <a:srgbClr val="888888"/>
                </a:solidFill>
              </a:defRPr>
            </a:lvl3pPr>
            <a:lvl4pPr lvl="3" algn="ctr">
              <a:spcBef>
                <a:spcPts val="300"/>
              </a:spcBef>
              <a:spcAft>
                <a:spcPts val="0"/>
              </a:spcAft>
              <a:buClr>
                <a:srgbClr val="888888"/>
              </a:buClr>
              <a:buSzPts val="1500"/>
              <a:buNone/>
              <a:defRPr>
                <a:solidFill>
                  <a:srgbClr val="888888"/>
                </a:solidFill>
              </a:defRPr>
            </a:lvl4pPr>
            <a:lvl5pPr lvl="4" algn="ctr">
              <a:spcBef>
                <a:spcPts val="300"/>
              </a:spcBef>
              <a:spcAft>
                <a:spcPts val="0"/>
              </a:spcAft>
              <a:buClr>
                <a:srgbClr val="888888"/>
              </a:buClr>
              <a:buSzPts val="15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3112" name="Google Shape;3112;p13"/>
          <p:cNvSpPr txBox="1">
            <a:spLocks noGrp="1"/>
          </p:cNvSpPr>
          <p:nvPr>
            <p:ph type="dt" idx="10"/>
          </p:nvPr>
        </p:nvSpPr>
        <p:spPr>
          <a:xfrm>
            <a:off x="457200" y="4767263"/>
            <a:ext cx="2133600" cy="273844"/>
          </a:xfrm>
          <a:prstGeom prst="rect">
            <a:avLst/>
          </a:prstGeom>
          <a:noFill/>
          <a:ln>
            <a:noFill/>
          </a:ln>
        </p:spPr>
        <p:txBody>
          <a:bodyPr spcFirstLastPara="1" wrap="square" lIns="0" tIns="45700" rIns="0" bIns="4570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113" name="Google Shape;3113;p13"/>
          <p:cNvSpPr txBox="1">
            <a:spLocks noGrp="1"/>
          </p:cNvSpPr>
          <p:nvPr>
            <p:ph type="ftr" idx="11"/>
          </p:nvPr>
        </p:nvSpPr>
        <p:spPr>
          <a:xfrm>
            <a:off x="3124200" y="4767263"/>
            <a:ext cx="2895600" cy="273844"/>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114" name="Google Shape;3114;p13"/>
          <p:cNvSpPr txBox="1">
            <a:spLocks noGrp="1"/>
          </p:cNvSpPr>
          <p:nvPr>
            <p:ph type="sldNum" idx="12"/>
          </p:nvPr>
        </p:nvSpPr>
        <p:spPr>
          <a:xfrm>
            <a:off x="6553200" y="4767263"/>
            <a:ext cx="2133600" cy="273844"/>
          </a:xfrm>
          <a:prstGeom prst="rect">
            <a:avLst/>
          </a:prstGeom>
          <a:noFill/>
          <a:ln>
            <a:noFill/>
          </a:ln>
        </p:spPr>
        <p:txBody>
          <a:bodyPr spcFirstLastPara="1" wrap="square" lIns="0" tIns="45700" rIns="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p:cSld name="Title Only">
    <p:bg>
      <p:bgPr>
        <a:solidFill>
          <a:schemeClr val="accent1"/>
        </a:solidFill>
        <a:effectLst/>
      </p:bgPr>
    </p:bg>
    <p:spTree>
      <p:nvGrpSpPr>
        <p:cNvPr id="1" name="Shape 3115"/>
        <p:cNvGrpSpPr/>
        <p:nvPr/>
      </p:nvGrpSpPr>
      <p:grpSpPr>
        <a:xfrm>
          <a:off x="0" y="0"/>
          <a:ext cx="0" cy="0"/>
          <a:chOff x="0" y="0"/>
          <a:chExt cx="0" cy="0"/>
        </a:xfrm>
      </p:grpSpPr>
      <p:sp>
        <p:nvSpPr>
          <p:cNvPr id="3116" name="Google Shape;3116;p14"/>
          <p:cNvSpPr txBox="1">
            <a:spLocks noGrp="1"/>
          </p:cNvSpPr>
          <p:nvPr>
            <p:ph type="dt" idx="10"/>
          </p:nvPr>
        </p:nvSpPr>
        <p:spPr>
          <a:xfrm>
            <a:off x="457200" y="4767263"/>
            <a:ext cx="2133600" cy="273844"/>
          </a:xfrm>
          <a:prstGeom prst="rect">
            <a:avLst/>
          </a:prstGeom>
          <a:noFill/>
          <a:ln>
            <a:noFill/>
          </a:ln>
        </p:spPr>
        <p:txBody>
          <a:bodyPr spcFirstLastPara="1" wrap="square" lIns="0" tIns="45700" rIns="0" bIns="4570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117" name="Google Shape;3117;p14"/>
          <p:cNvSpPr txBox="1">
            <a:spLocks noGrp="1"/>
          </p:cNvSpPr>
          <p:nvPr>
            <p:ph type="ftr" idx="11"/>
          </p:nvPr>
        </p:nvSpPr>
        <p:spPr>
          <a:xfrm>
            <a:off x="3124200" y="4767263"/>
            <a:ext cx="2895600" cy="273844"/>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118" name="Google Shape;3118;p14"/>
          <p:cNvSpPr txBox="1">
            <a:spLocks noGrp="1"/>
          </p:cNvSpPr>
          <p:nvPr>
            <p:ph type="sldNum" idx="12"/>
          </p:nvPr>
        </p:nvSpPr>
        <p:spPr>
          <a:xfrm>
            <a:off x="6553200" y="4767263"/>
            <a:ext cx="2133600" cy="273844"/>
          </a:xfrm>
          <a:prstGeom prst="rect">
            <a:avLst/>
          </a:prstGeom>
          <a:noFill/>
          <a:ln>
            <a:noFill/>
          </a:ln>
        </p:spPr>
        <p:txBody>
          <a:bodyPr spcFirstLastPara="1" wrap="square" lIns="0" tIns="45700" rIns="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grpSp>
        <p:nvGrpSpPr>
          <p:cNvPr id="3119" name="Google Shape;3119;p14"/>
          <p:cNvGrpSpPr/>
          <p:nvPr/>
        </p:nvGrpSpPr>
        <p:grpSpPr>
          <a:xfrm>
            <a:off x="265652" y="244928"/>
            <a:ext cx="8612696" cy="4639396"/>
            <a:chOff x="354110" y="326571"/>
            <a:chExt cx="11480604" cy="6185861"/>
          </a:xfrm>
        </p:grpSpPr>
        <p:grpSp>
          <p:nvGrpSpPr>
            <p:cNvPr id="3120" name="Google Shape;3120;p14"/>
            <p:cNvGrpSpPr/>
            <p:nvPr/>
          </p:nvGrpSpPr>
          <p:grpSpPr>
            <a:xfrm>
              <a:off x="354110" y="326571"/>
              <a:ext cx="11480604" cy="109990"/>
              <a:chOff x="354110" y="326571"/>
              <a:chExt cx="11480604" cy="109990"/>
            </a:xfrm>
          </p:grpSpPr>
          <p:sp>
            <p:nvSpPr>
              <p:cNvPr id="3121" name="Google Shape;3121;p14"/>
              <p:cNvSpPr/>
              <p:nvPr/>
            </p:nvSpPr>
            <p:spPr>
              <a:xfrm>
                <a:off x="354110" y="326571"/>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122" name="Google Shape;3122;p14"/>
              <p:cNvSpPr/>
              <p:nvPr/>
            </p:nvSpPr>
            <p:spPr>
              <a:xfrm>
                <a:off x="809542" y="326571"/>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123" name="Google Shape;3123;p14"/>
              <p:cNvSpPr/>
              <p:nvPr/>
            </p:nvSpPr>
            <p:spPr>
              <a:xfrm>
                <a:off x="1263805" y="326571"/>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124" name="Google Shape;3124;p14"/>
              <p:cNvSpPr/>
              <p:nvPr/>
            </p:nvSpPr>
            <p:spPr>
              <a:xfrm>
                <a:off x="1719239" y="326571"/>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125" name="Google Shape;3125;p14"/>
              <p:cNvSpPr/>
              <p:nvPr/>
            </p:nvSpPr>
            <p:spPr>
              <a:xfrm>
                <a:off x="2173502" y="326571"/>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126" name="Google Shape;3126;p14"/>
              <p:cNvSpPr/>
              <p:nvPr/>
            </p:nvSpPr>
            <p:spPr>
              <a:xfrm>
                <a:off x="2628934" y="326571"/>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127" name="Google Shape;3127;p14"/>
              <p:cNvSpPr/>
              <p:nvPr/>
            </p:nvSpPr>
            <p:spPr>
              <a:xfrm>
                <a:off x="3083197" y="326571"/>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128" name="Google Shape;3128;p14"/>
              <p:cNvSpPr/>
              <p:nvPr/>
            </p:nvSpPr>
            <p:spPr>
              <a:xfrm>
                <a:off x="3538630" y="326571"/>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129" name="Google Shape;3129;p14"/>
              <p:cNvSpPr/>
              <p:nvPr/>
            </p:nvSpPr>
            <p:spPr>
              <a:xfrm>
                <a:off x="3992893" y="326571"/>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130" name="Google Shape;3130;p14"/>
              <p:cNvSpPr/>
              <p:nvPr/>
            </p:nvSpPr>
            <p:spPr>
              <a:xfrm>
                <a:off x="4448326" y="326571"/>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131" name="Google Shape;3131;p14"/>
              <p:cNvSpPr/>
              <p:nvPr/>
            </p:nvSpPr>
            <p:spPr>
              <a:xfrm>
                <a:off x="4902589" y="326571"/>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132" name="Google Shape;3132;p14"/>
              <p:cNvSpPr/>
              <p:nvPr/>
            </p:nvSpPr>
            <p:spPr>
              <a:xfrm>
                <a:off x="5358022" y="326571"/>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133" name="Google Shape;3133;p14"/>
              <p:cNvSpPr/>
              <p:nvPr/>
            </p:nvSpPr>
            <p:spPr>
              <a:xfrm>
                <a:off x="5812285" y="326571"/>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134" name="Google Shape;3134;p14"/>
              <p:cNvSpPr/>
              <p:nvPr/>
            </p:nvSpPr>
            <p:spPr>
              <a:xfrm>
                <a:off x="6267717" y="326571"/>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135" name="Google Shape;3135;p14"/>
              <p:cNvSpPr/>
              <p:nvPr/>
            </p:nvSpPr>
            <p:spPr>
              <a:xfrm>
                <a:off x="6721980" y="326571"/>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136" name="Google Shape;3136;p14"/>
              <p:cNvSpPr/>
              <p:nvPr/>
            </p:nvSpPr>
            <p:spPr>
              <a:xfrm>
                <a:off x="7177414" y="326571"/>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137" name="Google Shape;3137;p14"/>
              <p:cNvSpPr/>
              <p:nvPr/>
            </p:nvSpPr>
            <p:spPr>
              <a:xfrm>
                <a:off x="7631676" y="326571"/>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138" name="Google Shape;3138;p14"/>
              <p:cNvSpPr/>
              <p:nvPr/>
            </p:nvSpPr>
            <p:spPr>
              <a:xfrm>
                <a:off x="8087109" y="326571"/>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139" name="Google Shape;3139;p14"/>
              <p:cNvSpPr/>
              <p:nvPr/>
            </p:nvSpPr>
            <p:spPr>
              <a:xfrm>
                <a:off x="8541372" y="326571"/>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140" name="Google Shape;3140;p14"/>
              <p:cNvSpPr/>
              <p:nvPr/>
            </p:nvSpPr>
            <p:spPr>
              <a:xfrm>
                <a:off x="8996805" y="326571"/>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141" name="Google Shape;3141;p14"/>
              <p:cNvSpPr/>
              <p:nvPr/>
            </p:nvSpPr>
            <p:spPr>
              <a:xfrm>
                <a:off x="9451068" y="326571"/>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142" name="Google Shape;3142;p14"/>
              <p:cNvSpPr/>
              <p:nvPr/>
            </p:nvSpPr>
            <p:spPr>
              <a:xfrm>
                <a:off x="9906501" y="326571"/>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143" name="Google Shape;3143;p14"/>
              <p:cNvSpPr/>
              <p:nvPr/>
            </p:nvSpPr>
            <p:spPr>
              <a:xfrm>
                <a:off x="10360763" y="326571"/>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144" name="Google Shape;3144;p14"/>
              <p:cNvSpPr/>
              <p:nvPr/>
            </p:nvSpPr>
            <p:spPr>
              <a:xfrm>
                <a:off x="10816197" y="326571"/>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145" name="Google Shape;3145;p14"/>
              <p:cNvSpPr/>
              <p:nvPr/>
            </p:nvSpPr>
            <p:spPr>
              <a:xfrm>
                <a:off x="11270460" y="326571"/>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146" name="Google Shape;3146;p14"/>
              <p:cNvSpPr/>
              <p:nvPr/>
            </p:nvSpPr>
            <p:spPr>
              <a:xfrm>
                <a:off x="11725892" y="326571"/>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3147" name="Google Shape;3147;p14"/>
            <p:cNvGrpSpPr/>
            <p:nvPr/>
          </p:nvGrpSpPr>
          <p:grpSpPr>
            <a:xfrm>
              <a:off x="354110" y="833283"/>
              <a:ext cx="11480604" cy="108822"/>
              <a:chOff x="354110" y="834963"/>
              <a:chExt cx="11480604" cy="108822"/>
            </a:xfrm>
          </p:grpSpPr>
          <p:sp>
            <p:nvSpPr>
              <p:cNvPr id="3148" name="Google Shape;3148;p14"/>
              <p:cNvSpPr/>
              <p:nvPr/>
            </p:nvSpPr>
            <p:spPr>
              <a:xfrm>
                <a:off x="354110" y="834963"/>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149" name="Google Shape;3149;p14"/>
              <p:cNvSpPr/>
              <p:nvPr/>
            </p:nvSpPr>
            <p:spPr>
              <a:xfrm>
                <a:off x="809542" y="834963"/>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150" name="Google Shape;3150;p14"/>
              <p:cNvSpPr/>
              <p:nvPr/>
            </p:nvSpPr>
            <p:spPr>
              <a:xfrm>
                <a:off x="1263805" y="834963"/>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151" name="Google Shape;3151;p14"/>
              <p:cNvSpPr/>
              <p:nvPr/>
            </p:nvSpPr>
            <p:spPr>
              <a:xfrm>
                <a:off x="1719239" y="834963"/>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152" name="Google Shape;3152;p14"/>
              <p:cNvSpPr/>
              <p:nvPr/>
            </p:nvSpPr>
            <p:spPr>
              <a:xfrm>
                <a:off x="2173502" y="834963"/>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153" name="Google Shape;3153;p14"/>
              <p:cNvSpPr/>
              <p:nvPr/>
            </p:nvSpPr>
            <p:spPr>
              <a:xfrm>
                <a:off x="2628934" y="834963"/>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154" name="Google Shape;3154;p14"/>
              <p:cNvSpPr/>
              <p:nvPr/>
            </p:nvSpPr>
            <p:spPr>
              <a:xfrm>
                <a:off x="3083197" y="834963"/>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155" name="Google Shape;3155;p14"/>
              <p:cNvSpPr/>
              <p:nvPr/>
            </p:nvSpPr>
            <p:spPr>
              <a:xfrm>
                <a:off x="3538630" y="834963"/>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156" name="Google Shape;3156;p14"/>
              <p:cNvSpPr/>
              <p:nvPr/>
            </p:nvSpPr>
            <p:spPr>
              <a:xfrm>
                <a:off x="3992893" y="834963"/>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157" name="Google Shape;3157;p14"/>
              <p:cNvSpPr/>
              <p:nvPr/>
            </p:nvSpPr>
            <p:spPr>
              <a:xfrm>
                <a:off x="4448326" y="834963"/>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158" name="Google Shape;3158;p14"/>
              <p:cNvSpPr/>
              <p:nvPr/>
            </p:nvSpPr>
            <p:spPr>
              <a:xfrm>
                <a:off x="4902589" y="834963"/>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159" name="Google Shape;3159;p14"/>
              <p:cNvSpPr/>
              <p:nvPr/>
            </p:nvSpPr>
            <p:spPr>
              <a:xfrm>
                <a:off x="5358022" y="834963"/>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160" name="Google Shape;3160;p14"/>
              <p:cNvSpPr/>
              <p:nvPr/>
            </p:nvSpPr>
            <p:spPr>
              <a:xfrm>
                <a:off x="5812285" y="834963"/>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161" name="Google Shape;3161;p14"/>
              <p:cNvSpPr/>
              <p:nvPr/>
            </p:nvSpPr>
            <p:spPr>
              <a:xfrm>
                <a:off x="6267717" y="834963"/>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162" name="Google Shape;3162;p14"/>
              <p:cNvSpPr/>
              <p:nvPr/>
            </p:nvSpPr>
            <p:spPr>
              <a:xfrm>
                <a:off x="6721980" y="834963"/>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163" name="Google Shape;3163;p14"/>
              <p:cNvSpPr/>
              <p:nvPr/>
            </p:nvSpPr>
            <p:spPr>
              <a:xfrm>
                <a:off x="7177414" y="834963"/>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164" name="Google Shape;3164;p14"/>
              <p:cNvSpPr/>
              <p:nvPr/>
            </p:nvSpPr>
            <p:spPr>
              <a:xfrm>
                <a:off x="7631676" y="834963"/>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165" name="Google Shape;3165;p14"/>
              <p:cNvSpPr/>
              <p:nvPr/>
            </p:nvSpPr>
            <p:spPr>
              <a:xfrm>
                <a:off x="8087109" y="834963"/>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166" name="Google Shape;3166;p14"/>
              <p:cNvSpPr/>
              <p:nvPr/>
            </p:nvSpPr>
            <p:spPr>
              <a:xfrm>
                <a:off x="8541372" y="834963"/>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167" name="Google Shape;3167;p14"/>
              <p:cNvSpPr/>
              <p:nvPr/>
            </p:nvSpPr>
            <p:spPr>
              <a:xfrm>
                <a:off x="8996805" y="834963"/>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168" name="Google Shape;3168;p14"/>
              <p:cNvSpPr/>
              <p:nvPr/>
            </p:nvSpPr>
            <p:spPr>
              <a:xfrm>
                <a:off x="9451068" y="834963"/>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169" name="Google Shape;3169;p14"/>
              <p:cNvSpPr/>
              <p:nvPr/>
            </p:nvSpPr>
            <p:spPr>
              <a:xfrm>
                <a:off x="9906501" y="834963"/>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170" name="Google Shape;3170;p14"/>
              <p:cNvSpPr/>
              <p:nvPr/>
            </p:nvSpPr>
            <p:spPr>
              <a:xfrm>
                <a:off x="10360763" y="834963"/>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171" name="Google Shape;3171;p14"/>
              <p:cNvSpPr/>
              <p:nvPr/>
            </p:nvSpPr>
            <p:spPr>
              <a:xfrm>
                <a:off x="10816197" y="834963"/>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172" name="Google Shape;3172;p14"/>
              <p:cNvSpPr/>
              <p:nvPr/>
            </p:nvSpPr>
            <p:spPr>
              <a:xfrm>
                <a:off x="11270460" y="834963"/>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173" name="Google Shape;3173;p14"/>
              <p:cNvSpPr/>
              <p:nvPr/>
            </p:nvSpPr>
            <p:spPr>
              <a:xfrm>
                <a:off x="11725892" y="834963"/>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3174" name="Google Shape;3174;p14"/>
            <p:cNvGrpSpPr/>
            <p:nvPr/>
          </p:nvGrpSpPr>
          <p:grpSpPr>
            <a:xfrm>
              <a:off x="354110" y="1338827"/>
              <a:ext cx="11480604" cy="109990"/>
              <a:chOff x="354110" y="1342187"/>
              <a:chExt cx="11480604" cy="109990"/>
            </a:xfrm>
          </p:grpSpPr>
          <p:sp>
            <p:nvSpPr>
              <p:cNvPr id="3175" name="Google Shape;3175;p14"/>
              <p:cNvSpPr/>
              <p:nvPr/>
            </p:nvSpPr>
            <p:spPr>
              <a:xfrm>
                <a:off x="354110" y="1342187"/>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176" name="Google Shape;3176;p14"/>
              <p:cNvSpPr/>
              <p:nvPr/>
            </p:nvSpPr>
            <p:spPr>
              <a:xfrm>
                <a:off x="809542" y="1342187"/>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177" name="Google Shape;3177;p14"/>
              <p:cNvSpPr/>
              <p:nvPr/>
            </p:nvSpPr>
            <p:spPr>
              <a:xfrm>
                <a:off x="1263805" y="1342187"/>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178" name="Google Shape;3178;p14"/>
              <p:cNvSpPr/>
              <p:nvPr/>
            </p:nvSpPr>
            <p:spPr>
              <a:xfrm>
                <a:off x="1719239" y="1342187"/>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179" name="Google Shape;3179;p14"/>
              <p:cNvSpPr/>
              <p:nvPr/>
            </p:nvSpPr>
            <p:spPr>
              <a:xfrm>
                <a:off x="2173502" y="1342187"/>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180" name="Google Shape;3180;p14"/>
              <p:cNvSpPr/>
              <p:nvPr/>
            </p:nvSpPr>
            <p:spPr>
              <a:xfrm>
                <a:off x="2628934" y="1342187"/>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181" name="Google Shape;3181;p14"/>
              <p:cNvSpPr/>
              <p:nvPr/>
            </p:nvSpPr>
            <p:spPr>
              <a:xfrm>
                <a:off x="3083197" y="1342187"/>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182" name="Google Shape;3182;p14"/>
              <p:cNvSpPr/>
              <p:nvPr/>
            </p:nvSpPr>
            <p:spPr>
              <a:xfrm>
                <a:off x="3538630" y="1342187"/>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183" name="Google Shape;3183;p14"/>
              <p:cNvSpPr/>
              <p:nvPr/>
            </p:nvSpPr>
            <p:spPr>
              <a:xfrm>
                <a:off x="3992893" y="1342187"/>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184" name="Google Shape;3184;p14"/>
              <p:cNvSpPr/>
              <p:nvPr/>
            </p:nvSpPr>
            <p:spPr>
              <a:xfrm>
                <a:off x="4448326" y="1342187"/>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185" name="Google Shape;3185;p14"/>
              <p:cNvSpPr/>
              <p:nvPr/>
            </p:nvSpPr>
            <p:spPr>
              <a:xfrm>
                <a:off x="4902589" y="1342187"/>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186" name="Google Shape;3186;p14"/>
              <p:cNvSpPr/>
              <p:nvPr/>
            </p:nvSpPr>
            <p:spPr>
              <a:xfrm>
                <a:off x="5358022" y="1342187"/>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187" name="Google Shape;3187;p14"/>
              <p:cNvSpPr/>
              <p:nvPr/>
            </p:nvSpPr>
            <p:spPr>
              <a:xfrm>
                <a:off x="5812285" y="1342187"/>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188" name="Google Shape;3188;p14"/>
              <p:cNvSpPr/>
              <p:nvPr/>
            </p:nvSpPr>
            <p:spPr>
              <a:xfrm>
                <a:off x="6267717" y="1342187"/>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189" name="Google Shape;3189;p14"/>
              <p:cNvSpPr/>
              <p:nvPr/>
            </p:nvSpPr>
            <p:spPr>
              <a:xfrm>
                <a:off x="6721980" y="1342187"/>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190" name="Google Shape;3190;p14"/>
              <p:cNvSpPr/>
              <p:nvPr/>
            </p:nvSpPr>
            <p:spPr>
              <a:xfrm>
                <a:off x="7177414" y="1342187"/>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191" name="Google Shape;3191;p14"/>
              <p:cNvSpPr/>
              <p:nvPr/>
            </p:nvSpPr>
            <p:spPr>
              <a:xfrm>
                <a:off x="7631676" y="1342187"/>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192" name="Google Shape;3192;p14"/>
              <p:cNvSpPr/>
              <p:nvPr/>
            </p:nvSpPr>
            <p:spPr>
              <a:xfrm>
                <a:off x="8087109" y="1342187"/>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193" name="Google Shape;3193;p14"/>
              <p:cNvSpPr/>
              <p:nvPr/>
            </p:nvSpPr>
            <p:spPr>
              <a:xfrm>
                <a:off x="8541372" y="1342187"/>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194" name="Google Shape;3194;p14"/>
              <p:cNvSpPr/>
              <p:nvPr/>
            </p:nvSpPr>
            <p:spPr>
              <a:xfrm>
                <a:off x="8996805" y="1342187"/>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195" name="Google Shape;3195;p14"/>
              <p:cNvSpPr/>
              <p:nvPr/>
            </p:nvSpPr>
            <p:spPr>
              <a:xfrm>
                <a:off x="9451068" y="1342187"/>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196" name="Google Shape;3196;p14"/>
              <p:cNvSpPr/>
              <p:nvPr/>
            </p:nvSpPr>
            <p:spPr>
              <a:xfrm>
                <a:off x="9906501" y="1342187"/>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197" name="Google Shape;3197;p14"/>
              <p:cNvSpPr/>
              <p:nvPr/>
            </p:nvSpPr>
            <p:spPr>
              <a:xfrm>
                <a:off x="10360763" y="1342187"/>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198" name="Google Shape;3198;p14"/>
              <p:cNvSpPr/>
              <p:nvPr/>
            </p:nvSpPr>
            <p:spPr>
              <a:xfrm>
                <a:off x="10816197" y="1342187"/>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199" name="Google Shape;3199;p14"/>
              <p:cNvSpPr/>
              <p:nvPr/>
            </p:nvSpPr>
            <p:spPr>
              <a:xfrm>
                <a:off x="11270460" y="1342187"/>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200" name="Google Shape;3200;p14"/>
              <p:cNvSpPr/>
              <p:nvPr/>
            </p:nvSpPr>
            <p:spPr>
              <a:xfrm>
                <a:off x="11725892" y="1342187"/>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3201" name="Google Shape;3201;p14"/>
            <p:cNvGrpSpPr/>
            <p:nvPr/>
          </p:nvGrpSpPr>
          <p:grpSpPr>
            <a:xfrm>
              <a:off x="354110" y="1845539"/>
              <a:ext cx="11480604" cy="109990"/>
              <a:chOff x="354110" y="1850572"/>
              <a:chExt cx="11480604" cy="109990"/>
            </a:xfrm>
          </p:grpSpPr>
          <p:sp>
            <p:nvSpPr>
              <p:cNvPr id="3202" name="Google Shape;3202;p14"/>
              <p:cNvSpPr/>
              <p:nvPr/>
            </p:nvSpPr>
            <p:spPr>
              <a:xfrm>
                <a:off x="354110" y="185057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203" name="Google Shape;3203;p14"/>
              <p:cNvSpPr/>
              <p:nvPr/>
            </p:nvSpPr>
            <p:spPr>
              <a:xfrm>
                <a:off x="809542" y="185057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204" name="Google Shape;3204;p14"/>
              <p:cNvSpPr/>
              <p:nvPr/>
            </p:nvSpPr>
            <p:spPr>
              <a:xfrm>
                <a:off x="1263805" y="185057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205" name="Google Shape;3205;p14"/>
              <p:cNvSpPr/>
              <p:nvPr/>
            </p:nvSpPr>
            <p:spPr>
              <a:xfrm>
                <a:off x="1719239" y="185057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206" name="Google Shape;3206;p14"/>
              <p:cNvSpPr/>
              <p:nvPr/>
            </p:nvSpPr>
            <p:spPr>
              <a:xfrm>
                <a:off x="2173502" y="185057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207" name="Google Shape;3207;p14"/>
              <p:cNvSpPr/>
              <p:nvPr/>
            </p:nvSpPr>
            <p:spPr>
              <a:xfrm>
                <a:off x="2628934" y="185057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208" name="Google Shape;3208;p14"/>
              <p:cNvSpPr/>
              <p:nvPr/>
            </p:nvSpPr>
            <p:spPr>
              <a:xfrm>
                <a:off x="3083197" y="185057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209" name="Google Shape;3209;p14"/>
              <p:cNvSpPr/>
              <p:nvPr/>
            </p:nvSpPr>
            <p:spPr>
              <a:xfrm>
                <a:off x="3538630" y="185057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210" name="Google Shape;3210;p14"/>
              <p:cNvSpPr/>
              <p:nvPr/>
            </p:nvSpPr>
            <p:spPr>
              <a:xfrm>
                <a:off x="3992893" y="185057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211" name="Google Shape;3211;p14"/>
              <p:cNvSpPr/>
              <p:nvPr/>
            </p:nvSpPr>
            <p:spPr>
              <a:xfrm>
                <a:off x="4448326" y="185057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212" name="Google Shape;3212;p14"/>
              <p:cNvSpPr/>
              <p:nvPr/>
            </p:nvSpPr>
            <p:spPr>
              <a:xfrm>
                <a:off x="4902589" y="185057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213" name="Google Shape;3213;p14"/>
              <p:cNvSpPr/>
              <p:nvPr/>
            </p:nvSpPr>
            <p:spPr>
              <a:xfrm>
                <a:off x="5358022" y="185057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214" name="Google Shape;3214;p14"/>
              <p:cNvSpPr/>
              <p:nvPr/>
            </p:nvSpPr>
            <p:spPr>
              <a:xfrm>
                <a:off x="5812285" y="185057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215" name="Google Shape;3215;p14"/>
              <p:cNvSpPr/>
              <p:nvPr/>
            </p:nvSpPr>
            <p:spPr>
              <a:xfrm>
                <a:off x="6267717" y="185057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216" name="Google Shape;3216;p14"/>
              <p:cNvSpPr/>
              <p:nvPr/>
            </p:nvSpPr>
            <p:spPr>
              <a:xfrm>
                <a:off x="6721980" y="185057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217" name="Google Shape;3217;p14"/>
              <p:cNvSpPr/>
              <p:nvPr/>
            </p:nvSpPr>
            <p:spPr>
              <a:xfrm>
                <a:off x="7177414" y="185057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218" name="Google Shape;3218;p14"/>
              <p:cNvSpPr/>
              <p:nvPr/>
            </p:nvSpPr>
            <p:spPr>
              <a:xfrm>
                <a:off x="7631676" y="185057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219" name="Google Shape;3219;p14"/>
              <p:cNvSpPr/>
              <p:nvPr/>
            </p:nvSpPr>
            <p:spPr>
              <a:xfrm>
                <a:off x="8087109" y="185057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220" name="Google Shape;3220;p14"/>
              <p:cNvSpPr/>
              <p:nvPr/>
            </p:nvSpPr>
            <p:spPr>
              <a:xfrm>
                <a:off x="8541372" y="185057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221" name="Google Shape;3221;p14"/>
              <p:cNvSpPr/>
              <p:nvPr/>
            </p:nvSpPr>
            <p:spPr>
              <a:xfrm>
                <a:off x="8996805" y="185057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222" name="Google Shape;3222;p14"/>
              <p:cNvSpPr/>
              <p:nvPr/>
            </p:nvSpPr>
            <p:spPr>
              <a:xfrm>
                <a:off x="9451068" y="185057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223" name="Google Shape;3223;p14"/>
              <p:cNvSpPr/>
              <p:nvPr/>
            </p:nvSpPr>
            <p:spPr>
              <a:xfrm>
                <a:off x="9906501" y="185057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224" name="Google Shape;3224;p14"/>
              <p:cNvSpPr/>
              <p:nvPr/>
            </p:nvSpPr>
            <p:spPr>
              <a:xfrm>
                <a:off x="10360763" y="185057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225" name="Google Shape;3225;p14"/>
              <p:cNvSpPr/>
              <p:nvPr/>
            </p:nvSpPr>
            <p:spPr>
              <a:xfrm>
                <a:off x="10816197" y="185057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226" name="Google Shape;3226;p14"/>
              <p:cNvSpPr/>
              <p:nvPr/>
            </p:nvSpPr>
            <p:spPr>
              <a:xfrm>
                <a:off x="11270460" y="185057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227" name="Google Shape;3227;p14"/>
              <p:cNvSpPr/>
              <p:nvPr/>
            </p:nvSpPr>
            <p:spPr>
              <a:xfrm>
                <a:off x="11725892" y="185057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3228" name="Google Shape;3228;p14"/>
            <p:cNvGrpSpPr/>
            <p:nvPr/>
          </p:nvGrpSpPr>
          <p:grpSpPr>
            <a:xfrm>
              <a:off x="354110" y="2352251"/>
              <a:ext cx="11480604" cy="108822"/>
              <a:chOff x="354110" y="2358964"/>
              <a:chExt cx="11480604" cy="108822"/>
            </a:xfrm>
          </p:grpSpPr>
          <p:sp>
            <p:nvSpPr>
              <p:cNvPr id="3229" name="Google Shape;3229;p14"/>
              <p:cNvSpPr/>
              <p:nvPr/>
            </p:nvSpPr>
            <p:spPr>
              <a:xfrm>
                <a:off x="354110" y="235896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230" name="Google Shape;3230;p14"/>
              <p:cNvSpPr/>
              <p:nvPr/>
            </p:nvSpPr>
            <p:spPr>
              <a:xfrm>
                <a:off x="809542" y="235896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231" name="Google Shape;3231;p14"/>
              <p:cNvSpPr/>
              <p:nvPr/>
            </p:nvSpPr>
            <p:spPr>
              <a:xfrm>
                <a:off x="1263805" y="235896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232" name="Google Shape;3232;p14"/>
              <p:cNvSpPr/>
              <p:nvPr/>
            </p:nvSpPr>
            <p:spPr>
              <a:xfrm>
                <a:off x="1719239" y="235896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233" name="Google Shape;3233;p14"/>
              <p:cNvSpPr/>
              <p:nvPr/>
            </p:nvSpPr>
            <p:spPr>
              <a:xfrm>
                <a:off x="2173502" y="235896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234" name="Google Shape;3234;p14"/>
              <p:cNvSpPr/>
              <p:nvPr/>
            </p:nvSpPr>
            <p:spPr>
              <a:xfrm>
                <a:off x="2628934" y="235896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235" name="Google Shape;3235;p14"/>
              <p:cNvSpPr/>
              <p:nvPr/>
            </p:nvSpPr>
            <p:spPr>
              <a:xfrm>
                <a:off x="3083197" y="235896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236" name="Google Shape;3236;p14"/>
              <p:cNvSpPr/>
              <p:nvPr/>
            </p:nvSpPr>
            <p:spPr>
              <a:xfrm>
                <a:off x="3538630" y="235896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237" name="Google Shape;3237;p14"/>
              <p:cNvSpPr/>
              <p:nvPr/>
            </p:nvSpPr>
            <p:spPr>
              <a:xfrm>
                <a:off x="3992893" y="235896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238" name="Google Shape;3238;p14"/>
              <p:cNvSpPr/>
              <p:nvPr/>
            </p:nvSpPr>
            <p:spPr>
              <a:xfrm>
                <a:off x="4448326" y="235896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239" name="Google Shape;3239;p14"/>
              <p:cNvSpPr/>
              <p:nvPr/>
            </p:nvSpPr>
            <p:spPr>
              <a:xfrm>
                <a:off x="4902589" y="235896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240" name="Google Shape;3240;p14"/>
              <p:cNvSpPr/>
              <p:nvPr/>
            </p:nvSpPr>
            <p:spPr>
              <a:xfrm>
                <a:off x="5358022" y="235896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241" name="Google Shape;3241;p14"/>
              <p:cNvSpPr/>
              <p:nvPr/>
            </p:nvSpPr>
            <p:spPr>
              <a:xfrm>
                <a:off x="5812285" y="235896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242" name="Google Shape;3242;p14"/>
              <p:cNvSpPr/>
              <p:nvPr/>
            </p:nvSpPr>
            <p:spPr>
              <a:xfrm>
                <a:off x="6267717" y="235896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243" name="Google Shape;3243;p14"/>
              <p:cNvSpPr/>
              <p:nvPr/>
            </p:nvSpPr>
            <p:spPr>
              <a:xfrm>
                <a:off x="6721980" y="235896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244" name="Google Shape;3244;p14"/>
              <p:cNvSpPr/>
              <p:nvPr/>
            </p:nvSpPr>
            <p:spPr>
              <a:xfrm>
                <a:off x="7177414" y="235896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245" name="Google Shape;3245;p14"/>
              <p:cNvSpPr/>
              <p:nvPr/>
            </p:nvSpPr>
            <p:spPr>
              <a:xfrm>
                <a:off x="7631676" y="235896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246" name="Google Shape;3246;p14"/>
              <p:cNvSpPr/>
              <p:nvPr/>
            </p:nvSpPr>
            <p:spPr>
              <a:xfrm>
                <a:off x="8087109" y="235896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247" name="Google Shape;3247;p14"/>
              <p:cNvSpPr/>
              <p:nvPr/>
            </p:nvSpPr>
            <p:spPr>
              <a:xfrm>
                <a:off x="8541372" y="235896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248" name="Google Shape;3248;p14"/>
              <p:cNvSpPr/>
              <p:nvPr/>
            </p:nvSpPr>
            <p:spPr>
              <a:xfrm>
                <a:off x="8996805" y="235896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249" name="Google Shape;3249;p14"/>
              <p:cNvSpPr/>
              <p:nvPr/>
            </p:nvSpPr>
            <p:spPr>
              <a:xfrm>
                <a:off x="9451068" y="235896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250" name="Google Shape;3250;p14"/>
              <p:cNvSpPr/>
              <p:nvPr/>
            </p:nvSpPr>
            <p:spPr>
              <a:xfrm>
                <a:off x="9906501" y="235896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251" name="Google Shape;3251;p14"/>
              <p:cNvSpPr/>
              <p:nvPr/>
            </p:nvSpPr>
            <p:spPr>
              <a:xfrm>
                <a:off x="10360763" y="235896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252" name="Google Shape;3252;p14"/>
              <p:cNvSpPr/>
              <p:nvPr/>
            </p:nvSpPr>
            <p:spPr>
              <a:xfrm>
                <a:off x="10816197" y="235896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253" name="Google Shape;3253;p14"/>
              <p:cNvSpPr/>
              <p:nvPr/>
            </p:nvSpPr>
            <p:spPr>
              <a:xfrm>
                <a:off x="11270460" y="235896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254" name="Google Shape;3254;p14"/>
              <p:cNvSpPr/>
              <p:nvPr/>
            </p:nvSpPr>
            <p:spPr>
              <a:xfrm>
                <a:off x="11725892" y="235896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3255" name="Google Shape;3255;p14"/>
            <p:cNvGrpSpPr/>
            <p:nvPr/>
          </p:nvGrpSpPr>
          <p:grpSpPr>
            <a:xfrm>
              <a:off x="354110" y="2857795"/>
              <a:ext cx="11480604" cy="109990"/>
              <a:chOff x="354110" y="2866188"/>
              <a:chExt cx="11480604" cy="109990"/>
            </a:xfrm>
          </p:grpSpPr>
          <p:sp>
            <p:nvSpPr>
              <p:cNvPr id="3256" name="Google Shape;3256;p14"/>
              <p:cNvSpPr/>
              <p:nvPr/>
            </p:nvSpPr>
            <p:spPr>
              <a:xfrm>
                <a:off x="354110" y="286618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257" name="Google Shape;3257;p14"/>
              <p:cNvSpPr/>
              <p:nvPr/>
            </p:nvSpPr>
            <p:spPr>
              <a:xfrm>
                <a:off x="809542" y="286618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258" name="Google Shape;3258;p14"/>
              <p:cNvSpPr/>
              <p:nvPr/>
            </p:nvSpPr>
            <p:spPr>
              <a:xfrm>
                <a:off x="1263805" y="286618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259" name="Google Shape;3259;p14"/>
              <p:cNvSpPr/>
              <p:nvPr/>
            </p:nvSpPr>
            <p:spPr>
              <a:xfrm>
                <a:off x="1719239" y="286618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260" name="Google Shape;3260;p14"/>
              <p:cNvSpPr/>
              <p:nvPr/>
            </p:nvSpPr>
            <p:spPr>
              <a:xfrm>
                <a:off x="2173502" y="286618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261" name="Google Shape;3261;p14"/>
              <p:cNvSpPr/>
              <p:nvPr/>
            </p:nvSpPr>
            <p:spPr>
              <a:xfrm>
                <a:off x="2628934" y="286618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262" name="Google Shape;3262;p14"/>
              <p:cNvSpPr/>
              <p:nvPr/>
            </p:nvSpPr>
            <p:spPr>
              <a:xfrm>
                <a:off x="3083197" y="286618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263" name="Google Shape;3263;p14"/>
              <p:cNvSpPr/>
              <p:nvPr/>
            </p:nvSpPr>
            <p:spPr>
              <a:xfrm>
                <a:off x="3538630" y="286618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264" name="Google Shape;3264;p14"/>
              <p:cNvSpPr/>
              <p:nvPr/>
            </p:nvSpPr>
            <p:spPr>
              <a:xfrm>
                <a:off x="3992893" y="286618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265" name="Google Shape;3265;p14"/>
              <p:cNvSpPr/>
              <p:nvPr/>
            </p:nvSpPr>
            <p:spPr>
              <a:xfrm>
                <a:off x="4448326" y="286618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266" name="Google Shape;3266;p14"/>
              <p:cNvSpPr/>
              <p:nvPr/>
            </p:nvSpPr>
            <p:spPr>
              <a:xfrm>
                <a:off x="4902589" y="286618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267" name="Google Shape;3267;p14"/>
              <p:cNvSpPr/>
              <p:nvPr/>
            </p:nvSpPr>
            <p:spPr>
              <a:xfrm>
                <a:off x="5358022" y="286618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268" name="Google Shape;3268;p14"/>
              <p:cNvSpPr/>
              <p:nvPr/>
            </p:nvSpPr>
            <p:spPr>
              <a:xfrm>
                <a:off x="5812285" y="286618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269" name="Google Shape;3269;p14"/>
              <p:cNvSpPr/>
              <p:nvPr/>
            </p:nvSpPr>
            <p:spPr>
              <a:xfrm>
                <a:off x="6267717" y="286618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270" name="Google Shape;3270;p14"/>
              <p:cNvSpPr/>
              <p:nvPr/>
            </p:nvSpPr>
            <p:spPr>
              <a:xfrm>
                <a:off x="6721980" y="286618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271" name="Google Shape;3271;p14"/>
              <p:cNvSpPr/>
              <p:nvPr/>
            </p:nvSpPr>
            <p:spPr>
              <a:xfrm>
                <a:off x="7177414" y="286618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272" name="Google Shape;3272;p14"/>
              <p:cNvSpPr/>
              <p:nvPr/>
            </p:nvSpPr>
            <p:spPr>
              <a:xfrm>
                <a:off x="7631676" y="286618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273" name="Google Shape;3273;p14"/>
              <p:cNvSpPr/>
              <p:nvPr/>
            </p:nvSpPr>
            <p:spPr>
              <a:xfrm>
                <a:off x="8087109" y="286618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274" name="Google Shape;3274;p14"/>
              <p:cNvSpPr/>
              <p:nvPr/>
            </p:nvSpPr>
            <p:spPr>
              <a:xfrm>
                <a:off x="8541372" y="286618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275" name="Google Shape;3275;p14"/>
              <p:cNvSpPr/>
              <p:nvPr/>
            </p:nvSpPr>
            <p:spPr>
              <a:xfrm>
                <a:off x="8996805" y="286618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276" name="Google Shape;3276;p14"/>
              <p:cNvSpPr/>
              <p:nvPr/>
            </p:nvSpPr>
            <p:spPr>
              <a:xfrm>
                <a:off x="9451068" y="286618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277" name="Google Shape;3277;p14"/>
              <p:cNvSpPr/>
              <p:nvPr/>
            </p:nvSpPr>
            <p:spPr>
              <a:xfrm>
                <a:off x="9906501" y="286618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278" name="Google Shape;3278;p14"/>
              <p:cNvSpPr/>
              <p:nvPr/>
            </p:nvSpPr>
            <p:spPr>
              <a:xfrm>
                <a:off x="10360763" y="286618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279" name="Google Shape;3279;p14"/>
              <p:cNvSpPr/>
              <p:nvPr/>
            </p:nvSpPr>
            <p:spPr>
              <a:xfrm>
                <a:off x="10816197" y="286618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280" name="Google Shape;3280;p14"/>
              <p:cNvSpPr/>
              <p:nvPr/>
            </p:nvSpPr>
            <p:spPr>
              <a:xfrm>
                <a:off x="11270460" y="286618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281" name="Google Shape;3281;p14"/>
              <p:cNvSpPr/>
              <p:nvPr/>
            </p:nvSpPr>
            <p:spPr>
              <a:xfrm>
                <a:off x="11725892" y="286618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3282" name="Google Shape;3282;p14"/>
            <p:cNvGrpSpPr/>
            <p:nvPr/>
          </p:nvGrpSpPr>
          <p:grpSpPr>
            <a:xfrm>
              <a:off x="354110" y="3364507"/>
              <a:ext cx="11480604" cy="109990"/>
              <a:chOff x="354110" y="3364062"/>
              <a:chExt cx="11480604" cy="109990"/>
            </a:xfrm>
          </p:grpSpPr>
          <p:sp>
            <p:nvSpPr>
              <p:cNvPr id="3283" name="Google Shape;3283;p14"/>
              <p:cNvSpPr/>
              <p:nvPr/>
            </p:nvSpPr>
            <p:spPr>
              <a:xfrm>
                <a:off x="354110" y="3364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284" name="Google Shape;3284;p14"/>
              <p:cNvSpPr/>
              <p:nvPr/>
            </p:nvSpPr>
            <p:spPr>
              <a:xfrm>
                <a:off x="809542" y="3364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285" name="Google Shape;3285;p14"/>
              <p:cNvSpPr/>
              <p:nvPr/>
            </p:nvSpPr>
            <p:spPr>
              <a:xfrm>
                <a:off x="1263805" y="3364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286" name="Google Shape;3286;p14"/>
              <p:cNvSpPr/>
              <p:nvPr/>
            </p:nvSpPr>
            <p:spPr>
              <a:xfrm>
                <a:off x="1719239" y="3364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287" name="Google Shape;3287;p14"/>
              <p:cNvSpPr/>
              <p:nvPr/>
            </p:nvSpPr>
            <p:spPr>
              <a:xfrm>
                <a:off x="2173502" y="3364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288" name="Google Shape;3288;p14"/>
              <p:cNvSpPr/>
              <p:nvPr/>
            </p:nvSpPr>
            <p:spPr>
              <a:xfrm>
                <a:off x="2628934" y="3364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289" name="Google Shape;3289;p14"/>
              <p:cNvSpPr/>
              <p:nvPr/>
            </p:nvSpPr>
            <p:spPr>
              <a:xfrm>
                <a:off x="3083197" y="3364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290" name="Google Shape;3290;p14"/>
              <p:cNvSpPr/>
              <p:nvPr/>
            </p:nvSpPr>
            <p:spPr>
              <a:xfrm>
                <a:off x="3538630" y="3364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291" name="Google Shape;3291;p14"/>
              <p:cNvSpPr/>
              <p:nvPr/>
            </p:nvSpPr>
            <p:spPr>
              <a:xfrm>
                <a:off x="3992893" y="3364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292" name="Google Shape;3292;p14"/>
              <p:cNvSpPr/>
              <p:nvPr/>
            </p:nvSpPr>
            <p:spPr>
              <a:xfrm>
                <a:off x="4448326" y="3364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293" name="Google Shape;3293;p14"/>
              <p:cNvSpPr/>
              <p:nvPr/>
            </p:nvSpPr>
            <p:spPr>
              <a:xfrm>
                <a:off x="4902589" y="3364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294" name="Google Shape;3294;p14"/>
              <p:cNvSpPr/>
              <p:nvPr/>
            </p:nvSpPr>
            <p:spPr>
              <a:xfrm>
                <a:off x="5358022" y="3364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295" name="Google Shape;3295;p14"/>
              <p:cNvSpPr/>
              <p:nvPr/>
            </p:nvSpPr>
            <p:spPr>
              <a:xfrm>
                <a:off x="5812285" y="3364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296" name="Google Shape;3296;p14"/>
              <p:cNvSpPr/>
              <p:nvPr/>
            </p:nvSpPr>
            <p:spPr>
              <a:xfrm>
                <a:off x="6267717" y="3364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297" name="Google Shape;3297;p14"/>
              <p:cNvSpPr/>
              <p:nvPr/>
            </p:nvSpPr>
            <p:spPr>
              <a:xfrm>
                <a:off x="6721980" y="3364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298" name="Google Shape;3298;p14"/>
              <p:cNvSpPr/>
              <p:nvPr/>
            </p:nvSpPr>
            <p:spPr>
              <a:xfrm>
                <a:off x="7177414" y="3364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299" name="Google Shape;3299;p14"/>
              <p:cNvSpPr/>
              <p:nvPr/>
            </p:nvSpPr>
            <p:spPr>
              <a:xfrm>
                <a:off x="7631676" y="3364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300" name="Google Shape;3300;p14"/>
              <p:cNvSpPr/>
              <p:nvPr/>
            </p:nvSpPr>
            <p:spPr>
              <a:xfrm>
                <a:off x="8087109" y="3364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301" name="Google Shape;3301;p14"/>
              <p:cNvSpPr/>
              <p:nvPr/>
            </p:nvSpPr>
            <p:spPr>
              <a:xfrm>
                <a:off x="8541372" y="3364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302" name="Google Shape;3302;p14"/>
              <p:cNvSpPr/>
              <p:nvPr/>
            </p:nvSpPr>
            <p:spPr>
              <a:xfrm>
                <a:off x="8996805" y="3364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303" name="Google Shape;3303;p14"/>
              <p:cNvSpPr/>
              <p:nvPr/>
            </p:nvSpPr>
            <p:spPr>
              <a:xfrm>
                <a:off x="9451068" y="3364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304" name="Google Shape;3304;p14"/>
              <p:cNvSpPr/>
              <p:nvPr/>
            </p:nvSpPr>
            <p:spPr>
              <a:xfrm>
                <a:off x="9906501" y="3364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305" name="Google Shape;3305;p14"/>
              <p:cNvSpPr/>
              <p:nvPr/>
            </p:nvSpPr>
            <p:spPr>
              <a:xfrm>
                <a:off x="10360763" y="3364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306" name="Google Shape;3306;p14"/>
              <p:cNvSpPr/>
              <p:nvPr/>
            </p:nvSpPr>
            <p:spPr>
              <a:xfrm>
                <a:off x="10816197" y="3364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307" name="Google Shape;3307;p14"/>
              <p:cNvSpPr/>
              <p:nvPr/>
            </p:nvSpPr>
            <p:spPr>
              <a:xfrm>
                <a:off x="11270460" y="3364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308" name="Google Shape;3308;p14"/>
              <p:cNvSpPr/>
              <p:nvPr/>
            </p:nvSpPr>
            <p:spPr>
              <a:xfrm>
                <a:off x="11725892" y="3364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3309" name="Google Shape;3309;p14"/>
            <p:cNvGrpSpPr/>
            <p:nvPr/>
          </p:nvGrpSpPr>
          <p:grpSpPr>
            <a:xfrm>
              <a:off x="354110" y="3871219"/>
              <a:ext cx="11480604" cy="108822"/>
              <a:chOff x="354110" y="3872454"/>
              <a:chExt cx="11480604" cy="108822"/>
            </a:xfrm>
          </p:grpSpPr>
          <p:sp>
            <p:nvSpPr>
              <p:cNvPr id="3310" name="Google Shape;3310;p14"/>
              <p:cNvSpPr/>
              <p:nvPr/>
            </p:nvSpPr>
            <p:spPr>
              <a:xfrm>
                <a:off x="354110" y="3872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311" name="Google Shape;3311;p14"/>
              <p:cNvSpPr/>
              <p:nvPr/>
            </p:nvSpPr>
            <p:spPr>
              <a:xfrm>
                <a:off x="809542" y="3872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312" name="Google Shape;3312;p14"/>
              <p:cNvSpPr/>
              <p:nvPr/>
            </p:nvSpPr>
            <p:spPr>
              <a:xfrm>
                <a:off x="1263805" y="3872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313" name="Google Shape;3313;p14"/>
              <p:cNvSpPr/>
              <p:nvPr/>
            </p:nvSpPr>
            <p:spPr>
              <a:xfrm>
                <a:off x="1719239" y="3872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314" name="Google Shape;3314;p14"/>
              <p:cNvSpPr/>
              <p:nvPr/>
            </p:nvSpPr>
            <p:spPr>
              <a:xfrm>
                <a:off x="2173502" y="3872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315" name="Google Shape;3315;p14"/>
              <p:cNvSpPr/>
              <p:nvPr/>
            </p:nvSpPr>
            <p:spPr>
              <a:xfrm>
                <a:off x="2628934" y="3872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316" name="Google Shape;3316;p14"/>
              <p:cNvSpPr/>
              <p:nvPr/>
            </p:nvSpPr>
            <p:spPr>
              <a:xfrm>
                <a:off x="3083197" y="3872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317" name="Google Shape;3317;p14"/>
              <p:cNvSpPr/>
              <p:nvPr/>
            </p:nvSpPr>
            <p:spPr>
              <a:xfrm>
                <a:off x="3538630" y="3872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318" name="Google Shape;3318;p14"/>
              <p:cNvSpPr/>
              <p:nvPr/>
            </p:nvSpPr>
            <p:spPr>
              <a:xfrm>
                <a:off x="3992893" y="3872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319" name="Google Shape;3319;p14"/>
              <p:cNvSpPr/>
              <p:nvPr/>
            </p:nvSpPr>
            <p:spPr>
              <a:xfrm>
                <a:off x="4448326" y="3872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320" name="Google Shape;3320;p14"/>
              <p:cNvSpPr/>
              <p:nvPr/>
            </p:nvSpPr>
            <p:spPr>
              <a:xfrm>
                <a:off x="4902589" y="3872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321" name="Google Shape;3321;p14"/>
              <p:cNvSpPr/>
              <p:nvPr/>
            </p:nvSpPr>
            <p:spPr>
              <a:xfrm>
                <a:off x="5358022" y="3872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322" name="Google Shape;3322;p14"/>
              <p:cNvSpPr/>
              <p:nvPr/>
            </p:nvSpPr>
            <p:spPr>
              <a:xfrm>
                <a:off x="5812285" y="3872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323" name="Google Shape;3323;p14"/>
              <p:cNvSpPr/>
              <p:nvPr/>
            </p:nvSpPr>
            <p:spPr>
              <a:xfrm>
                <a:off x="6267717" y="3872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324" name="Google Shape;3324;p14"/>
              <p:cNvSpPr/>
              <p:nvPr/>
            </p:nvSpPr>
            <p:spPr>
              <a:xfrm>
                <a:off x="6721980" y="3872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325" name="Google Shape;3325;p14"/>
              <p:cNvSpPr/>
              <p:nvPr/>
            </p:nvSpPr>
            <p:spPr>
              <a:xfrm>
                <a:off x="7177414" y="3872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326" name="Google Shape;3326;p14"/>
              <p:cNvSpPr/>
              <p:nvPr/>
            </p:nvSpPr>
            <p:spPr>
              <a:xfrm>
                <a:off x="7631676" y="3872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327" name="Google Shape;3327;p14"/>
              <p:cNvSpPr/>
              <p:nvPr/>
            </p:nvSpPr>
            <p:spPr>
              <a:xfrm>
                <a:off x="8087109" y="3872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328" name="Google Shape;3328;p14"/>
              <p:cNvSpPr/>
              <p:nvPr/>
            </p:nvSpPr>
            <p:spPr>
              <a:xfrm>
                <a:off x="8541372" y="3872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329" name="Google Shape;3329;p14"/>
              <p:cNvSpPr/>
              <p:nvPr/>
            </p:nvSpPr>
            <p:spPr>
              <a:xfrm>
                <a:off x="8996805" y="3872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330" name="Google Shape;3330;p14"/>
              <p:cNvSpPr/>
              <p:nvPr/>
            </p:nvSpPr>
            <p:spPr>
              <a:xfrm>
                <a:off x="9451068" y="3872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331" name="Google Shape;3331;p14"/>
              <p:cNvSpPr/>
              <p:nvPr/>
            </p:nvSpPr>
            <p:spPr>
              <a:xfrm>
                <a:off x="9906501" y="3872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332" name="Google Shape;3332;p14"/>
              <p:cNvSpPr/>
              <p:nvPr/>
            </p:nvSpPr>
            <p:spPr>
              <a:xfrm>
                <a:off x="10360763" y="3872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333" name="Google Shape;3333;p14"/>
              <p:cNvSpPr/>
              <p:nvPr/>
            </p:nvSpPr>
            <p:spPr>
              <a:xfrm>
                <a:off x="10816197" y="3872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334" name="Google Shape;3334;p14"/>
              <p:cNvSpPr/>
              <p:nvPr/>
            </p:nvSpPr>
            <p:spPr>
              <a:xfrm>
                <a:off x="11270460" y="3872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335" name="Google Shape;3335;p14"/>
              <p:cNvSpPr/>
              <p:nvPr/>
            </p:nvSpPr>
            <p:spPr>
              <a:xfrm>
                <a:off x="11725892" y="3872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3336" name="Google Shape;3336;p14"/>
            <p:cNvGrpSpPr/>
            <p:nvPr/>
          </p:nvGrpSpPr>
          <p:grpSpPr>
            <a:xfrm>
              <a:off x="354110" y="4376763"/>
              <a:ext cx="11480604" cy="109990"/>
              <a:chOff x="354110" y="4379678"/>
              <a:chExt cx="11480604" cy="109990"/>
            </a:xfrm>
          </p:grpSpPr>
          <p:sp>
            <p:nvSpPr>
              <p:cNvPr id="3337" name="Google Shape;3337;p14"/>
              <p:cNvSpPr/>
              <p:nvPr/>
            </p:nvSpPr>
            <p:spPr>
              <a:xfrm>
                <a:off x="354110" y="4379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338" name="Google Shape;3338;p14"/>
              <p:cNvSpPr/>
              <p:nvPr/>
            </p:nvSpPr>
            <p:spPr>
              <a:xfrm>
                <a:off x="809542" y="4379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339" name="Google Shape;3339;p14"/>
              <p:cNvSpPr/>
              <p:nvPr/>
            </p:nvSpPr>
            <p:spPr>
              <a:xfrm>
                <a:off x="1263805" y="4379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340" name="Google Shape;3340;p14"/>
              <p:cNvSpPr/>
              <p:nvPr/>
            </p:nvSpPr>
            <p:spPr>
              <a:xfrm>
                <a:off x="1719239" y="4379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341" name="Google Shape;3341;p14"/>
              <p:cNvSpPr/>
              <p:nvPr/>
            </p:nvSpPr>
            <p:spPr>
              <a:xfrm>
                <a:off x="2173502" y="4379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342" name="Google Shape;3342;p14"/>
              <p:cNvSpPr/>
              <p:nvPr/>
            </p:nvSpPr>
            <p:spPr>
              <a:xfrm>
                <a:off x="2628934" y="4379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343" name="Google Shape;3343;p14"/>
              <p:cNvSpPr/>
              <p:nvPr/>
            </p:nvSpPr>
            <p:spPr>
              <a:xfrm>
                <a:off x="3083197" y="4379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344" name="Google Shape;3344;p14"/>
              <p:cNvSpPr/>
              <p:nvPr/>
            </p:nvSpPr>
            <p:spPr>
              <a:xfrm>
                <a:off x="3538630" y="4379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345" name="Google Shape;3345;p14"/>
              <p:cNvSpPr/>
              <p:nvPr/>
            </p:nvSpPr>
            <p:spPr>
              <a:xfrm>
                <a:off x="3992893" y="4379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346" name="Google Shape;3346;p14"/>
              <p:cNvSpPr/>
              <p:nvPr/>
            </p:nvSpPr>
            <p:spPr>
              <a:xfrm>
                <a:off x="4448326" y="4379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347" name="Google Shape;3347;p14"/>
              <p:cNvSpPr/>
              <p:nvPr/>
            </p:nvSpPr>
            <p:spPr>
              <a:xfrm>
                <a:off x="4902589" y="4379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348" name="Google Shape;3348;p14"/>
              <p:cNvSpPr/>
              <p:nvPr/>
            </p:nvSpPr>
            <p:spPr>
              <a:xfrm>
                <a:off x="5358022" y="4379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349" name="Google Shape;3349;p14"/>
              <p:cNvSpPr/>
              <p:nvPr/>
            </p:nvSpPr>
            <p:spPr>
              <a:xfrm>
                <a:off x="5812285" y="4379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350" name="Google Shape;3350;p14"/>
              <p:cNvSpPr/>
              <p:nvPr/>
            </p:nvSpPr>
            <p:spPr>
              <a:xfrm>
                <a:off x="6267717" y="4379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351" name="Google Shape;3351;p14"/>
              <p:cNvSpPr/>
              <p:nvPr/>
            </p:nvSpPr>
            <p:spPr>
              <a:xfrm>
                <a:off x="6721980" y="4379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352" name="Google Shape;3352;p14"/>
              <p:cNvSpPr/>
              <p:nvPr/>
            </p:nvSpPr>
            <p:spPr>
              <a:xfrm>
                <a:off x="7177414" y="4379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353" name="Google Shape;3353;p14"/>
              <p:cNvSpPr/>
              <p:nvPr/>
            </p:nvSpPr>
            <p:spPr>
              <a:xfrm>
                <a:off x="7631676" y="4379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354" name="Google Shape;3354;p14"/>
              <p:cNvSpPr/>
              <p:nvPr/>
            </p:nvSpPr>
            <p:spPr>
              <a:xfrm>
                <a:off x="8087109" y="4379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355" name="Google Shape;3355;p14"/>
              <p:cNvSpPr/>
              <p:nvPr/>
            </p:nvSpPr>
            <p:spPr>
              <a:xfrm>
                <a:off x="8541372" y="4379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356" name="Google Shape;3356;p14"/>
              <p:cNvSpPr/>
              <p:nvPr/>
            </p:nvSpPr>
            <p:spPr>
              <a:xfrm>
                <a:off x="8996805" y="4379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357" name="Google Shape;3357;p14"/>
              <p:cNvSpPr/>
              <p:nvPr/>
            </p:nvSpPr>
            <p:spPr>
              <a:xfrm>
                <a:off x="9451068" y="4379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358" name="Google Shape;3358;p14"/>
              <p:cNvSpPr/>
              <p:nvPr/>
            </p:nvSpPr>
            <p:spPr>
              <a:xfrm>
                <a:off x="9906501" y="4379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359" name="Google Shape;3359;p14"/>
              <p:cNvSpPr/>
              <p:nvPr/>
            </p:nvSpPr>
            <p:spPr>
              <a:xfrm>
                <a:off x="10360763" y="4379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360" name="Google Shape;3360;p14"/>
              <p:cNvSpPr/>
              <p:nvPr/>
            </p:nvSpPr>
            <p:spPr>
              <a:xfrm>
                <a:off x="10816197" y="4379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361" name="Google Shape;3361;p14"/>
              <p:cNvSpPr/>
              <p:nvPr/>
            </p:nvSpPr>
            <p:spPr>
              <a:xfrm>
                <a:off x="11270460" y="4379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362" name="Google Shape;3362;p14"/>
              <p:cNvSpPr/>
              <p:nvPr/>
            </p:nvSpPr>
            <p:spPr>
              <a:xfrm>
                <a:off x="11725892" y="4379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3363" name="Google Shape;3363;p14"/>
            <p:cNvGrpSpPr/>
            <p:nvPr/>
          </p:nvGrpSpPr>
          <p:grpSpPr>
            <a:xfrm>
              <a:off x="354110" y="4883475"/>
              <a:ext cx="11480604" cy="109990"/>
              <a:chOff x="354110" y="4888062"/>
              <a:chExt cx="11480604" cy="109990"/>
            </a:xfrm>
          </p:grpSpPr>
          <p:sp>
            <p:nvSpPr>
              <p:cNvPr id="3364" name="Google Shape;3364;p14"/>
              <p:cNvSpPr/>
              <p:nvPr/>
            </p:nvSpPr>
            <p:spPr>
              <a:xfrm>
                <a:off x="354110" y="4888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365" name="Google Shape;3365;p14"/>
              <p:cNvSpPr/>
              <p:nvPr/>
            </p:nvSpPr>
            <p:spPr>
              <a:xfrm>
                <a:off x="809542" y="4888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366" name="Google Shape;3366;p14"/>
              <p:cNvSpPr/>
              <p:nvPr/>
            </p:nvSpPr>
            <p:spPr>
              <a:xfrm>
                <a:off x="1263805" y="4888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367" name="Google Shape;3367;p14"/>
              <p:cNvSpPr/>
              <p:nvPr/>
            </p:nvSpPr>
            <p:spPr>
              <a:xfrm>
                <a:off x="1719239" y="4888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368" name="Google Shape;3368;p14"/>
              <p:cNvSpPr/>
              <p:nvPr/>
            </p:nvSpPr>
            <p:spPr>
              <a:xfrm>
                <a:off x="2173502" y="4888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369" name="Google Shape;3369;p14"/>
              <p:cNvSpPr/>
              <p:nvPr/>
            </p:nvSpPr>
            <p:spPr>
              <a:xfrm>
                <a:off x="2628934" y="4888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370" name="Google Shape;3370;p14"/>
              <p:cNvSpPr/>
              <p:nvPr/>
            </p:nvSpPr>
            <p:spPr>
              <a:xfrm>
                <a:off x="3083197" y="4888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371" name="Google Shape;3371;p14"/>
              <p:cNvSpPr/>
              <p:nvPr/>
            </p:nvSpPr>
            <p:spPr>
              <a:xfrm>
                <a:off x="3538630" y="4888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372" name="Google Shape;3372;p14"/>
              <p:cNvSpPr/>
              <p:nvPr/>
            </p:nvSpPr>
            <p:spPr>
              <a:xfrm>
                <a:off x="3992893" y="4888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373" name="Google Shape;3373;p14"/>
              <p:cNvSpPr/>
              <p:nvPr/>
            </p:nvSpPr>
            <p:spPr>
              <a:xfrm>
                <a:off x="4448326" y="4888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374" name="Google Shape;3374;p14"/>
              <p:cNvSpPr/>
              <p:nvPr/>
            </p:nvSpPr>
            <p:spPr>
              <a:xfrm>
                <a:off x="4902589" y="4888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375" name="Google Shape;3375;p14"/>
              <p:cNvSpPr/>
              <p:nvPr/>
            </p:nvSpPr>
            <p:spPr>
              <a:xfrm>
                <a:off x="5358022" y="4888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376" name="Google Shape;3376;p14"/>
              <p:cNvSpPr/>
              <p:nvPr/>
            </p:nvSpPr>
            <p:spPr>
              <a:xfrm>
                <a:off x="5812285" y="4888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377" name="Google Shape;3377;p14"/>
              <p:cNvSpPr/>
              <p:nvPr/>
            </p:nvSpPr>
            <p:spPr>
              <a:xfrm>
                <a:off x="6267717" y="4888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378" name="Google Shape;3378;p14"/>
              <p:cNvSpPr/>
              <p:nvPr/>
            </p:nvSpPr>
            <p:spPr>
              <a:xfrm>
                <a:off x="6721980" y="4888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379" name="Google Shape;3379;p14"/>
              <p:cNvSpPr/>
              <p:nvPr/>
            </p:nvSpPr>
            <p:spPr>
              <a:xfrm>
                <a:off x="7177414" y="4888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380" name="Google Shape;3380;p14"/>
              <p:cNvSpPr/>
              <p:nvPr/>
            </p:nvSpPr>
            <p:spPr>
              <a:xfrm>
                <a:off x="7631676" y="4888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381" name="Google Shape;3381;p14"/>
              <p:cNvSpPr/>
              <p:nvPr/>
            </p:nvSpPr>
            <p:spPr>
              <a:xfrm>
                <a:off x="8087109" y="4888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382" name="Google Shape;3382;p14"/>
              <p:cNvSpPr/>
              <p:nvPr/>
            </p:nvSpPr>
            <p:spPr>
              <a:xfrm>
                <a:off x="8541372" y="4888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383" name="Google Shape;3383;p14"/>
              <p:cNvSpPr/>
              <p:nvPr/>
            </p:nvSpPr>
            <p:spPr>
              <a:xfrm>
                <a:off x="8996805" y="4888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384" name="Google Shape;3384;p14"/>
              <p:cNvSpPr/>
              <p:nvPr/>
            </p:nvSpPr>
            <p:spPr>
              <a:xfrm>
                <a:off x="9451068" y="4888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385" name="Google Shape;3385;p14"/>
              <p:cNvSpPr/>
              <p:nvPr/>
            </p:nvSpPr>
            <p:spPr>
              <a:xfrm>
                <a:off x="9906501" y="4888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386" name="Google Shape;3386;p14"/>
              <p:cNvSpPr/>
              <p:nvPr/>
            </p:nvSpPr>
            <p:spPr>
              <a:xfrm>
                <a:off x="10360763" y="4888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387" name="Google Shape;3387;p14"/>
              <p:cNvSpPr/>
              <p:nvPr/>
            </p:nvSpPr>
            <p:spPr>
              <a:xfrm>
                <a:off x="10816197" y="4888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388" name="Google Shape;3388;p14"/>
              <p:cNvSpPr/>
              <p:nvPr/>
            </p:nvSpPr>
            <p:spPr>
              <a:xfrm>
                <a:off x="11270460" y="4888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389" name="Google Shape;3389;p14"/>
              <p:cNvSpPr/>
              <p:nvPr/>
            </p:nvSpPr>
            <p:spPr>
              <a:xfrm>
                <a:off x="11725892" y="4888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3390" name="Google Shape;3390;p14"/>
            <p:cNvGrpSpPr/>
            <p:nvPr/>
          </p:nvGrpSpPr>
          <p:grpSpPr>
            <a:xfrm>
              <a:off x="354110" y="5390187"/>
              <a:ext cx="11480604" cy="108822"/>
              <a:chOff x="354110" y="5396454"/>
              <a:chExt cx="11480604" cy="108822"/>
            </a:xfrm>
          </p:grpSpPr>
          <p:sp>
            <p:nvSpPr>
              <p:cNvPr id="3391" name="Google Shape;3391;p14"/>
              <p:cNvSpPr/>
              <p:nvPr/>
            </p:nvSpPr>
            <p:spPr>
              <a:xfrm>
                <a:off x="354110" y="5396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392" name="Google Shape;3392;p14"/>
              <p:cNvSpPr/>
              <p:nvPr/>
            </p:nvSpPr>
            <p:spPr>
              <a:xfrm>
                <a:off x="809542" y="5396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393" name="Google Shape;3393;p14"/>
              <p:cNvSpPr/>
              <p:nvPr/>
            </p:nvSpPr>
            <p:spPr>
              <a:xfrm>
                <a:off x="1263805" y="5396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394" name="Google Shape;3394;p14"/>
              <p:cNvSpPr/>
              <p:nvPr/>
            </p:nvSpPr>
            <p:spPr>
              <a:xfrm>
                <a:off x="1719239" y="5396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395" name="Google Shape;3395;p14"/>
              <p:cNvSpPr/>
              <p:nvPr/>
            </p:nvSpPr>
            <p:spPr>
              <a:xfrm>
                <a:off x="2173502" y="5396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396" name="Google Shape;3396;p14"/>
              <p:cNvSpPr/>
              <p:nvPr/>
            </p:nvSpPr>
            <p:spPr>
              <a:xfrm>
                <a:off x="2628934" y="5396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397" name="Google Shape;3397;p14"/>
              <p:cNvSpPr/>
              <p:nvPr/>
            </p:nvSpPr>
            <p:spPr>
              <a:xfrm>
                <a:off x="3083197" y="5396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398" name="Google Shape;3398;p14"/>
              <p:cNvSpPr/>
              <p:nvPr/>
            </p:nvSpPr>
            <p:spPr>
              <a:xfrm>
                <a:off x="3538630" y="5396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399" name="Google Shape;3399;p14"/>
              <p:cNvSpPr/>
              <p:nvPr/>
            </p:nvSpPr>
            <p:spPr>
              <a:xfrm>
                <a:off x="3992893" y="5396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400" name="Google Shape;3400;p14"/>
              <p:cNvSpPr/>
              <p:nvPr/>
            </p:nvSpPr>
            <p:spPr>
              <a:xfrm>
                <a:off x="4448326" y="5396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401" name="Google Shape;3401;p14"/>
              <p:cNvSpPr/>
              <p:nvPr/>
            </p:nvSpPr>
            <p:spPr>
              <a:xfrm>
                <a:off x="4902589" y="5396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402" name="Google Shape;3402;p14"/>
              <p:cNvSpPr/>
              <p:nvPr/>
            </p:nvSpPr>
            <p:spPr>
              <a:xfrm>
                <a:off x="5358022" y="5396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403" name="Google Shape;3403;p14"/>
              <p:cNvSpPr/>
              <p:nvPr/>
            </p:nvSpPr>
            <p:spPr>
              <a:xfrm>
                <a:off x="5812285" y="5396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404" name="Google Shape;3404;p14"/>
              <p:cNvSpPr/>
              <p:nvPr/>
            </p:nvSpPr>
            <p:spPr>
              <a:xfrm>
                <a:off x="6267717" y="5396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405" name="Google Shape;3405;p14"/>
              <p:cNvSpPr/>
              <p:nvPr/>
            </p:nvSpPr>
            <p:spPr>
              <a:xfrm>
                <a:off x="6721980" y="5396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406" name="Google Shape;3406;p14"/>
              <p:cNvSpPr/>
              <p:nvPr/>
            </p:nvSpPr>
            <p:spPr>
              <a:xfrm>
                <a:off x="7177414" y="5396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407" name="Google Shape;3407;p14"/>
              <p:cNvSpPr/>
              <p:nvPr/>
            </p:nvSpPr>
            <p:spPr>
              <a:xfrm>
                <a:off x="7631676" y="5396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408" name="Google Shape;3408;p14"/>
              <p:cNvSpPr/>
              <p:nvPr/>
            </p:nvSpPr>
            <p:spPr>
              <a:xfrm>
                <a:off x="8087109" y="5396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409" name="Google Shape;3409;p14"/>
              <p:cNvSpPr/>
              <p:nvPr/>
            </p:nvSpPr>
            <p:spPr>
              <a:xfrm>
                <a:off x="8541372" y="5396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410" name="Google Shape;3410;p14"/>
              <p:cNvSpPr/>
              <p:nvPr/>
            </p:nvSpPr>
            <p:spPr>
              <a:xfrm>
                <a:off x="8996805" y="5396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411" name="Google Shape;3411;p14"/>
              <p:cNvSpPr/>
              <p:nvPr/>
            </p:nvSpPr>
            <p:spPr>
              <a:xfrm>
                <a:off x="9451068" y="5396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412" name="Google Shape;3412;p14"/>
              <p:cNvSpPr/>
              <p:nvPr/>
            </p:nvSpPr>
            <p:spPr>
              <a:xfrm>
                <a:off x="9906501" y="5396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413" name="Google Shape;3413;p14"/>
              <p:cNvSpPr/>
              <p:nvPr/>
            </p:nvSpPr>
            <p:spPr>
              <a:xfrm>
                <a:off x="10360763" y="5396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414" name="Google Shape;3414;p14"/>
              <p:cNvSpPr/>
              <p:nvPr/>
            </p:nvSpPr>
            <p:spPr>
              <a:xfrm>
                <a:off x="10816197" y="5396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415" name="Google Shape;3415;p14"/>
              <p:cNvSpPr/>
              <p:nvPr/>
            </p:nvSpPr>
            <p:spPr>
              <a:xfrm>
                <a:off x="11270460" y="5396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416" name="Google Shape;3416;p14"/>
              <p:cNvSpPr/>
              <p:nvPr/>
            </p:nvSpPr>
            <p:spPr>
              <a:xfrm>
                <a:off x="11725892" y="5396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3417" name="Google Shape;3417;p14"/>
            <p:cNvGrpSpPr/>
            <p:nvPr/>
          </p:nvGrpSpPr>
          <p:grpSpPr>
            <a:xfrm>
              <a:off x="354110" y="5895731"/>
              <a:ext cx="11480604" cy="109990"/>
              <a:chOff x="354110" y="5903678"/>
              <a:chExt cx="11480604" cy="109990"/>
            </a:xfrm>
          </p:grpSpPr>
          <p:sp>
            <p:nvSpPr>
              <p:cNvPr id="3418" name="Google Shape;3418;p14"/>
              <p:cNvSpPr/>
              <p:nvPr/>
            </p:nvSpPr>
            <p:spPr>
              <a:xfrm>
                <a:off x="354110"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419" name="Google Shape;3419;p14"/>
              <p:cNvSpPr/>
              <p:nvPr/>
            </p:nvSpPr>
            <p:spPr>
              <a:xfrm>
                <a:off x="809542"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420" name="Google Shape;3420;p14"/>
              <p:cNvSpPr/>
              <p:nvPr/>
            </p:nvSpPr>
            <p:spPr>
              <a:xfrm>
                <a:off x="1263805"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421" name="Google Shape;3421;p14"/>
              <p:cNvSpPr/>
              <p:nvPr/>
            </p:nvSpPr>
            <p:spPr>
              <a:xfrm>
                <a:off x="1719239"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422" name="Google Shape;3422;p14"/>
              <p:cNvSpPr/>
              <p:nvPr/>
            </p:nvSpPr>
            <p:spPr>
              <a:xfrm>
                <a:off x="2173502"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423" name="Google Shape;3423;p14"/>
              <p:cNvSpPr/>
              <p:nvPr/>
            </p:nvSpPr>
            <p:spPr>
              <a:xfrm>
                <a:off x="2628934"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424" name="Google Shape;3424;p14"/>
              <p:cNvSpPr/>
              <p:nvPr/>
            </p:nvSpPr>
            <p:spPr>
              <a:xfrm>
                <a:off x="3083197"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425" name="Google Shape;3425;p14"/>
              <p:cNvSpPr/>
              <p:nvPr/>
            </p:nvSpPr>
            <p:spPr>
              <a:xfrm>
                <a:off x="3538630"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426" name="Google Shape;3426;p14"/>
              <p:cNvSpPr/>
              <p:nvPr/>
            </p:nvSpPr>
            <p:spPr>
              <a:xfrm>
                <a:off x="3992893"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427" name="Google Shape;3427;p14"/>
              <p:cNvSpPr/>
              <p:nvPr/>
            </p:nvSpPr>
            <p:spPr>
              <a:xfrm>
                <a:off x="4448326"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428" name="Google Shape;3428;p14"/>
              <p:cNvSpPr/>
              <p:nvPr/>
            </p:nvSpPr>
            <p:spPr>
              <a:xfrm>
                <a:off x="4902589"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429" name="Google Shape;3429;p14"/>
              <p:cNvSpPr/>
              <p:nvPr/>
            </p:nvSpPr>
            <p:spPr>
              <a:xfrm>
                <a:off x="5358022"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430" name="Google Shape;3430;p14"/>
              <p:cNvSpPr/>
              <p:nvPr/>
            </p:nvSpPr>
            <p:spPr>
              <a:xfrm>
                <a:off x="5812285"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431" name="Google Shape;3431;p14"/>
              <p:cNvSpPr/>
              <p:nvPr/>
            </p:nvSpPr>
            <p:spPr>
              <a:xfrm>
                <a:off x="6267717"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432" name="Google Shape;3432;p14"/>
              <p:cNvSpPr/>
              <p:nvPr/>
            </p:nvSpPr>
            <p:spPr>
              <a:xfrm>
                <a:off x="6721980"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433" name="Google Shape;3433;p14"/>
              <p:cNvSpPr/>
              <p:nvPr/>
            </p:nvSpPr>
            <p:spPr>
              <a:xfrm>
                <a:off x="7177414"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434" name="Google Shape;3434;p14"/>
              <p:cNvSpPr/>
              <p:nvPr/>
            </p:nvSpPr>
            <p:spPr>
              <a:xfrm>
                <a:off x="7631676"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435" name="Google Shape;3435;p14"/>
              <p:cNvSpPr/>
              <p:nvPr/>
            </p:nvSpPr>
            <p:spPr>
              <a:xfrm>
                <a:off x="8087109"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436" name="Google Shape;3436;p14"/>
              <p:cNvSpPr/>
              <p:nvPr/>
            </p:nvSpPr>
            <p:spPr>
              <a:xfrm>
                <a:off x="8541372"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437" name="Google Shape;3437;p14"/>
              <p:cNvSpPr/>
              <p:nvPr/>
            </p:nvSpPr>
            <p:spPr>
              <a:xfrm>
                <a:off x="8996805"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438" name="Google Shape;3438;p14"/>
              <p:cNvSpPr/>
              <p:nvPr/>
            </p:nvSpPr>
            <p:spPr>
              <a:xfrm>
                <a:off x="9451068"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439" name="Google Shape;3439;p14"/>
              <p:cNvSpPr/>
              <p:nvPr/>
            </p:nvSpPr>
            <p:spPr>
              <a:xfrm>
                <a:off x="9906501"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440" name="Google Shape;3440;p14"/>
              <p:cNvSpPr/>
              <p:nvPr/>
            </p:nvSpPr>
            <p:spPr>
              <a:xfrm>
                <a:off x="10360763"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441" name="Google Shape;3441;p14"/>
              <p:cNvSpPr/>
              <p:nvPr/>
            </p:nvSpPr>
            <p:spPr>
              <a:xfrm>
                <a:off x="10816197"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442" name="Google Shape;3442;p14"/>
              <p:cNvSpPr/>
              <p:nvPr/>
            </p:nvSpPr>
            <p:spPr>
              <a:xfrm>
                <a:off x="11270460"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443" name="Google Shape;3443;p14"/>
              <p:cNvSpPr/>
              <p:nvPr/>
            </p:nvSpPr>
            <p:spPr>
              <a:xfrm>
                <a:off x="11725892"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3444" name="Google Shape;3444;p14"/>
            <p:cNvGrpSpPr/>
            <p:nvPr/>
          </p:nvGrpSpPr>
          <p:grpSpPr>
            <a:xfrm>
              <a:off x="354110" y="6402442"/>
              <a:ext cx="11480604" cy="109990"/>
              <a:chOff x="354110" y="5903678"/>
              <a:chExt cx="11480604" cy="109990"/>
            </a:xfrm>
          </p:grpSpPr>
          <p:sp>
            <p:nvSpPr>
              <p:cNvPr id="3445" name="Google Shape;3445;p14"/>
              <p:cNvSpPr/>
              <p:nvPr/>
            </p:nvSpPr>
            <p:spPr>
              <a:xfrm>
                <a:off x="354110"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446" name="Google Shape;3446;p14"/>
              <p:cNvSpPr/>
              <p:nvPr/>
            </p:nvSpPr>
            <p:spPr>
              <a:xfrm>
                <a:off x="809542"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447" name="Google Shape;3447;p14"/>
              <p:cNvSpPr/>
              <p:nvPr/>
            </p:nvSpPr>
            <p:spPr>
              <a:xfrm>
                <a:off x="1263805"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448" name="Google Shape;3448;p14"/>
              <p:cNvSpPr/>
              <p:nvPr/>
            </p:nvSpPr>
            <p:spPr>
              <a:xfrm>
                <a:off x="1719239"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449" name="Google Shape;3449;p14"/>
              <p:cNvSpPr/>
              <p:nvPr/>
            </p:nvSpPr>
            <p:spPr>
              <a:xfrm>
                <a:off x="2173502"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450" name="Google Shape;3450;p14"/>
              <p:cNvSpPr/>
              <p:nvPr/>
            </p:nvSpPr>
            <p:spPr>
              <a:xfrm>
                <a:off x="2628934"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451" name="Google Shape;3451;p14"/>
              <p:cNvSpPr/>
              <p:nvPr/>
            </p:nvSpPr>
            <p:spPr>
              <a:xfrm>
                <a:off x="3083197"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452" name="Google Shape;3452;p14"/>
              <p:cNvSpPr/>
              <p:nvPr/>
            </p:nvSpPr>
            <p:spPr>
              <a:xfrm>
                <a:off x="3538630"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453" name="Google Shape;3453;p14"/>
              <p:cNvSpPr/>
              <p:nvPr/>
            </p:nvSpPr>
            <p:spPr>
              <a:xfrm>
                <a:off x="3992893"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454" name="Google Shape;3454;p14"/>
              <p:cNvSpPr/>
              <p:nvPr/>
            </p:nvSpPr>
            <p:spPr>
              <a:xfrm>
                <a:off x="4448326"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455" name="Google Shape;3455;p14"/>
              <p:cNvSpPr/>
              <p:nvPr/>
            </p:nvSpPr>
            <p:spPr>
              <a:xfrm>
                <a:off x="4902589"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456" name="Google Shape;3456;p14"/>
              <p:cNvSpPr/>
              <p:nvPr/>
            </p:nvSpPr>
            <p:spPr>
              <a:xfrm>
                <a:off x="5358022"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457" name="Google Shape;3457;p14"/>
              <p:cNvSpPr/>
              <p:nvPr/>
            </p:nvSpPr>
            <p:spPr>
              <a:xfrm>
                <a:off x="5812285"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458" name="Google Shape;3458;p14"/>
              <p:cNvSpPr/>
              <p:nvPr/>
            </p:nvSpPr>
            <p:spPr>
              <a:xfrm>
                <a:off x="6267717"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459" name="Google Shape;3459;p14"/>
              <p:cNvSpPr/>
              <p:nvPr/>
            </p:nvSpPr>
            <p:spPr>
              <a:xfrm>
                <a:off x="6721980"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460" name="Google Shape;3460;p14"/>
              <p:cNvSpPr/>
              <p:nvPr/>
            </p:nvSpPr>
            <p:spPr>
              <a:xfrm>
                <a:off x="7177414"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461" name="Google Shape;3461;p14"/>
              <p:cNvSpPr/>
              <p:nvPr/>
            </p:nvSpPr>
            <p:spPr>
              <a:xfrm>
                <a:off x="7631676"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462" name="Google Shape;3462;p14"/>
              <p:cNvSpPr/>
              <p:nvPr/>
            </p:nvSpPr>
            <p:spPr>
              <a:xfrm>
                <a:off x="8087109"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463" name="Google Shape;3463;p14"/>
              <p:cNvSpPr/>
              <p:nvPr/>
            </p:nvSpPr>
            <p:spPr>
              <a:xfrm>
                <a:off x="8541372"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464" name="Google Shape;3464;p14"/>
              <p:cNvSpPr/>
              <p:nvPr/>
            </p:nvSpPr>
            <p:spPr>
              <a:xfrm>
                <a:off x="8996805"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465" name="Google Shape;3465;p14"/>
              <p:cNvSpPr/>
              <p:nvPr/>
            </p:nvSpPr>
            <p:spPr>
              <a:xfrm>
                <a:off x="9451068"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466" name="Google Shape;3466;p14"/>
              <p:cNvSpPr/>
              <p:nvPr/>
            </p:nvSpPr>
            <p:spPr>
              <a:xfrm>
                <a:off x="9906501"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467" name="Google Shape;3467;p14"/>
              <p:cNvSpPr/>
              <p:nvPr/>
            </p:nvSpPr>
            <p:spPr>
              <a:xfrm>
                <a:off x="10360763"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468" name="Google Shape;3468;p14"/>
              <p:cNvSpPr/>
              <p:nvPr/>
            </p:nvSpPr>
            <p:spPr>
              <a:xfrm>
                <a:off x="10816197"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469" name="Google Shape;3469;p14"/>
              <p:cNvSpPr/>
              <p:nvPr/>
            </p:nvSpPr>
            <p:spPr>
              <a:xfrm>
                <a:off x="11270460"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470" name="Google Shape;3470;p14"/>
              <p:cNvSpPr/>
              <p:nvPr/>
            </p:nvSpPr>
            <p:spPr>
              <a:xfrm>
                <a:off x="11725892"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sp>
        <p:nvSpPr>
          <p:cNvPr id="3471" name="Google Shape;3471;p14"/>
          <p:cNvSpPr txBox="1">
            <a:spLocks noGrp="1"/>
          </p:cNvSpPr>
          <p:nvPr>
            <p:ph type="title"/>
          </p:nvPr>
        </p:nvSpPr>
        <p:spPr>
          <a:xfrm>
            <a:off x="457200" y="205979"/>
            <a:ext cx="8229600" cy="533311"/>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Clr>
                <a:schemeClr val="lt1"/>
              </a:buClr>
              <a:buSzPts val="2700"/>
              <a:buFont typeface="Quattrocento Sans" panose="020B0502050000020003"/>
              <a:buNone/>
              <a:defRPr sz="27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About Us">
  <p:cSld name="About Us">
    <p:bg>
      <p:bgPr>
        <a:solidFill>
          <a:schemeClr val="accent1"/>
        </a:solidFill>
        <a:effectLst/>
      </p:bgPr>
    </p:bg>
    <p:spTree>
      <p:nvGrpSpPr>
        <p:cNvPr id="1" name="Shape 3472"/>
        <p:cNvGrpSpPr/>
        <p:nvPr/>
      </p:nvGrpSpPr>
      <p:grpSpPr>
        <a:xfrm>
          <a:off x="0" y="0"/>
          <a:ext cx="0" cy="0"/>
          <a:chOff x="0" y="0"/>
          <a:chExt cx="0" cy="0"/>
        </a:xfrm>
      </p:grpSpPr>
      <p:grpSp>
        <p:nvGrpSpPr>
          <p:cNvPr id="3473" name="Google Shape;3473;p15"/>
          <p:cNvGrpSpPr/>
          <p:nvPr/>
        </p:nvGrpSpPr>
        <p:grpSpPr>
          <a:xfrm>
            <a:off x="265652" y="244928"/>
            <a:ext cx="8612696" cy="4639396"/>
            <a:chOff x="354110" y="326571"/>
            <a:chExt cx="11480604" cy="6185861"/>
          </a:xfrm>
        </p:grpSpPr>
        <p:grpSp>
          <p:nvGrpSpPr>
            <p:cNvPr id="3474" name="Google Shape;3474;p15"/>
            <p:cNvGrpSpPr/>
            <p:nvPr/>
          </p:nvGrpSpPr>
          <p:grpSpPr>
            <a:xfrm>
              <a:off x="354110" y="326571"/>
              <a:ext cx="11480604" cy="109990"/>
              <a:chOff x="354110" y="326571"/>
              <a:chExt cx="11480604" cy="109990"/>
            </a:xfrm>
          </p:grpSpPr>
          <p:sp>
            <p:nvSpPr>
              <p:cNvPr id="3475" name="Google Shape;3475;p15"/>
              <p:cNvSpPr/>
              <p:nvPr/>
            </p:nvSpPr>
            <p:spPr>
              <a:xfrm>
                <a:off x="354110" y="326571"/>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476" name="Google Shape;3476;p15"/>
              <p:cNvSpPr/>
              <p:nvPr/>
            </p:nvSpPr>
            <p:spPr>
              <a:xfrm>
                <a:off x="809542" y="326571"/>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477" name="Google Shape;3477;p15"/>
              <p:cNvSpPr/>
              <p:nvPr/>
            </p:nvSpPr>
            <p:spPr>
              <a:xfrm>
                <a:off x="1263805" y="326571"/>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478" name="Google Shape;3478;p15"/>
              <p:cNvSpPr/>
              <p:nvPr/>
            </p:nvSpPr>
            <p:spPr>
              <a:xfrm>
                <a:off x="1719239" y="326571"/>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479" name="Google Shape;3479;p15"/>
              <p:cNvSpPr/>
              <p:nvPr/>
            </p:nvSpPr>
            <p:spPr>
              <a:xfrm>
                <a:off x="2173502" y="326571"/>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480" name="Google Shape;3480;p15"/>
              <p:cNvSpPr/>
              <p:nvPr/>
            </p:nvSpPr>
            <p:spPr>
              <a:xfrm>
                <a:off x="2628934" y="326571"/>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481" name="Google Shape;3481;p15"/>
              <p:cNvSpPr/>
              <p:nvPr/>
            </p:nvSpPr>
            <p:spPr>
              <a:xfrm>
                <a:off x="3083197" y="326571"/>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482" name="Google Shape;3482;p15"/>
              <p:cNvSpPr/>
              <p:nvPr/>
            </p:nvSpPr>
            <p:spPr>
              <a:xfrm>
                <a:off x="3538630" y="326571"/>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483" name="Google Shape;3483;p15"/>
              <p:cNvSpPr/>
              <p:nvPr/>
            </p:nvSpPr>
            <p:spPr>
              <a:xfrm>
                <a:off x="3992893" y="326571"/>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484" name="Google Shape;3484;p15"/>
              <p:cNvSpPr/>
              <p:nvPr/>
            </p:nvSpPr>
            <p:spPr>
              <a:xfrm>
                <a:off x="4448326" y="326571"/>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485" name="Google Shape;3485;p15"/>
              <p:cNvSpPr/>
              <p:nvPr/>
            </p:nvSpPr>
            <p:spPr>
              <a:xfrm>
                <a:off x="4902589" y="326571"/>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486" name="Google Shape;3486;p15"/>
              <p:cNvSpPr/>
              <p:nvPr/>
            </p:nvSpPr>
            <p:spPr>
              <a:xfrm>
                <a:off x="5358022" y="326571"/>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487" name="Google Shape;3487;p15"/>
              <p:cNvSpPr/>
              <p:nvPr/>
            </p:nvSpPr>
            <p:spPr>
              <a:xfrm>
                <a:off x="5812285" y="326571"/>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488" name="Google Shape;3488;p15"/>
              <p:cNvSpPr/>
              <p:nvPr/>
            </p:nvSpPr>
            <p:spPr>
              <a:xfrm>
                <a:off x="6267717" y="326571"/>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489" name="Google Shape;3489;p15"/>
              <p:cNvSpPr/>
              <p:nvPr/>
            </p:nvSpPr>
            <p:spPr>
              <a:xfrm>
                <a:off x="6721980" y="326571"/>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490" name="Google Shape;3490;p15"/>
              <p:cNvSpPr/>
              <p:nvPr/>
            </p:nvSpPr>
            <p:spPr>
              <a:xfrm>
                <a:off x="7177414" y="326571"/>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491" name="Google Shape;3491;p15"/>
              <p:cNvSpPr/>
              <p:nvPr/>
            </p:nvSpPr>
            <p:spPr>
              <a:xfrm>
                <a:off x="7631676" y="326571"/>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492" name="Google Shape;3492;p15"/>
              <p:cNvSpPr/>
              <p:nvPr/>
            </p:nvSpPr>
            <p:spPr>
              <a:xfrm>
                <a:off x="8087109" y="326571"/>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493" name="Google Shape;3493;p15"/>
              <p:cNvSpPr/>
              <p:nvPr/>
            </p:nvSpPr>
            <p:spPr>
              <a:xfrm>
                <a:off x="8541372" y="326571"/>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494" name="Google Shape;3494;p15"/>
              <p:cNvSpPr/>
              <p:nvPr/>
            </p:nvSpPr>
            <p:spPr>
              <a:xfrm>
                <a:off x="8996805" y="326571"/>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495" name="Google Shape;3495;p15"/>
              <p:cNvSpPr/>
              <p:nvPr/>
            </p:nvSpPr>
            <p:spPr>
              <a:xfrm>
                <a:off x="9451068" y="326571"/>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496" name="Google Shape;3496;p15"/>
              <p:cNvSpPr/>
              <p:nvPr/>
            </p:nvSpPr>
            <p:spPr>
              <a:xfrm>
                <a:off x="9906501" y="326571"/>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497" name="Google Shape;3497;p15"/>
              <p:cNvSpPr/>
              <p:nvPr/>
            </p:nvSpPr>
            <p:spPr>
              <a:xfrm>
                <a:off x="10360763" y="326571"/>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498" name="Google Shape;3498;p15"/>
              <p:cNvSpPr/>
              <p:nvPr/>
            </p:nvSpPr>
            <p:spPr>
              <a:xfrm>
                <a:off x="10816197" y="326571"/>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499" name="Google Shape;3499;p15"/>
              <p:cNvSpPr/>
              <p:nvPr/>
            </p:nvSpPr>
            <p:spPr>
              <a:xfrm>
                <a:off x="11270460" y="326571"/>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00" name="Google Shape;3500;p15"/>
              <p:cNvSpPr/>
              <p:nvPr/>
            </p:nvSpPr>
            <p:spPr>
              <a:xfrm>
                <a:off x="11725892" y="326571"/>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3501" name="Google Shape;3501;p15"/>
            <p:cNvGrpSpPr/>
            <p:nvPr/>
          </p:nvGrpSpPr>
          <p:grpSpPr>
            <a:xfrm>
              <a:off x="354110" y="833283"/>
              <a:ext cx="11480604" cy="108822"/>
              <a:chOff x="354110" y="834963"/>
              <a:chExt cx="11480604" cy="108822"/>
            </a:xfrm>
          </p:grpSpPr>
          <p:sp>
            <p:nvSpPr>
              <p:cNvPr id="3502" name="Google Shape;3502;p15"/>
              <p:cNvSpPr/>
              <p:nvPr/>
            </p:nvSpPr>
            <p:spPr>
              <a:xfrm>
                <a:off x="354110" y="834963"/>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03" name="Google Shape;3503;p15"/>
              <p:cNvSpPr/>
              <p:nvPr/>
            </p:nvSpPr>
            <p:spPr>
              <a:xfrm>
                <a:off x="809542" y="834963"/>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04" name="Google Shape;3504;p15"/>
              <p:cNvSpPr/>
              <p:nvPr/>
            </p:nvSpPr>
            <p:spPr>
              <a:xfrm>
                <a:off x="1263805" y="834963"/>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05" name="Google Shape;3505;p15"/>
              <p:cNvSpPr/>
              <p:nvPr/>
            </p:nvSpPr>
            <p:spPr>
              <a:xfrm>
                <a:off x="1719239" y="834963"/>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06" name="Google Shape;3506;p15"/>
              <p:cNvSpPr/>
              <p:nvPr/>
            </p:nvSpPr>
            <p:spPr>
              <a:xfrm>
                <a:off x="2173502" y="834963"/>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07" name="Google Shape;3507;p15"/>
              <p:cNvSpPr/>
              <p:nvPr/>
            </p:nvSpPr>
            <p:spPr>
              <a:xfrm>
                <a:off x="2628934" y="834963"/>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08" name="Google Shape;3508;p15"/>
              <p:cNvSpPr/>
              <p:nvPr/>
            </p:nvSpPr>
            <p:spPr>
              <a:xfrm>
                <a:off x="3083197" y="834963"/>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09" name="Google Shape;3509;p15"/>
              <p:cNvSpPr/>
              <p:nvPr/>
            </p:nvSpPr>
            <p:spPr>
              <a:xfrm>
                <a:off x="3538630" y="834963"/>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10" name="Google Shape;3510;p15"/>
              <p:cNvSpPr/>
              <p:nvPr/>
            </p:nvSpPr>
            <p:spPr>
              <a:xfrm>
                <a:off x="3992893" y="834963"/>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11" name="Google Shape;3511;p15"/>
              <p:cNvSpPr/>
              <p:nvPr/>
            </p:nvSpPr>
            <p:spPr>
              <a:xfrm>
                <a:off x="4448326" y="834963"/>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12" name="Google Shape;3512;p15"/>
              <p:cNvSpPr/>
              <p:nvPr/>
            </p:nvSpPr>
            <p:spPr>
              <a:xfrm>
                <a:off x="4902589" y="834963"/>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13" name="Google Shape;3513;p15"/>
              <p:cNvSpPr/>
              <p:nvPr/>
            </p:nvSpPr>
            <p:spPr>
              <a:xfrm>
                <a:off x="5358022" y="834963"/>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14" name="Google Shape;3514;p15"/>
              <p:cNvSpPr/>
              <p:nvPr/>
            </p:nvSpPr>
            <p:spPr>
              <a:xfrm>
                <a:off x="5812285" y="834963"/>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15" name="Google Shape;3515;p15"/>
              <p:cNvSpPr/>
              <p:nvPr/>
            </p:nvSpPr>
            <p:spPr>
              <a:xfrm>
                <a:off x="6267717" y="834963"/>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16" name="Google Shape;3516;p15"/>
              <p:cNvSpPr/>
              <p:nvPr/>
            </p:nvSpPr>
            <p:spPr>
              <a:xfrm>
                <a:off x="6721980" y="834963"/>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17" name="Google Shape;3517;p15"/>
              <p:cNvSpPr/>
              <p:nvPr/>
            </p:nvSpPr>
            <p:spPr>
              <a:xfrm>
                <a:off x="7177414" y="834963"/>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18" name="Google Shape;3518;p15"/>
              <p:cNvSpPr/>
              <p:nvPr/>
            </p:nvSpPr>
            <p:spPr>
              <a:xfrm>
                <a:off x="7631676" y="834963"/>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19" name="Google Shape;3519;p15"/>
              <p:cNvSpPr/>
              <p:nvPr/>
            </p:nvSpPr>
            <p:spPr>
              <a:xfrm>
                <a:off x="8087109" y="834963"/>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20" name="Google Shape;3520;p15"/>
              <p:cNvSpPr/>
              <p:nvPr/>
            </p:nvSpPr>
            <p:spPr>
              <a:xfrm>
                <a:off x="8541372" y="834963"/>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21" name="Google Shape;3521;p15"/>
              <p:cNvSpPr/>
              <p:nvPr/>
            </p:nvSpPr>
            <p:spPr>
              <a:xfrm>
                <a:off x="8996805" y="834963"/>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22" name="Google Shape;3522;p15"/>
              <p:cNvSpPr/>
              <p:nvPr/>
            </p:nvSpPr>
            <p:spPr>
              <a:xfrm>
                <a:off x="9451068" y="834963"/>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23" name="Google Shape;3523;p15"/>
              <p:cNvSpPr/>
              <p:nvPr/>
            </p:nvSpPr>
            <p:spPr>
              <a:xfrm>
                <a:off x="9906501" y="834963"/>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24" name="Google Shape;3524;p15"/>
              <p:cNvSpPr/>
              <p:nvPr/>
            </p:nvSpPr>
            <p:spPr>
              <a:xfrm>
                <a:off x="10360763" y="834963"/>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25" name="Google Shape;3525;p15"/>
              <p:cNvSpPr/>
              <p:nvPr/>
            </p:nvSpPr>
            <p:spPr>
              <a:xfrm>
                <a:off x="10816197" y="834963"/>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26" name="Google Shape;3526;p15"/>
              <p:cNvSpPr/>
              <p:nvPr/>
            </p:nvSpPr>
            <p:spPr>
              <a:xfrm>
                <a:off x="11270460" y="834963"/>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27" name="Google Shape;3527;p15"/>
              <p:cNvSpPr/>
              <p:nvPr/>
            </p:nvSpPr>
            <p:spPr>
              <a:xfrm>
                <a:off x="11725892" y="834963"/>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3528" name="Google Shape;3528;p15"/>
            <p:cNvGrpSpPr/>
            <p:nvPr/>
          </p:nvGrpSpPr>
          <p:grpSpPr>
            <a:xfrm>
              <a:off x="354110" y="1338827"/>
              <a:ext cx="11480604" cy="109990"/>
              <a:chOff x="354110" y="1342187"/>
              <a:chExt cx="11480604" cy="109990"/>
            </a:xfrm>
          </p:grpSpPr>
          <p:sp>
            <p:nvSpPr>
              <p:cNvPr id="3529" name="Google Shape;3529;p15"/>
              <p:cNvSpPr/>
              <p:nvPr/>
            </p:nvSpPr>
            <p:spPr>
              <a:xfrm>
                <a:off x="354110" y="1342187"/>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30" name="Google Shape;3530;p15"/>
              <p:cNvSpPr/>
              <p:nvPr/>
            </p:nvSpPr>
            <p:spPr>
              <a:xfrm>
                <a:off x="809542" y="1342187"/>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31" name="Google Shape;3531;p15"/>
              <p:cNvSpPr/>
              <p:nvPr/>
            </p:nvSpPr>
            <p:spPr>
              <a:xfrm>
                <a:off x="1263805" y="1342187"/>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32" name="Google Shape;3532;p15"/>
              <p:cNvSpPr/>
              <p:nvPr/>
            </p:nvSpPr>
            <p:spPr>
              <a:xfrm>
                <a:off x="1719239" y="1342187"/>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33" name="Google Shape;3533;p15"/>
              <p:cNvSpPr/>
              <p:nvPr/>
            </p:nvSpPr>
            <p:spPr>
              <a:xfrm>
                <a:off x="2173502" y="1342187"/>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34" name="Google Shape;3534;p15"/>
              <p:cNvSpPr/>
              <p:nvPr/>
            </p:nvSpPr>
            <p:spPr>
              <a:xfrm>
                <a:off x="2628934" y="1342187"/>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35" name="Google Shape;3535;p15"/>
              <p:cNvSpPr/>
              <p:nvPr/>
            </p:nvSpPr>
            <p:spPr>
              <a:xfrm>
                <a:off x="3083197" y="1342187"/>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36" name="Google Shape;3536;p15"/>
              <p:cNvSpPr/>
              <p:nvPr/>
            </p:nvSpPr>
            <p:spPr>
              <a:xfrm>
                <a:off x="3538630" y="1342187"/>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37" name="Google Shape;3537;p15"/>
              <p:cNvSpPr/>
              <p:nvPr/>
            </p:nvSpPr>
            <p:spPr>
              <a:xfrm>
                <a:off x="3992893" y="1342187"/>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38" name="Google Shape;3538;p15"/>
              <p:cNvSpPr/>
              <p:nvPr/>
            </p:nvSpPr>
            <p:spPr>
              <a:xfrm>
                <a:off x="4448326" y="1342187"/>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39" name="Google Shape;3539;p15"/>
              <p:cNvSpPr/>
              <p:nvPr/>
            </p:nvSpPr>
            <p:spPr>
              <a:xfrm>
                <a:off x="4902589" y="1342187"/>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40" name="Google Shape;3540;p15"/>
              <p:cNvSpPr/>
              <p:nvPr/>
            </p:nvSpPr>
            <p:spPr>
              <a:xfrm>
                <a:off x="5358022" y="1342187"/>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41" name="Google Shape;3541;p15"/>
              <p:cNvSpPr/>
              <p:nvPr/>
            </p:nvSpPr>
            <p:spPr>
              <a:xfrm>
                <a:off x="5812285" y="1342187"/>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42" name="Google Shape;3542;p15"/>
              <p:cNvSpPr/>
              <p:nvPr/>
            </p:nvSpPr>
            <p:spPr>
              <a:xfrm>
                <a:off x="6267717" y="1342187"/>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43" name="Google Shape;3543;p15"/>
              <p:cNvSpPr/>
              <p:nvPr/>
            </p:nvSpPr>
            <p:spPr>
              <a:xfrm>
                <a:off x="6721980" y="1342187"/>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44" name="Google Shape;3544;p15"/>
              <p:cNvSpPr/>
              <p:nvPr/>
            </p:nvSpPr>
            <p:spPr>
              <a:xfrm>
                <a:off x="7177414" y="1342187"/>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45" name="Google Shape;3545;p15"/>
              <p:cNvSpPr/>
              <p:nvPr/>
            </p:nvSpPr>
            <p:spPr>
              <a:xfrm>
                <a:off x="7631676" y="1342187"/>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46" name="Google Shape;3546;p15"/>
              <p:cNvSpPr/>
              <p:nvPr/>
            </p:nvSpPr>
            <p:spPr>
              <a:xfrm>
                <a:off x="8087109" y="1342187"/>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47" name="Google Shape;3547;p15"/>
              <p:cNvSpPr/>
              <p:nvPr/>
            </p:nvSpPr>
            <p:spPr>
              <a:xfrm>
                <a:off x="8541372" y="1342187"/>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48" name="Google Shape;3548;p15"/>
              <p:cNvSpPr/>
              <p:nvPr/>
            </p:nvSpPr>
            <p:spPr>
              <a:xfrm>
                <a:off x="8996805" y="1342187"/>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49" name="Google Shape;3549;p15"/>
              <p:cNvSpPr/>
              <p:nvPr/>
            </p:nvSpPr>
            <p:spPr>
              <a:xfrm>
                <a:off x="9451068" y="1342187"/>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50" name="Google Shape;3550;p15"/>
              <p:cNvSpPr/>
              <p:nvPr/>
            </p:nvSpPr>
            <p:spPr>
              <a:xfrm>
                <a:off x="9906501" y="1342187"/>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51" name="Google Shape;3551;p15"/>
              <p:cNvSpPr/>
              <p:nvPr/>
            </p:nvSpPr>
            <p:spPr>
              <a:xfrm>
                <a:off x="10360763" y="1342187"/>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52" name="Google Shape;3552;p15"/>
              <p:cNvSpPr/>
              <p:nvPr/>
            </p:nvSpPr>
            <p:spPr>
              <a:xfrm>
                <a:off x="10816197" y="1342187"/>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53" name="Google Shape;3553;p15"/>
              <p:cNvSpPr/>
              <p:nvPr/>
            </p:nvSpPr>
            <p:spPr>
              <a:xfrm>
                <a:off x="11270460" y="1342187"/>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54" name="Google Shape;3554;p15"/>
              <p:cNvSpPr/>
              <p:nvPr/>
            </p:nvSpPr>
            <p:spPr>
              <a:xfrm>
                <a:off x="11725892" y="1342187"/>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3555" name="Google Shape;3555;p15"/>
            <p:cNvGrpSpPr/>
            <p:nvPr/>
          </p:nvGrpSpPr>
          <p:grpSpPr>
            <a:xfrm>
              <a:off x="354110" y="1845539"/>
              <a:ext cx="11480604" cy="109990"/>
              <a:chOff x="354110" y="1850572"/>
              <a:chExt cx="11480604" cy="109990"/>
            </a:xfrm>
          </p:grpSpPr>
          <p:sp>
            <p:nvSpPr>
              <p:cNvPr id="3556" name="Google Shape;3556;p15"/>
              <p:cNvSpPr/>
              <p:nvPr/>
            </p:nvSpPr>
            <p:spPr>
              <a:xfrm>
                <a:off x="354110" y="185057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57" name="Google Shape;3557;p15"/>
              <p:cNvSpPr/>
              <p:nvPr/>
            </p:nvSpPr>
            <p:spPr>
              <a:xfrm>
                <a:off x="809542" y="185057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58" name="Google Shape;3558;p15"/>
              <p:cNvSpPr/>
              <p:nvPr/>
            </p:nvSpPr>
            <p:spPr>
              <a:xfrm>
                <a:off x="1263805" y="185057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59" name="Google Shape;3559;p15"/>
              <p:cNvSpPr/>
              <p:nvPr/>
            </p:nvSpPr>
            <p:spPr>
              <a:xfrm>
                <a:off x="1719239" y="185057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60" name="Google Shape;3560;p15"/>
              <p:cNvSpPr/>
              <p:nvPr/>
            </p:nvSpPr>
            <p:spPr>
              <a:xfrm>
                <a:off x="2173502" y="185057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61" name="Google Shape;3561;p15"/>
              <p:cNvSpPr/>
              <p:nvPr/>
            </p:nvSpPr>
            <p:spPr>
              <a:xfrm>
                <a:off x="2628934" y="185057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62" name="Google Shape;3562;p15"/>
              <p:cNvSpPr/>
              <p:nvPr/>
            </p:nvSpPr>
            <p:spPr>
              <a:xfrm>
                <a:off x="3083197" y="185057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63" name="Google Shape;3563;p15"/>
              <p:cNvSpPr/>
              <p:nvPr/>
            </p:nvSpPr>
            <p:spPr>
              <a:xfrm>
                <a:off x="3538630" y="185057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64" name="Google Shape;3564;p15"/>
              <p:cNvSpPr/>
              <p:nvPr/>
            </p:nvSpPr>
            <p:spPr>
              <a:xfrm>
                <a:off x="3992893" y="185057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65" name="Google Shape;3565;p15"/>
              <p:cNvSpPr/>
              <p:nvPr/>
            </p:nvSpPr>
            <p:spPr>
              <a:xfrm>
                <a:off x="4448326" y="185057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66" name="Google Shape;3566;p15"/>
              <p:cNvSpPr/>
              <p:nvPr/>
            </p:nvSpPr>
            <p:spPr>
              <a:xfrm>
                <a:off x="4902589" y="185057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67" name="Google Shape;3567;p15"/>
              <p:cNvSpPr/>
              <p:nvPr/>
            </p:nvSpPr>
            <p:spPr>
              <a:xfrm>
                <a:off x="5358022" y="185057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68" name="Google Shape;3568;p15"/>
              <p:cNvSpPr/>
              <p:nvPr/>
            </p:nvSpPr>
            <p:spPr>
              <a:xfrm>
                <a:off x="5812285" y="185057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69" name="Google Shape;3569;p15"/>
              <p:cNvSpPr/>
              <p:nvPr/>
            </p:nvSpPr>
            <p:spPr>
              <a:xfrm>
                <a:off x="6267717" y="185057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70" name="Google Shape;3570;p15"/>
              <p:cNvSpPr/>
              <p:nvPr/>
            </p:nvSpPr>
            <p:spPr>
              <a:xfrm>
                <a:off x="6721980" y="185057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71" name="Google Shape;3571;p15"/>
              <p:cNvSpPr/>
              <p:nvPr/>
            </p:nvSpPr>
            <p:spPr>
              <a:xfrm>
                <a:off x="7177414" y="185057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72" name="Google Shape;3572;p15"/>
              <p:cNvSpPr/>
              <p:nvPr/>
            </p:nvSpPr>
            <p:spPr>
              <a:xfrm>
                <a:off x="7631676" y="185057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73" name="Google Shape;3573;p15"/>
              <p:cNvSpPr/>
              <p:nvPr/>
            </p:nvSpPr>
            <p:spPr>
              <a:xfrm>
                <a:off x="8087109" y="185057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74" name="Google Shape;3574;p15"/>
              <p:cNvSpPr/>
              <p:nvPr/>
            </p:nvSpPr>
            <p:spPr>
              <a:xfrm>
                <a:off x="8541372" y="185057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75" name="Google Shape;3575;p15"/>
              <p:cNvSpPr/>
              <p:nvPr/>
            </p:nvSpPr>
            <p:spPr>
              <a:xfrm>
                <a:off x="8996805" y="185057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76" name="Google Shape;3576;p15"/>
              <p:cNvSpPr/>
              <p:nvPr/>
            </p:nvSpPr>
            <p:spPr>
              <a:xfrm>
                <a:off x="9451068" y="185057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77" name="Google Shape;3577;p15"/>
              <p:cNvSpPr/>
              <p:nvPr/>
            </p:nvSpPr>
            <p:spPr>
              <a:xfrm>
                <a:off x="9906501" y="185057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78" name="Google Shape;3578;p15"/>
              <p:cNvSpPr/>
              <p:nvPr/>
            </p:nvSpPr>
            <p:spPr>
              <a:xfrm>
                <a:off x="10360763" y="185057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79" name="Google Shape;3579;p15"/>
              <p:cNvSpPr/>
              <p:nvPr/>
            </p:nvSpPr>
            <p:spPr>
              <a:xfrm>
                <a:off x="10816197" y="185057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80" name="Google Shape;3580;p15"/>
              <p:cNvSpPr/>
              <p:nvPr/>
            </p:nvSpPr>
            <p:spPr>
              <a:xfrm>
                <a:off x="11270460" y="185057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81" name="Google Shape;3581;p15"/>
              <p:cNvSpPr/>
              <p:nvPr/>
            </p:nvSpPr>
            <p:spPr>
              <a:xfrm>
                <a:off x="11725892" y="185057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3582" name="Google Shape;3582;p15"/>
            <p:cNvGrpSpPr/>
            <p:nvPr/>
          </p:nvGrpSpPr>
          <p:grpSpPr>
            <a:xfrm>
              <a:off x="354110" y="2352251"/>
              <a:ext cx="11480604" cy="108822"/>
              <a:chOff x="354110" y="2358964"/>
              <a:chExt cx="11480604" cy="108822"/>
            </a:xfrm>
          </p:grpSpPr>
          <p:sp>
            <p:nvSpPr>
              <p:cNvPr id="3583" name="Google Shape;3583;p15"/>
              <p:cNvSpPr/>
              <p:nvPr/>
            </p:nvSpPr>
            <p:spPr>
              <a:xfrm>
                <a:off x="354110" y="235896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84" name="Google Shape;3584;p15"/>
              <p:cNvSpPr/>
              <p:nvPr/>
            </p:nvSpPr>
            <p:spPr>
              <a:xfrm>
                <a:off x="809542" y="235896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85" name="Google Shape;3585;p15"/>
              <p:cNvSpPr/>
              <p:nvPr/>
            </p:nvSpPr>
            <p:spPr>
              <a:xfrm>
                <a:off x="1263805" y="235896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86" name="Google Shape;3586;p15"/>
              <p:cNvSpPr/>
              <p:nvPr/>
            </p:nvSpPr>
            <p:spPr>
              <a:xfrm>
                <a:off x="1719239" y="235896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87" name="Google Shape;3587;p15"/>
              <p:cNvSpPr/>
              <p:nvPr/>
            </p:nvSpPr>
            <p:spPr>
              <a:xfrm>
                <a:off x="2173502" y="235896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88" name="Google Shape;3588;p15"/>
              <p:cNvSpPr/>
              <p:nvPr/>
            </p:nvSpPr>
            <p:spPr>
              <a:xfrm>
                <a:off x="2628934" y="235896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89" name="Google Shape;3589;p15"/>
              <p:cNvSpPr/>
              <p:nvPr/>
            </p:nvSpPr>
            <p:spPr>
              <a:xfrm>
                <a:off x="3083197" y="235896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90" name="Google Shape;3590;p15"/>
              <p:cNvSpPr/>
              <p:nvPr/>
            </p:nvSpPr>
            <p:spPr>
              <a:xfrm>
                <a:off x="3538630" y="235896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91" name="Google Shape;3591;p15"/>
              <p:cNvSpPr/>
              <p:nvPr/>
            </p:nvSpPr>
            <p:spPr>
              <a:xfrm>
                <a:off x="3992893" y="235896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92" name="Google Shape;3592;p15"/>
              <p:cNvSpPr/>
              <p:nvPr/>
            </p:nvSpPr>
            <p:spPr>
              <a:xfrm>
                <a:off x="4448326" y="235896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93" name="Google Shape;3593;p15"/>
              <p:cNvSpPr/>
              <p:nvPr/>
            </p:nvSpPr>
            <p:spPr>
              <a:xfrm>
                <a:off x="4902589" y="235896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94" name="Google Shape;3594;p15"/>
              <p:cNvSpPr/>
              <p:nvPr/>
            </p:nvSpPr>
            <p:spPr>
              <a:xfrm>
                <a:off x="5358022" y="235896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95" name="Google Shape;3595;p15"/>
              <p:cNvSpPr/>
              <p:nvPr/>
            </p:nvSpPr>
            <p:spPr>
              <a:xfrm>
                <a:off x="5812285" y="235896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96" name="Google Shape;3596;p15"/>
              <p:cNvSpPr/>
              <p:nvPr/>
            </p:nvSpPr>
            <p:spPr>
              <a:xfrm>
                <a:off x="6267717" y="235896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97" name="Google Shape;3597;p15"/>
              <p:cNvSpPr/>
              <p:nvPr/>
            </p:nvSpPr>
            <p:spPr>
              <a:xfrm>
                <a:off x="6721980" y="235896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98" name="Google Shape;3598;p15"/>
              <p:cNvSpPr/>
              <p:nvPr/>
            </p:nvSpPr>
            <p:spPr>
              <a:xfrm>
                <a:off x="7177414" y="235896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99" name="Google Shape;3599;p15"/>
              <p:cNvSpPr/>
              <p:nvPr/>
            </p:nvSpPr>
            <p:spPr>
              <a:xfrm>
                <a:off x="7631676" y="235896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600" name="Google Shape;3600;p15"/>
              <p:cNvSpPr/>
              <p:nvPr/>
            </p:nvSpPr>
            <p:spPr>
              <a:xfrm>
                <a:off x="8087109" y="235896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601" name="Google Shape;3601;p15"/>
              <p:cNvSpPr/>
              <p:nvPr/>
            </p:nvSpPr>
            <p:spPr>
              <a:xfrm>
                <a:off x="8541372" y="235896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602" name="Google Shape;3602;p15"/>
              <p:cNvSpPr/>
              <p:nvPr/>
            </p:nvSpPr>
            <p:spPr>
              <a:xfrm>
                <a:off x="8996805" y="235896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603" name="Google Shape;3603;p15"/>
              <p:cNvSpPr/>
              <p:nvPr/>
            </p:nvSpPr>
            <p:spPr>
              <a:xfrm>
                <a:off x="9451068" y="235896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604" name="Google Shape;3604;p15"/>
              <p:cNvSpPr/>
              <p:nvPr/>
            </p:nvSpPr>
            <p:spPr>
              <a:xfrm>
                <a:off x="9906501" y="235896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605" name="Google Shape;3605;p15"/>
              <p:cNvSpPr/>
              <p:nvPr/>
            </p:nvSpPr>
            <p:spPr>
              <a:xfrm>
                <a:off x="10360763" y="235896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606" name="Google Shape;3606;p15"/>
              <p:cNvSpPr/>
              <p:nvPr/>
            </p:nvSpPr>
            <p:spPr>
              <a:xfrm>
                <a:off x="10816197" y="235896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607" name="Google Shape;3607;p15"/>
              <p:cNvSpPr/>
              <p:nvPr/>
            </p:nvSpPr>
            <p:spPr>
              <a:xfrm>
                <a:off x="11270460" y="235896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608" name="Google Shape;3608;p15"/>
              <p:cNvSpPr/>
              <p:nvPr/>
            </p:nvSpPr>
            <p:spPr>
              <a:xfrm>
                <a:off x="11725892" y="235896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3609" name="Google Shape;3609;p15"/>
            <p:cNvGrpSpPr/>
            <p:nvPr/>
          </p:nvGrpSpPr>
          <p:grpSpPr>
            <a:xfrm>
              <a:off x="354110" y="2857795"/>
              <a:ext cx="11480604" cy="109990"/>
              <a:chOff x="354110" y="2866188"/>
              <a:chExt cx="11480604" cy="109990"/>
            </a:xfrm>
          </p:grpSpPr>
          <p:sp>
            <p:nvSpPr>
              <p:cNvPr id="3610" name="Google Shape;3610;p15"/>
              <p:cNvSpPr/>
              <p:nvPr/>
            </p:nvSpPr>
            <p:spPr>
              <a:xfrm>
                <a:off x="354110" y="286618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611" name="Google Shape;3611;p15"/>
              <p:cNvSpPr/>
              <p:nvPr/>
            </p:nvSpPr>
            <p:spPr>
              <a:xfrm>
                <a:off x="809542" y="286618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612" name="Google Shape;3612;p15"/>
              <p:cNvSpPr/>
              <p:nvPr/>
            </p:nvSpPr>
            <p:spPr>
              <a:xfrm>
                <a:off x="1263805" y="286618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613" name="Google Shape;3613;p15"/>
              <p:cNvSpPr/>
              <p:nvPr/>
            </p:nvSpPr>
            <p:spPr>
              <a:xfrm>
                <a:off x="1719239" y="286618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614" name="Google Shape;3614;p15"/>
              <p:cNvSpPr/>
              <p:nvPr/>
            </p:nvSpPr>
            <p:spPr>
              <a:xfrm>
                <a:off x="2173502" y="286618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615" name="Google Shape;3615;p15"/>
              <p:cNvSpPr/>
              <p:nvPr/>
            </p:nvSpPr>
            <p:spPr>
              <a:xfrm>
                <a:off x="2628934" y="286618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616" name="Google Shape;3616;p15"/>
              <p:cNvSpPr/>
              <p:nvPr/>
            </p:nvSpPr>
            <p:spPr>
              <a:xfrm>
                <a:off x="3083197" y="286618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617" name="Google Shape;3617;p15"/>
              <p:cNvSpPr/>
              <p:nvPr/>
            </p:nvSpPr>
            <p:spPr>
              <a:xfrm>
                <a:off x="3538630" y="286618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618" name="Google Shape;3618;p15"/>
              <p:cNvSpPr/>
              <p:nvPr/>
            </p:nvSpPr>
            <p:spPr>
              <a:xfrm>
                <a:off x="3992893" y="286618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619" name="Google Shape;3619;p15"/>
              <p:cNvSpPr/>
              <p:nvPr/>
            </p:nvSpPr>
            <p:spPr>
              <a:xfrm>
                <a:off x="4448326" y="286618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620" name="Google Shape;3620;p15"/>
              <p:cNvSpPr/>
              <p:nvPr/>
            </p:nvSpPr>
            <p:spPr>
              <a:xfrm>
                <a:off x="4902589" y="286618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621" name="Google Shape;3621;p15"/>
              <p:cNvSpPr/>
              <p:nvPr/>
            </p:nvSpPr>
            <p:spPr>
              <a:xfrm>
                <a:off x="5358022" y="286618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622" name="Google Shape;3622;p15"/>
              <p:cNvSpPr/>
              <p:nvPr/>
            </p:nvSpPr>
            <p:spPr>
              <a:xfrm>
                <a:off x="5812285" y="286618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623" name="Google Shape;3623;p15"/>
              <p:cNvSpPr/>
              <p:nvPr/>
            </p:nvSpPr>
            <p:spPr>
              <a:xfrm>
                <a:off x="6267717" y="286618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624" name="Google Shape;3624;p15"/>
              <p:cNvSpPr/>
              <p:nvPr/>
            </p:nvSpPr>
            <p:spPr>
              <a:xfrm>
                <a:off x="6721980" y="286618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625" name="Google Shape;3625;p15"/>
              <p:cNvSpPr/>
              <p:nvPr/>
            </p:nvSpPr>
            <p:spPr>
              <a:xfrm>
                <a:off x="7177414" y="286618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626" name="Google Shape;3626;p15"/>
              <p:cNvSpPr/>
              <p:nvPr/>
            </p:nvSpPr>
            <p:spPr>
              <a:xfrm>
                <a:off x="7631676" y="286618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627" name="Google Shape;3627;p15"/>
              <p:cNvSpPr/>
              <p:nvPr/>
            </p:nvSpPr>
            <p:spPr>
              <a:xfrm>
                <a:off x="8087109" y="286618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628" name="Google Shape;3628;p15"/>
              <p:cNvSpPr/>
              <p:nvPr/>
            </p:nvSpPr>
            <p:spPr>
              <a:xfrm>
                <a:off x="8541372" y="286618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629" name="Google Shape;3629;p15"/>
              <p:cNvSpPr/>
              <p:nvPr/>
            </p:nvSpPr>
            <p:spPr>
              <a:xfrm>
                <a:off x="8996805" y="286618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630" name="Google Shape;3630;p15"/>
              <p:cNvSpPr/>
              <p:nvPr/>
            </p:nvSpPr>
            <p:spPr>
              <a:xfrm>
                <a:off x="9451068" y="286618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631" name="Google Shape;3631;p15"/>
              <p:cNvSpPr/>
              <p:nvPr/>
            </p:nvSpPr>
            <p:spPr>
              <a:xfrm>
                <a:off x="9906501" y="286618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632" name="Google Shape;3632;p15"/>
              <p:cNvSpPr/>
              <p:nvPr/>
            </p:nvSpPr>
            <p:spPr>
              <a:xfrm>
                <a:off x="10360763" y="286618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633" name="Google Shape;3633;p15"/>
              <p:cNvSpPr/>
              <p:nvPr/>
            </p:nvSpPr>
            <p:spPr>
              <a:xfrm>
                <a:off x="10816197" y="286618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634" name="Google Shape;3634;p15"/>
              <p:cNvSpPr/>
              <p:nvPr/>
            </p:nvSpPr>
            <p:spPr>
              <a:xfrm>
                <a:off x="11270460" y="286618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635" name="Google Shape;3635;p15"/>
              <p:cNvSpPr/>
              <p:nvPr/>
            </p:nvSpPr>
            <p:spPr>
              <a:xfrm>
                <a:off x="11725892" y="286618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3636" name="Google Shape;3636;p15"/>
            <p:cNvGrpSpPr/>
            <p:nvPr/>
          </p:nvGrpSpPr>
          <p:grpSpPr>
            <a:xfrm>
              <a:off x="354110" y="3364507"/>
              <a:ext cx="11480604" cy="109990"/>
              <a:chOff x="354110" y="3364062"/>
              <a:chExt cx="11480604" cy="109990"/>
            </a:xfrm>
          </p:grpSpPr>
          <p:sp>
            <p:nvSpPr>
              <p:cNvPr id="3637" name="Google Shape;3637;p15"/>
              <p:cNvSpPr/>
              <p:nvPr/>
            </p:nvSpPr>
            <p:spPr>
              <a:xfrm>
                <a:off x="354110" y="3364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638" name="Google Shape;3638;p15"/>
              <p:cNvSpPr/>
              <p:nvPr/>
            </p:nvSpPr>
            <p:spPr>
              <a:xfrm>
                <a:off x="809542" y="3364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639" name="Google Shape;3639;p15"/>
              <p:cNvSpPr/>
              <p:nvPr/>
            </p:nvSpPr>
            <p:spPr>
              <a:xfrm>
                <a:off x="1263805" y="3364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640" name="Google Shape;3640;p15"/>
              <p:cNvSpPr/>
              <p:nvPr/>
            </p:nvSpPr>
            <p:spPr>
              <a:xfrm>
                <a:off x="1719239" y="3364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641" name="Google Shape;3641;p15"/>
              <p:cNvSpPr/>
              <p:nvPr/>
            </p:nvSpPr>
            <p:spPr>
              <a:xfrm>
                <a:off x="2173502" y="3364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642" name="Google Shape;3642;p15"/>
              <p:cNvSpPr/>
              <p:nvPr/>
            </p:nvSpPr>
            <p:spPr>
              <a:xfrm>
                <a:off x="2628934" y="3364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643" name="Google Shape;3643;p15"/>
              <p:cNvSpPr/>
              <p:nvPr/>
            </p:nvSpPr>
            <p:spPr>
              <a:xfrm>
                <a:off x="3083197" y="3364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644" name="Google Shape;3644;p15"/>
              <p:cNvSpPr/>
              <p:nvPr/>
            </p:nvSpPr>
            <p:spPr>
              <a:xfrm>
                <a:off x="3538630" y="3364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645" name="Google Shape;3645;p15"/>
              <p:cNvSpPr/>
              <p:nvPr/>
            </p:nvSpPr>
            <p:spPr>
              <a:xfrm>
                <a:off x="3992893" y="3364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646" name="Google Shape;3646;p15"/>
              <p:cNvSpPr/>
              <p:nvPr/>
            </p:nvSpPr>
            <p:spPr>
              <a:xfrm>
                <a:off x="4448326" y="3364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647" name="Google Shape;3647;p15"/>
              <p:cNvSpPr/>
              <p:nvPr/>
            </p:nvSpPr>
            <p:spPr>
              <a:xfrm>
                <a:off x="4902589" y="3364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648" name="Google Shape;3648;p15"/>
              <p:cNvSpPr/>
              <p:nvPr/>
            </p:nvSpPr>
            <p:spPr>
              <a:xfrm>
                <a:off x="5358022" y="3364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649" name="Google Shape;3649;p15"/>
              <p:cNvSpPr/>
              <p:nvPr/>
            </p:nvSpPr>
            <p:spPr>
              <a:xfrm>
                <a:off x="5812285" y="3364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650" name="Google Shape;3650;p15"/>
              <p:cNvSpPr/>
              <p:nvPr/>
            </p:nvSpPr>
            <p:spPr>
              <a:xfrm>
                <a:off x="6267717" y="3364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651" name="Google Shape;3651;p15"/>
              <p:cNvSpPr/>
              <p:nvPr/>
            </p:nvSpPr>
            <p:spPr>
              <a:xfrm>
                <a:off x="6721980" y="3364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652" name="Google Shape;3652;p15"/>
              <p:cNvSpPr/>
              <p:nvPr/>
            </p:nvSpPr>
            <p:spPr>
              <a:xfrm>
                <a:off x="7177414" y="3364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653" name="Google Shape;3653;p15"/>
              <p:cNvSpPr/>
              <p:nvPr/>
            </p:nvSpPr>
            <p:spPr>
              <a:xfrm>
                <a:off x="7631676" y="3364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654" name="Google Shape;3654;p15"/>
              <p:cNvSpPr/>
              <p:nvPr/>
            </p:nvSpPr>
            <p:spPr>
              <a:xfrm>
                <a:off x="8087109" y="3364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655" name="Google Shape;3655;p15"/>
              <p:cNvSpPr/>
              <p:nvPr/>
            </p:nvSpPr>
            <p:spPr>
              <a:xfrm>
                <a:off x="8541372" y="3364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656" name="Google Shape;3656;p15"/>
              <p:cNvSpPr/>
              <p:nvPr/>
            </p:nvSpPr>
            <p:spPr>
              <a:xfrm>
                <a:off x="8996805" y="3364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657" name="Google Shape;3657;p15"/>
              <p:cNvSpPr/>
              <p:nvPr/>
            </p:nvSpPr>
            <p:spPr>
              <a:xfrm>
                <a:off x="9451068" y="3364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658" name="Google Shape;3658;p15"/>
              <p:cNvSpPr/>
              <p:nvPr/>
            </p:nvSpPr>
            <p:spPr>
              <a:xfrm>
                <a:off x="9906501" y="3364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659" name="Google Shape;3659;p15"/>
              <p:cNvSpPr/>
              <p:nvPr/>
            </p:nvSpPr>
            <p:spPr>
              <a:xfrm>
                <a:off x="10360763" y="3364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660" name="Google Shape;3660;p15"/>
              <p:cNvSpPr/>
              <p:nvPr/>
            </p:nvSpPr>
            <p:spPr>
              <a:xfrm>
                <a:off x="10816197" y="3364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661" name="Google Shape;3661;p15"/>
              <p:cNvSpPr/>
              <p:nvPr/>
            </p:nvSpPr>
            <p:spPr>
              <a:xfrm>
                <a:off x="11270460" y="3364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662" name="Google Shape;3662;p15"/>
              <p:cNvSpPr/>
              <p:nvPr/>
            </p:nvSpPr>
            <p:spPr>
              <a:xfrm>
                <a:off x="11725892" y="3364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3663" name="Google Shape;3663;p15"/>
            <p:cNvGrpSpPr/>
            <p:nvPr/>
          </p:nvGrpSpPr>
          <p:grpSpPr>
            <a:xfrm>
              <a:off x="354110" y="3871219"/>
              <a:ext cx="11480604" cy="108822"/>
              <a:chOff x="354110" y="3872454"/>
              <a:chExt cx="11480604" cy="108822"/>
            </a:xfrm>
          </p:grpSpPr>
          <p:sp>
            <p:nvSpPr>
              <p:cNvPr id="3664" name="Google Shape;3664;p15"/>
              <p:cNvSpPr/>
              <p:nvPr/>
            </p:nvSpPr>
            <p:spPr>
              <a:xfrm>
                <a:off x="354110" y="3872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665" name="Google Shape;3665;p15"/>
              <p:cNvSpPr/>
              <p:nvPr/>
            </p:nvSpPr>
            <p:spPr>
              <a:xfrm>
                <a:off x="809542" y="3872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666" name="Google Shape;3666;p15"/>
              <p:cNvSpPr/>
              <p:nvPr/>
            </p:nvSpPr>
            <p:spPr>
              <a:xfrm>
                <a:off x="1263805" y="3872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667" name="Google Shape;3667;p15"/>
              <p:cNvSpPr/>
              <p:nvPr/>
            </p:nvSpPr>
            <p:spPr>
              <a:xfrm>
                <a:off x="1719239" y="3872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668" name="Google Shape;3668;p15"/>
              <p:cNvSpPr/>
              <p:nvPr/>
            </p:nvSpPr>
            <p:spPr>
              <a:xfrm>
                <a:off x="2173502" y="3872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669" name="Google Shape;3669;p15"/>
              <p:cNvSpPr/>
              <p:nvPr/>
            </p:nvSpPr>
            <p:spPr>
              <a:xfrm>
                <a:off x="2628934" y="3872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670" name="Google Shape;3670;p15"/>
              <p:cNvSpPr/>
              <p:nvPr/>
            </p:nvSpPr>
            <p:spPr>
              <a:xfrm>
                <a:off x="3083197" y="3872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671" name="Google Shape;3671;p15"/>
              <p:cNvSpPr/>
              <p:nvPr/>
            </p:nvSpPr>
            <p:spPr>
              <a:xfrm>
                <a:off x="3538630" y="3872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672" name="Google Shape;3672;p15"/>
              <p:cNvSpPr/>
              <p:nvPr/>
            </p:nvSpPr>
            <p:spPr>
              <a:xfrm>
                <a:off x="3992893" y="3872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673" name="Google Shape;3673;p15"/>
              <p:cNvSpPr/>
              <p:nvPr/>
            </p:nvSpPr>
            <p:spPr>
              <a:xfrm>
                <a:off x="4448326" y="3872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674" name="Google Shape;3674;p15"/>
              <p:cNvSpPr/>
              <p:nvPr/>
            </p:nvSpPr>
            <p:spPr>
              <a:xfrm>
                <a:off x="4902589" y="3872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675" name="Google Shape;3675;p15"/>
              <p:cNvSpPr/>
              <p:nvPr/>
            </p:nvSpPr>
            <p:spPr>
              <a:xfrm>
                <a:off x="5358022" y="3872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676" name="Google Shape;3676;p15"/>
              <p:cNvSpPr/>
              <p:nvPr/>
            </p:nvSpPr>
            <p:spPr>
              <a:xfrm>
                <a:off x="5812285" y="3872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677" name="Google Shape;3677;p15"/>
              <p:cNvSpPr/>
              <p:nvPr/>
            </p:nvSpPr>
            <p:spPr>
              <a:xfrm>
                <a:off x="6267717" y="3872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678" name="Google Shape;3678;p15"/>
              <p:cNvSpPr/>
              <p:nvPr/>
            </p:nvSpPr>
            <p:spPr>
              <a:xfrm>
                <a:off x="6721980" y="3872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679" name="Google Shape;3679;p15"/>
              <p:cNvSpPr/>
              <p:nvPr/>
            </p:nvSpPr>
            <p:spPr>
              <a:xfrm>
                <a:off x="7177414" y="3872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680" name="Google Shape;3680;p15"/>
              <p:cNvSpPr/>
              <p:nvPr/>
            </p:nvSpPr>
            <p:spPr>
              <a:xfrm>
                <a:off x="7631676" y="3872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681" name="Google Shape;3681;p15"/>
              <p:cNvSpPr/>
              <p:nvPr/>
            </p:nvSpPr>
            <p:spPr>
              <a:xfrm>
                <a:off x="8087109" y="3872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682" name="Google Shape;3682;p15"/>
              <p:cNvSpPr/>
              <p:nvPr/>
            </p:nvSpPr>
            <p:spPr>
              <a:xfrm>
                <a:off x="8541372" y="3872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683" name="Google Shape;3683;p15"/>
              <p:cNvSpPr/>
              <p:nvPr/>
            </p:nvSpPr>
            <p:spPr>
              <a:xfrm>
                <a:off x="8996805" y="3872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684" name="Google Shape;3684;p15"/>
              <p:cNvSpPr/>
              <p:nvPr/>
            </p:nvSpPr>
            <p:spPr>
              <a:xfrm>
                <a:off x="9451068" y="3872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685" name="Google Shape;3685;p15"/>
              <p:cNvSpPr/>
              <p:nvPr/>
            </p:nvSpPr>
            <p:spPr>
              <a:xfrm>
                <a:off x="9906501" y="3872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686" name="Google Shape;3686;p15"/>
              <p:cNvSpPr/>
              <p:nvPr/>
            </p:nvSpPr>
            <p:spPr>
              <a:xfrm>
                <a:off x="10360763" y="3872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687" name="Google Shape;3687;p15"/>
              <p:cNvSpPr/>
              <p:nvPr/>
            </p:nvSpPr>
            <p:spPr>
              <a:xfrm>
                <a:off x="10816197" y="3872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688" name="Google Shape;3688;p15"/>
              <p:cNvSpPr/>
              <p:nvPr/>
            </p:nvSpPr>
            <p:spPr>
              <a:xfrm>
                <a:off x="11270460" y="3872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689" name="Google Shape;3689;p15"/>
              <p:cNvSpPr/>
              <p:nvPr/>
            </p:nvSpPr>
            <p:spPr>
              <a:xfrm>
                <a:off x="11725892" y="3872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3690" name="Google Shape;3690;p15"/>
            <p:cNvGrpSpPr/>
            <p:nvPr/>
          </p:nvGrpSpPr>
          <p:grpSpPr>
            <a:xfrm>
              <a:off x="354110" y="4376763"/>
              <a:ext cx="11480604" cy="109990"/>
              <a:chOff x="354110" y="4379678"/>
              <a:chExt cx="11480604" cy="109990"/>
            </a:xfrm>
          </p:grpSpPr>
          <p:sp>
            <p:nvSpPr>
              <p:cNvPr id="3691" name="Google Shape;3691;p15"/>
              <p:cNvSpPr/>
              <p:nvPr/>
            </p:nvSpPr>
            <p:spPr>
              <a:xfrm>
                <a:off x="354110" y="4379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692" name="Google Shape;3692;p15"/>
              <p:cNvSpPr/>
              <p:nvPr/>
            </p:nvSpPr>
            <p:spPr>
              <a:xfrm>
                <a:off x="809542" y="4379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693" name="Google Shape;3693;p15"/>
              <p:cNvSpPr/>
              <p:nvPr/>
            </p:nvSpPr>
            <p:spPr>
              <a:xfrm>
                <a:off x="1263805" y="4379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694" name="Google Shape;3694;p15"/>
              <p:cNvSpPr/>
              <p:nvPr/>
            </p:nvSpPr>
            <p:spPr>
              <a:xfrm>
                <a:off x="1719239" y="4379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695" name="Google Shape;3695;p15"/>
              <p:cNvSpPr/>
              <p:nvPr/>
            </p:nvSpPr>
            <p:spPr>
              <a:xfrm>
                <a:off x="2173502" y="4379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696" name="Google Shape;3696;p15"/>
              <p:cNvSpPr/>
              <p:nvPr/>
            </p:nvSpPr>
            <p:spPr>
              <a:xfrm>
                <a:off x="2628934" y="4379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697" name="Google Shape;3697;p15"/>
              <p:cNvSpPr/>
              <p:nvPr/>
            </p:nvSpPr>
            <p:spPr>
              <a:xfrm>
                <a:off x="3083197" y="4379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698" name="Google Shape;3698;p15"/>
              <p:cNvSpPr/>
              <p:nvPr/>
            </p:nvSpPr>
            <p:spPr>
              <a:xfrm>
                <a:off x="3538630" y="4379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699" name="Google Shape;3699;p15"/>
              <p:cNvSpPr/>
              <p:nvPr/>
            </p:nvSpPr>
            <p:spPr>
              <a:xfrm>
                <a:off x="3992893" y="4379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00" name="Google Shape;3700;p15"/>
              <p:cNvSpPr/>
              <p:nvPr/>
            </p:nvSpPr>
            <p:spPr>
              <a:xfrm>
                <a:off x="4448326" y="4379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01" name="Google Shape;3701;p15"/>
              <p:cNvSpPr/>
              <p:nvPr/>
            </p:nvSpPr>
            <p:spPr>
              <a:xfrm>
                <a:off x="4902589" y="4379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02" name="Google Shape;3702;p15"/>
              <p:cNvSpPr/>
              <p:nvPr/>
            </p:nvSpPr>
            <p:spPr>
              <a:xfrm>
                <a:off x="5358022" y="4379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03" name="Google Shape;3703;p15"/>
              <p:cNvSpPr/>
              <p:nvPr/>
            </p:nvSpPr>
            <p:spPr>
              <a:xfrm>
                <a:off x="5812285" y="4379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04" name="Google Shape;3704;p15"/>
              <p:cNvSpPr/>
              <p:nvPr/>
            </p:nvSpPr>
            <p:spPr>
              <a:xfrm>
                <a:off x="6267717" y="4379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05" name="Google Shape;3705;p15"/>
              <p:cNvSpPr/>
              <p:nvPr/>
            </p:nvSpPr>
            <p:spPr>
              <a:xfrm>
                <a:off x="6721980" y="4379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06" name="Google Shape;3706;p15"/>
              <p:cNvSpPr/>
              <p:nvPr/>
            </p:nvSpPr>
            <p:spPr>
              <a:xfrm>
                <a:off x="7177414" y="4379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07" name="Google Shape;3707;p15"/>
              <p:cNvSpPr/>
              <p:nvPr/>
            </p:nvSpPr>
            <p:spPr>
              <a:xfrm>
                <a:off x="7631676" y="4379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08" name="Google Shape;3708;p15"/>
              <p:cNvSpPr/>
              <p:nvPr/>
            </p:nvSpPr>
            <p:spPr>
              <a:xfrm>
                <a:off x="8087109" y="4379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09" name="Google Shape;3709;p15"/>
              <p:cNvSpPr/>
              <p:nvPr/>
            </p:nvSpPr>
            <p:spPr>
              <a:xfrm>
                <a:off x="8541372" y="4379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10" name="Google Shape;3710;p15"/>
              <p:cNvSpPr/>
              <p:nvPr/>
            </p:nvSpPr>
            <p:spPr>
              <a:xfrm>
                <a:off x="8996805" y="4379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11" name="Google Shape;3711;p15"/>
              <p:cNvSpPr/>
              <p:nvPr/>
            </p:nvSpPr>
            <p:spPr>
              <a:xfrm>
                <a:off x="9451068" y="4379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12" name="Google Shape;3712;p15"/>
              <p:cNvSpPr/>
              <p:nvPr/>
            </p:nvSpPr>
            <p:spPr>
              <a:xfrm>
                <a:off x="9906501" y="4379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13" name="Google Shape;3713;p15"/>
              <p:cNvSpPr/>
              <p:nvPr/>
            </p:nvSpPr>
            <p:spPr>
              <a:xfrm>
                <a:off x="10360763" y="4379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14" name="Google Shape;3714;p15"/>
              <p:cNvSpPr/>
              <p:nvPr/>
            </p:nvSpPr>
            <p:spPr>
              <a:xfrm>
                <a:off x="10816197" y="4379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15" name="Google Shape;3715;p15"/>
              <p:cNvSpPr/>
              <p:nvPr/>
            </p:nvSpPr>
            <p:spPr>
              <a:xfrm>
                <a:off x="11270460" y="4379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16" name="Google Shape;3716;p15"/>
              <p:cNvSpPr/>
              <p:nvPr/>
            </p:nvSpPr>
            <p:spPr>
              <a:xfrm>
                <a:off x="11725892" y="4379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3717" name="Google Shape;3717;p15"/>
            <p:cNvGrpSpPr/>
            <p:nvPr/>
          </p:nvGrpSpPr>
          <p:grpSpPr>
            <a:xfrm>
              <a:off x="354110" y="4883475"/>
              <a:ext cx="11480604" cy="109990"/>
              <a:chOff x="354110" y="4888062"/>
              <a:chExt cx="11480604" cy="109990"/>
            </a:xfrm>
          </p:grpSpPr>
          <p:sp>
            <p:nvSpPr>
              <p:cNvPr id="3718" name="Google Shape;3718;p15"/>
              <p:cNvSpPr/>
              <p:nvPr/>
            </p:nvSpPr>
            <p:spPr>
              <a:xfrm>
                <a:off x="354110" y="4888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19" name="Google Shape;3719;p15"/>
              <p:cNvSpPr/>
              <p:nvPr/>
            </p:nvSpPr>
            <p:spPr>
              <a:xfrm>
                <a:off x="809542" y="4888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20" name="Google Shape;3720;p15"/>
              <p:cNvSpPr/>
              <p:nvPr/>
            </p:nvSpPr>
            <p:spPr>
              <a:xfrm>
                <a:off x="1263805" y="4888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21" name="Google Shape;3721;p15"/>
              <p:cNvSpPr/>
              <p:nvPr/>
            </p:nvSpPr>
            <p:spPr>
              <a:xfrm>
                <a:off x="1719239" y="4888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22" name="Google Shape;3722;p15"/>
              <p:cNvSpPr/>
              <p:nvPr/>
            </p:nvSpPr>
            <p:spPr>
              <a:xfrm>
                <a:off x="2173502" y="4888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23" name="Google Shape;3723;p15"/>
              <p:cNvSpPr/>
              <p:nvPr/>
            </p:nvSpPr>
            <p:spPr>
              <a:xfrm>
                <a:off x="2628934" y="4888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24" name="Google Shape;3724;p15"/>
              <p:cNvSpPr/>
              <p:nvPr/>
            </p:nvSpPr>
            <p:spPr>
              <a:xfrm>
                <a:off x="3083197" y="4888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25" name="Google Shape;3725;p15"/>
              <p:cNvSpPr/>
              <p:nvPr/>
            </p:nvSpPr>
            <p:spPr>
              <a:xfrm>
                <a:off x="3538630" y="4888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26" name="Google Shape;3726;p15"/>
              <p:cNvSpPr/>
              <p:nvPr/>
            </p:nvSpPr>
            <p:spPr>
              <a:xfrm>
                <a:off x="3992893" y="4888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27" name="Google Shape;3727;p15"/>
              <p:cNvSpPr/>
              <p:nvPr/>
            </p:nvSpPr>
            <p:spPr>
              <a:xfrm>
                <a:off x="4448326" y="4888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28" name="Google Shape;3728;p15"/>
              <p:cNvSpPr/>
              <p:nvPr/>
            </p:nvSpPr>
            <p:spPr>
              <a:xfrm>
                <a:off x="4902589" y="4888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29" name="Google Shape;3729;p15"/>
              <p:cNvSpPr/>
              <p:nvPr/>
            </p:nvSpPr>
            <p:spPr>
              <a:xfrm>
                <a:off x="5358022" y="4888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30" name="Google Shape;3730;p15"/>
              <p:cNvSpPr/>
              <p:nvPr/>
            </p:nvSpPr>
            <p:spPr>
              <a:xfrm>
                <a:off x="5812285" y="4888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31" name="Google Shape;3731;p15"/>
              <p:cNvSpPr/>
              <p:nvPr/>
            </p:nvSpPr>
            <p:spPr>
              <a:xfrm>
                <a:off x="6267717" y="4888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32" name="Google Shape;3732;p15"/>
              <p:cNvSpPr/>
              <p:nvPr/>
            </p:nvSpPr>
            <p:spPr>
              <a:xfrm>
                <a:off x="6721980" y="4888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33" name="Google Shape;3733;p15"/>
              <p:cNvSpPr/>
              <p:nvPr/>
            </p:nvSpPr>
            <p:spPr>
              <a:xfrm>
                <a:off x="7177414" y="4888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34" name="Google Shape;3734;p15"/>
              <p:cNvSpPr/>
              <p:nvPr/>
            </p:nvSpPr>
            <p:spPr>
              <a:xfrm>
                <a:off x="7631676" y="4888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35" name="Google Shape;3735;p15"/>
              <p:cNvSpPr/>
              <p:nvPr/>
            </p:nvSpPr>
            <p:spPr>
              <a:xfrm>
                <a:off x="8087109" y="4888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36" name="Google Shape;3736;p15"/>
              <p:cNvSpPr/>
              <p:nvPr/>
            </p:nvSpPr>
            <p:spPr>
              <a:xfrm>
                <a:off x="8541372" y="4888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37" name="Google Shape;3737;p15"/>
              <p:cNvSpPr/>
              <p:nvPr/>
            </p:nvSpPr>
            <p:spPr>
              <a:xfrm>
                <a:off x="8996805" y="4888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38" name="Google Shape;3738;p15"/>
              <p:cNvSpPr/>
              <p:nvPr/>
            </p:nvSpPr>
            <p:spPr>
              <a:xfrm>
                <a:off x="9451068" y="4888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39" name="Google Shape;3739;p15"/>
              <p:cNvSpPr/>
              <p:nvPr/>
            </p:nvSpPr>
            <p:spPr>
              <a:xfrm>
                <a:off x="9906501" y="4888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40" name="Google Shape;3740;p15"/>
              <p:cNvSpPr/>
              <p:nvPr/>
            </p:nvSpPr>
            <p:spPr>
              <a:xfrm>
                <a:off x="10360763" y="4888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41" name="Google Shape;3741;p15"/>
              <p:cNvSpPr/>
              <p:nvPr/>
            </p:nvSpPr>
            <p:spPr>
              <a:xfrm>
                <a:off x="10816197" y="4888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42" name="Google Shape;3742;p15"/>
              <p:cNvSpPr/>
              <p:nvPr/>
            </p:nvSpPr>
            <p:spPr>
              <a:xfrm>
                <a:off x="11270460" y="4888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43" name="Google Shape;3743;p15"/>
              <p:cNvSpPr/>
              <p:nvPr/>
            </p:nvSpPr>
            <p:spPr>
              <a:xfrm>
                <a:off x="11725892" y="4888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3744" name="Google Shape;3744;p15"/>
            <p:cNvGrpSpPr/>
            <p:nvPr/>
          </p:nvGrpSpPr>
          <p:grpSpPr>
            <a:xfrm>
              <a:off x="354110" y="5390187"/>
              <a:ext cx="11480604" cy="108822"/>
              <a:chOff x="354110" y="5396454"/>
              <a:chExt cx="11480604" cy="108822"/>
            </a:xfrm>
          </p:grpSpPr>
          <p:sp>
            <p:nvSpPr>
              <p:cNvPr id="3745" name="Google Shape;3745;p15"/>
              <p:cNvSpPr/>
              <p:nvPr/>
            </p:nvSpPr>
            <p:spPr>
              <a:xfrm>
                <a:off x="354110" y="5396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46" name="Google Shape;3746;p15"/>
              <p:cNvSpPr/>
              <p:nvPr/>
            </p:nvSpPr>
            <p:spPr>
              <a:xfrm>
                <a:off x="809542" y="5396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47" name="Google Shape;3747;p15"/>
              <p:cNvSpPr/>
              <p:nvPr/>
            </p:nvSpPr>
            <p:spPr>
              <a:xfrm>
                <a:off x="1263805" y="5396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48" name="Google Shape;3748;p15"/>
              <p:cNvSpPr/>
              <p:nvPr/>
            </p:nvSpPr>
            <p:spPr>
              <a:xfrm>
                <a:off x="1719239" y="5396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49" name="Google Shape;3749;p15"/>
              <p:cNvSpPr/>
              <p:nvPr/>
            </p:nvSpPr>
            <p:spPr>
              <a:xfrm>
                <a:off x="2173502" y="5396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50" name="Google Shape;3750;p15"/>
              <p:cNvSpPr/>
              <p:nvPr/>
            </p:nvSpPr>
            <p:spPr>
              <a:xfrm>
                <a:off x="2628934" y="5396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51" name="Google Shape;3751;p15"/>
              <p:cNvSpPr/>
              <p:nvPr/>
            </p:nvSpPr>
            <p:spPr>
              <a:xfrm>
                <a:off x="3083197" y="5396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52" name="Google Shape;3752;p15"/>
              <p:cNvSpPr/>
              <p:nvPr/>
            </p:nvSpPr>
            <p:spPr>
              <a:xfrm>
                <a:off x="3538630" y="5396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53" name="Google Shape;3753;p15"/>
              <p:cNvSpPr/>
              <p:nvPr/>
            </p:nvSpPr>
            <p:spPr>
              <a:xfrm>
                <a:off x="3992893" y="5396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54" name="Google Shape;3754;p15"/>
              <p:cNvSpPr/>
              <p:nvPr/>
            </p:nvSpPr>
            <p:spPr>
              <a:xfrm>
                <a:off x="4448326" y="5396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55" name="Google Shape;3755;p15"/>
              <p:cNvSpPr/>
              <p:nvPr/>
            </p:nvSpPr>
            <p:spPr>
              <a:xfrm>
                <a:off x="4902589" y="5396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56" name="Google Shape;3756;p15"/>
              <p:cNvSpPr/>
              <p:nvPr/>
            </p:nvSpPr>
            <p:spPr>
              <a:xfrm>
                <a:off x="5358022" y="5396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57" name="Google Shape;3757;p15"/>
              <p:cNvSpPr/>
              <p:nvPr/>
            </p:nvSpPr>
            <p:spPr>
              <a:xfrm>
                <a:off x="5812285" y="5396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58" name="Google Shape;3758;p15"/>
              <p:cNvSpPr/>
              <p:nvPr/>
            </p:nvSpPr>
            <p:spPr>
              <a:xfrm>
                <a:off x="6267717" y="5396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59" name="Google Shape;3759;p15"/>
              <p:cNvSpPr/>
              <p:nvPr/>
            </p:nvSpPr>
            <p:spPr>
              <a:xfrm>
                <a:off x="6721980" y="5396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60" name="Google Shape;3760;p15"/>
              <p:cNvSpPr/>
              <p:nvPr/>
            </p:nvSpPr>
            <p:spPr>
              <a:xfrm>
                <a:off x="7177414" y="5396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61" name="Google Shape;3761;p15"/>
              <p:cNvSpPr/>
              <p:nvPr/>
            </p:nvSpPr>
            <p:spPr>
              <a:xfrm>
                <a:off x="7631676" y="5396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62" name="Google Shape;3762;p15"/>
              <p:cNvSpPr/>
              <p:nvPr/>
            </p:nvSpPr>
            <p:spPr>
              <a:xfrm>
                <a:off x="8087109" y="5396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63" name="Google Shape;3763;p15"/>
              <p:cNvSpPr/>
              <p:nvPr/>
            </p:nvSpPr>
            <p:spPr>
              <a:xfrm>
                <a:off x="8541372" y="5396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64" name="Google Shape;3764;p15"/>
              <p:cNvSpPr/>
              <p:nvPr/>
            </p:nvSpPr>
            <p:spPr>
              <a:xfrm>
                <a:off x="8996805" y="5396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65" name="Google Shape;3765;p15"/>
              <p:cNvSpPr/>
              <p:nvPr/>
            </p:nvSpPr>
            <p:spPr>
              <a:xfrm>
                <a:off x="9451068" y="5396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66" name="Google Shape;3766;p15"/>
              <p:cNvSpPr/>
              <p:nvPr/>
            </p:nvSpPr>
            <p:spPr>
              <a:xfrm>
                <a:off x="9906501" y="5396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67" name="Google Shape;3767;p15"/>
              <p:cNvSpPr/>
              <p:nvPr/>
            </p:nvSpPr>
            <p:spPr>
              <a:xfrm>
                <a:off x="10360763" y="5396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68" name="Google Shape;3768;p15"/>
              <p:cNvSpPr/>
              <p:nvPr/>
            </p:nvSpPr>
            <p:spPr>
              <a:xfrm>
                <a:off x="10816197" y="5396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69" name="Google Shape;3769;p15"/>
              <p:cNvSpPr/>
              <p:nvPr/>
            </p:nvSpPr>
            <p:spPr>
              <a:xfrm>
                <a:off x="11270460" y="5396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70" name="Google Shape;3770;p15"/>
              <p:cNvSpPr/>
              <p:nvPr/>
            </p:nvSpPr>
            <p:spPr>
              <a:xfrm>
                <a:off x="11725892" y="5396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3771" name="Google Shape;3771;p15"/>
            <p:cNvGrpSpPr/>
            <p:nvPr/>
          </p:nvGrpSpPr>
          <p:grpSpPr>
            <a:xfrm>
              <a:off x="354110" y="5895731"/>
              <a:ext cx="11480604" cy="109990"/>
              <a:chOff x="354110" y="5903678"/>
              <a:chExt cx="11480604" cy="109990"/>
            </a:xfrm>
          </p:grpSpPr>
          <p:sp>
            <p:nvSpPr>
              <p:cNvPr id="3772" name="Google Shape;3772;p15"/>
              <p:cNvSpPr/>
              <p:nvPr/>
            </p:nvSpPr>
            <p:spPr>
              <a:xfrm>
                <a:off x="354110"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73" name="Google Shape;3773;p15"/>
              <p:cNvSpPr/>
              <p:nvPr/>
            </p:nvSpPr>
            <p:spPr>
              <a:xfrm>
                <a:off x="809542"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74" name="Google Shape;3774;p15"/>
              <p:cNvSpPr/>
              <p:nvPr/>
            </p:nvSpPr>
            <p:spPr>
              <a:xfrm>
                <a:off x="1263805"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75" name="Google Shape;3775;p15"/>
              <p:cNvSpPr/>
              <p:nvPr/>
            </p:nvSpPr>
            <p:spPr>
              <a:xfrm>
                <a:off x="1719239"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76" name="Google Shape;3776;p15"/>
              <p:cNvSpPr/>
              <p:nvPr/>
            </p:nvSpPr>
            <p:spPr>
              <a:xfrm>
                <a:off x="2173502"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77" name="Google Shape;3777;p15"/>
              <p:cNvSpPr/>
              <p:nvPr/>
            </p:nvSpPr>
            <p:spPr>
              <a:xfrm>
                <a:off x="2628934"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78" name="Google Shape;3778;p15"/>
              <p:cNvSpPr/>
              <p:nvPr/>
            </p:nvSpPr>
            <p:spPr>
              <a:xfrm>
                <a:off x="3083197"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79" name="Google Shape;3779;p15"/>
              <p:cNvSpPr/>
              <p:nvPr/>
            </p:nvSpPr>
            <p:spPr>
              <a:xfrm>
                <a:off x="3538630"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80" name="Google Shape;3780;p15"/>
              <p:cNvSpPr/>
              <p:nvPr/>
            </p:nvSpPr>
            <p:spPr>
              <a:xfrm>
                <a:off x="3992893"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81" name="Google Shape;3781;p15"/>
              <p:cNvSpPr/>
              <p:nvPr/>
            </p:nvSpPr>
            <p:spPr>
              <a:xfrm>
                <a:off x="4448326"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82" name="Google Shape;3782;p15"/>
              <p:cNvSpPr/>
              <p:nvPr/>
            </p:nvSpPr>
            <p:spPr>
              <a:xfrm>
                <a:off x="4902589"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83" name="Google Shape;3783;p15"/>
              <p:cNvSpPr/>
              <p:nvPr/>
            </p:nvSpPr>
            <p:spPr>
              <a:xfrm>
                <a:off x="5358022"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84" name="Google Shape;3784;p15"/>
              <p:cNvSpPr/>
              <p:nvPr/>
            </p:nvSpPr>
            <p:spPr>
              <a:xfrm>
                <a:off x="5812285"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85" name="Google Shape;3785;p15"/>
              <p:cNvSpPr/>
              <p:nvPr/>
            </p:nvSpPr>
            <p:spPr>
              <a:xfrm>
                <a:off x="6267717"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86" name="Google Shape;3786;p15"/>
              <p:cNvSpPr/>
              <p:nvPr/>
            </p:nvSpPr>
            <p:spPr>
              <a:xfrm>
                <a:off x="6721980"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87" name="Google Shape;3787;p15"/>
              <p:cNvSpPr/>
              <p:nvPr/>
            </p:nvSpPr>
            <p:spPr>
              <a:xfrm>
                <a:off x="7177414"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88" name="Google Shape;3788;p15"/>
              <p:cNvSpPr/>
              <p:nvPr/>
            </p:nvSpPr>
            <p:spPr>
              <a:xfrm>
                <a:off x="7631676"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89" name="Google Shape;3789;p15"/>
              <p:cNvSpPr/>
              <p:nvPr/>
            </p:nvSpPr>
            <p:spPr>
              <a:xfrm>
                <a:off x="8087109"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90" name="Google Shape;3790;p15"/>
              <p:cNvSpPr/>
              <p:nvPr/>
            </p:nvSpPr>
            <p:spPr>
              <a:xfrm>
                <a:off x="8541372"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91" name="Google Shape;3791;p15"/>
              <p:cNvSpPr/>
              <p:nvPr/>
            </p:nvSpPr>
            <p:spPr>
              <a:xfrm>
                <a:off x="8996805"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92" name="Google Shape;3792;p15"/>
              <p:cNvSpPr/>
              <p:nvPr/>
            </p:nvSpPr>
            <p:spPr>
              <a:xfrm>
                <a:off x="9451068"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93" name="Google Shape;3793;p15"/>
              <p:cNvSpPr/>
              <p:nvPr/>
            </p:nvSpPr>
            <p:spPr>
              <a:xfrm>
                <a:off x="9906501"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94" name="Google Shape;3794;p15"/>
              <p:cNvSpPr/>
              <p:nvPr/>
            </p:nvSpPr>
            <p:spPr>
              <a:xfrm>
                <a:off x="10360763"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95" name="Google Shape;3795;p15"/>
              <p:cNvSpPr/>
              <p:nvPr/>
            </p:nvSpPr>
            <p:spPr>
              <a:xfrm>
                <a:off x="10816197"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96" name="Google Shape;3796;p15"/>
              <p:cNvSpPr/>
              <p:nvPr/>
            </p:nvSpPr>
            <p:spPr>
              <a:xfrm>
                <a:off x="11270460"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97" name="Google Shape;3797;p15"/>
              <p:cNvSpPr/>
              <p:nvPr/>
            </p:nvSpPr>
            <p:spPr>
              <a:xfrm>
                <a:off x="11725892"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3798" name="Google Shape;3798;p15"/>
            <p:cNvGrpSpPr/>
            <p:nvPr/>
          </p:nvGrpSpPr>
          <p:grpSpPr>
            <a:xfrm>
              <a:off x="354110" y="6402442"/>
              <a:ext cx="11480604" cy="109990"/>
              <a:chOff x="354110" y="5903678"/>
              <a:chExt cx="11480604" cy="109990"/>
            </a:xfrm>
          </p:grpSpPr>
          <p:sp>
            <p:nvSpPr>
              <p:cNvPr id="3799" name="Google Shape;3799;p15"/>
              <p:cNvSpPr/>
              <p:nvPr/>
            </p:nvSpPr>
            <p:spPr>
              <a:xfrm>
                <a:off x="354110"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800" name="Google Shape;3800;p15"/>
              <p:cNvSpPr/>
              <p:nvPr/>
            </p:nvSpPr>
            <p:spPr>
              <a:xfrm>
                <a:off x="809542"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801" name="Google Shape;3801;p15"/>
              <p:cNvSpPr/>
              <p:nvPr/>
            </p:nvSpPr>
            <p:spPr>
              <a:xfrm>
                <a:off x="1263805"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802" name="Google Shape;3802;p15"/>
              <p:cNvSpPr/>
              <p:nvPr/>
            </p:nvSpPr>
            <p:spPr>
              <a:xfrm>
                <a:off x="1719239"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803" name="Google Shape;3803;p15"/>
              <p:cNvSpPr/>
              <p:nvPr/>
            </p:nvSpPr>
            <p:spPr>
              <a:xfrm>
                <a:off x="2173502"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804" name="Google Shape;3804;p15"/>
              <p:cNvSpPr/>
              <p:nvPr/>
            </p:nvSpPr>
            <p:spPr>
              <a:xfrm>
                <a:off x="2628934"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805" name="Google Shape;3805;p15"/>
              <p:cNvSpPr/>
              <p:nvPr/>
            </p:nvSpPr>
            <p:spPr>
              <a:xfrm>
                <a:off x="3083197"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806" name="Google Shape;3806;p15"/>
              <p:cNvSpPr/>
              <p:nvPr/>
            </p:nvSpPr>
            <p:spPr>
              <a:xfrm>
                <a:off x="3538630"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807" name="Google Shape;3807;p15"/>
              <p:cNvSpPr/>
              <p:nvPr/>
            </p:nvSpPr>
            <p:spPr>
              <a:xfrm>
                <a:off x="3992893"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808" name="Google Shape;3808;p15"/>
              <p:cNvSpPr/>
              <p:nvPr/>
            </p:nvSpPr>
            <p:spPr>
              <a:xfrm>
                <a:off x="4448326"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809" name="Google Shape;3809;p15"/>
              <p:cNvSpPr/>
              <p:nvPr/>
            </p:nvSpPr>
            <p:spPr>
              <a:xfrm>
                <a:off x="4902589"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810" name="Google Shape;3810;p15"/>
              <p:cNvSpPr/>
              <p:nvPr/>
            </p:nvSpPr>
            <p:spPr>
              <a:xfrm>
                <a:off x="5358022"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811" name="Google Shape;3811;p15"/>
              <p:cNvSpPr/>
              <p:nvPr/>
            </p:nvSpPr>
            <p:spPr>
              <a:xfrm>
                <a:off x="5812285"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812" name="Google Shape;3812;p15"/>
              <p:cNvSpPr/>
              <p:nvPr/>
            </p:nvSpPr>
            <p:spPr>
              <a:xfrm>
                <a:off x="6267717"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813" name="Google Shape;3813;p15"/>
              <p:cNvSpPr/>
              <p:nvPr/>
            </p:nvSpPr>
            <p:spPr>
              <a:xfrm>
                <a:off x="6721980"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814" name="Google Shape;3814;p15"/>
              <p:cNvSpPr/>
              <p:nvPr/>
            </p:nvSpPr>
            <p:spPr>
              <a:xfrm>
                <a:off x="7177414"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815" name="Google Shape;3815;p15"/>
              <p:cNvSpPr/>
              <p:nvPr/>
            </p:nvSpPr>
            <p:spPr>
              <a:xfrm>
                <a:off x="7631676"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816" name="Google Shape;3816;p15"/>
              <p:cNvSpPr/>
              <p:nvPr/>
            </p:nvSpPr>
            <p:spPr>
              <a:xfrm>
                <a:off x="8087109"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817" name="Google Shape;3817;p15"/>
              <p:cNvSpPr/>
              <p:nvPr/>
            </p:nvSpPr>
            <p:spPr>
              <a:xfrm>
                <a:off x="8541372"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818" name="Google Shape;3818;p15"/>
              <p:cNvSpPr/>
              <p:nvPr/>
            </p:nvSpPr>
            <p:spPr>
              <a:xfrm>
                <a:off x="8996805"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819" name="Google Shape;3819;p15"/>
              <p:cNvSpPr/>
              <p:nvPr/>
            </p:nvSpPr>
            <p:spPr>
              <a:xfrm>
                <a:off x="9451068"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820" name="Google Shape;3820;p15"/>
              <p:cNvSpPr/>
              <p:nvPr/>
            </p:nvSpPr>
            <p:spPr>
              <a:xfrm>
                <a:off x="9906501"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821" name="Google Shape;3821;p15"/>
              <p:cNvSpPr/>
              <p:nvPr/>
            </p:nvSpPr>
            <p:spPr>
              <a:xfrm>
                <a:off x="10360763"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822" name="Google Shape;3822;p15"/>
              <p:cNvSpPr/>
              <p:nvPr/>
            </p:nvSpPr>
            <p:spPr>
              <a:xfrm>
                <a:off x="10816197"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823" name="Google Shape;3823;p15"/>
              <p:cNvSpPr/>
              <p:nvPr/>
            </p:nvSpPr>
            <p:spPr>
              <a:xfrm>
                <a:off x="11270460"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824" name="Google Shape;3824;p15"/>
              <p:cNvSpPr/>
              <p:nvPr/>
            </p:nvSpPr>
            <p:spPr>
              <a:xfrm>
                <a:off x="11725892"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sp>
        <p:nvSpPr>
          <p:cNvPr id="3825" name="Google Shape;3825;p15"/>
          <p:cNvSpPr txBox="1">
            <a:spLocks noGrp="1"/>
          </p:cNvSpPr>
          <p:nvPr>
            <p:ph type="dt" idx="10"/>
          </p:nvPr>
        </p:nvSpPr>
        <p:spPr>
          <a:xfrm>
            <a:off x="457200" y="4767263"/>
            <a:ext cx="2133600" cy="273844"/>
          </a:xfrm>
          <a:prstGeom prst="rect">
            <a:avLst/>
          </a:prstGeom>
          <a:noFill/>
          <a:ln>
            <a:noFill/>
          </a:ln>
        </p:spPr>
        <p:txBody>
          <a:bodyPr spcFirstLastPara="1" wrap="square" lIns="0" tIns="45700" rIns="0" bIns="4570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826" name="Google Shape;3826;p15"/>
          <p:cNvSpPr txBox="1">
            <a:spLocks noGrp="1"/>
          </p:cNvSpPr>
          <p:nvPr>
            <p:ph type="ftr" idx="11"/>
          </p:nvPr>
        </p:nvSpPr>
        <p:spPr>
          <a:xfrm>
            <a:off x="3124200" y="4767263"/>
            <a:ext cx="2895600" cy="273844"/>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827" name="Google Shape;3827;p15"/>
          <p:cNvSpPr txBox="1">
            <a:spLocks noGrp="1"/>
          </p:cNvSpPr>
          <p:nvPr>
            <p:ph type="sldNum" idx="12"/>
          </p:nvPr>
        </p:nvSpPr>
        <p:spPr>
          <a:xfrm>
            <a:off x="6553200" y="4767263"/>
            <a:ext cx="2133600" cy="273844"/>
          </a:xfrm>
          <a:prstGeom prst="rect">
            <a:avLst/>
          </a:prstGeom>
          <a:noFill/>
          <a:ln>
            <a:noFill/>
          </a:ln>
        </p:spPr>
        <p:txBody>
          <a:bodyPr spcFirstLastPara="1" wrap="square" lIns="0" tIns="45700" rIns="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
        <p:nvSpPr>
          <p:cNvPr id="3828" name="Google Shape;3828;p15"/>
          <p:cNvSpPr>
            <a:spLocks noGrp="1"/>
          </p:cNvSpPr>
          <p:nvPr>
            <p:ph type="pic" idx="2"/>
          </p:nvPr>
        </p:nvSpPr>
        <p:spPr>
          <a:xfrm>
            <a:off x="3432842" y="455426"/>
            <a:ext cx="5200450" cy="3289673"/>
          </a:xfrm>
          <a:prstGeom prst="rect">
            <a:avLst/>
          </a:prstGeom>
          <a:solidFill>
            <a:schemeClr val="accent3"/>
          </a:solidFill>
          <a:ln>
            <a:noFill/>
          </a:ln>
          <a:effectLst>
            <a:outerShdw blurRad="635000" dist="825500" dir="9600000" algn="tr" rotWithShape="0">
              <a:srgbClr val="000000">
                <a:alpha val="20000"/>
              </a:srgbClr>
            </a:outerShdw>
          </a:effectLst>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What we do?">
  <p:cSld name="What we do?">
    <p:bg>
      <p:bgPr>
        <a:solidFill>
          <a:schemeClr val="accent1"/>
        </a:solidFill>
        <a:effectLst/>
      </p:bgPr>
    </p:bg>
    <p:spTree>
      <p:nvGrpSpPr>
        <p:cNvPr id="1" name="Shape 3829"/>
        <p:cNvGrpSpPr/>
        <p:nvPr/>
      </p:nvGrpSpPr>
      <p:grpSpPr>
        <a:xfrm>
          <a:off x="0" y="0"/>
          <a:ext cx="0" cy="0"/>
          <a:chOff x="0" y="0"/>
          <a:chExt cx="0" cy="0"/>
        </a:xfrm>
      </p:grpSpPr>
      <p:grpSp>
        <p:nvGrpSpPr>
          <p:cNvPr id="3830" name="Google Shape;3830;p16"/>
          <p:cNvGrpSpPr/>
          <p:nvPr/>
        </p:nvGrpSpPr>
        <p:grpSpPr>
          <a:xfrm>
            <a:off x="265652" y="244928"/>
            <a:ext cx="8612696" cy="4639396"/>
            <a:chOff x="354110" y="326571"/>
            <a:chExt cx="11480604" cy="6185861"/>
          </a:xfrm>
        </p:grpSpPr>
        <p:grpSp>
          <p:nvGrpSpPr>
            <p:cNvPr id="3831" name="Google Shape;3831;p16"/>
            <p:cNvGrpSpPr/>
            <p:nvPr/>
          </p:nvGrpSpPr>
          <p:grpSpPr>
            <a:xfrm>
              <a:off x="354110" y="326571"/>
              <a:ext cx="11480604" cy="109990"/>
              <a:chOff x="354110" y="326571"/>
              <a:chExt cx="11480604" cy="109990"/>
            </a:xfrm>
          </p:grpSpPr>
          <p:sp>
            <p:nvSpPr>
              <p:cNvPr id="3832" name="Google Shape;3832;p16"/>
              <p:cNvSpPr/>
              <p:nvPr/>
            </p:nvSpPr>
            <p:spPr>
              <a:xfrm>
                <a:off x="354110" y="326571"/>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833" name="Google Shape;3833;p16"/>
              <p:cNvSpPr/>
              <p:nvPr/>
            </p:nvSpPr>
            <p:spPr>
              <a:xfrm>
                <a:off x="809542" y="326571"/>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834" name="Google Shape;3834;p16"/>
              <p:cNvSpPr/>
              <p:nvPr/>
            </p:nvSpPr>
            <p:spPr>
              <a:xfrm>
                <a:off x="1263805" y="326571"/>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835" name="Google Shape;3835;p16"/>
              <p:cNvSpPr/>
              <p:nvPr/>
            </p:nvSpPr>
            <p:spPr>
              <a:xfrm>
                <a:off x="1719239" y="326571"/>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836" name="Google Shape;3836;p16"/>
              <p:cNvSpPr/>
              <p:nvPr/>
            </p:nvSpPr>
            <p:spPr>
              <a:xfrm>
                <a:off x="2173502" y="326571"/>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837" name="Google Shape;3837;p16"/>
              <p:cNvSpPr/>
              <p:nvPr/>
            </p:nvSpPr>
            <p:spPr>
              <a:xfrm>
                <a:off x="2628934" y="326571"/>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838" name="Google Shape;3838;p16"/>
              <p:cNvSpPr/>
              <p:nvPr/>
            </p:nvSpPr>
            <p:spPr>
              <a:xfrm>
                <a:off x="3083197" y="326571"/>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839" name="Google Shape;3839;p16"/>
              <p:cNvSpPr/>
              <p:nvPr/>
            </p:nvSpPr>
            <p:spPr>
              <a:xfrm>
                <a:off x="3538630" y="326571"/>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840" name="Google Shape;3840;p16"/>
              <p:cNvSpPr/>
              <p:nvPr/>
            </p:nvSpPr>
            <p:spPr>
              <a:xfrm>
                <a:off x="3992893" y="326571"/>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841" name="Google Shape;3841;p16"/>
              <p:cNvSpPr/>
              <p:nvPr/>
            </p:nvSpPr>
            <p:spPr>
              <a:xfrm>
                <a:off x="4448326" y="326571"/>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842" name="Google Shape;3842;p16"/>
              <p:cNvSpPr/>
              <p:nvPr/>
            </p:nvSpPr>
            <p:spPr>
              <a:xfrm>
                <a:off x="4902589" y="326571"/>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843" name="Google Shape;3843;p16"/>
              <p:cNvSpPr/>
              <p:nvPr/>
            </p:nvSpPr>
            <p:spPr>
              <a:xfrm>
                <a:off x="5358022" y="326571"/>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844" name="Google Shape;3844;p16"/>
              <p:cNvSpPr/>
              <p:nvPr/>
            </p:nvSpPr>
            <p:spPr>
              <a:xfrm>
                <a:off x="5812285" y="326571"/>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845" name="Google Shape;3845;p16"/>
              <p:cNvSpPr/>
              <p:nvPr/>
            </p:nvSpPr>
            <p:spPr>
              <a:xfrm>
                <a:off x="6267717" y="326571"/>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846" name="Google Shape;3846;p16"/>
              <p:cNvSpPr/>
              <p:nvPr/>
            </p:nvSpPr>
            <p:spPr>
              <a:xfrm>
                <a:off x="6721980" y="326571"/>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847" name="Google Shape;3847;p16"/>
              <p:cNvSpPr/>
              <p:nvPr/>
            </p:nvSpPr>
            <p:spPr>
              <a:xfrm>
                <a:off x="7177414" y="326571"/>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848" name="Google Shape;3848;p16"/>
              <p:cNvSpPr/>
              <p:nvPr/>
            </p:nvSpPr>
            <p:spPr>
              <a:xfrm>
                <a:off x="7631676" y="326571"/>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849" name="Google Shape;3849;p16"/>
              <p:cNvSpPr/>
              <p:nvPr/>
            </p:nvSpPr>
            <p:spPr>
              <a:xfrm>
                <a:off x="8087109" y="326571"/>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850" name="Google Shape;3850;p16"/>
              <p:cNvSpPr/>
              <p:nvPr/>
            </p:nvSpPr>
            <p:spPr>
              <a:xfrm>
                <a:off x="8541372" y="326571"/>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851" name="Google Shape;3851;p16"/>
              <p:cNvSpPr/>
              <p:nvPr/>
            </p:nvSpPr>
            <p:spPr>
              <a:xfrm>
                <a:off x="8996805" y="326571"/>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852" name="Google Shape;3852;p16"/>
              <p:cNvSpPr/>
              <p:nvPr/>
            </p:nvSpPr>
            <p:spPr>
              <a:xfrm>
                <a:off x="9451068" y="326571"/>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853" name="Google Shape;3853;p16"/>
              <p:cNvSpPr/>
              <p:nvPr/>
            </p:nvSpPr>
            <p:spPr>
              <a:xfrm>
                <a:off x="9906501" y="326571"/>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854" name="Google Shape;3854;p16"/>
              <p:cNvSpPr/>
              <p:nvPr/>
            </p:nvSpPr>
            <p:spPr>
              <a:xfrm>
                <a:off x="10360763" y="326571"/>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855" name="Google Shape;3855;p16"/>
              <p:cNvSpPr/>
              <p:nvPr/>
            </p:nvSpPr>
            <p:spPr>
              <a:xfrm>
                <a:off x="10816197" y="326571"/>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856" name="Google Shape;3856;p16"/>
              <p:cNvSpPr/>
              <p:nvPr/>
            </p:nvSpPr>
            <p:spPr>
              <a:xfrm>
                <a:off x="11270460" y="326571"/>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857" name="Google Shape;3857;p16"/>
              <p:cNvSpPr/>
              <p:nvPr/>
            </p:nvSpPr>
            <p:spPr>
              <a:xfrm>
                <a:off x="11725892" y="326571"/>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3858" name="Google Shape;3858;p16"/>
            <p:cNvGrpSpPr/>
            <p:nvPr/>
          </p:nvGrpSpPr>
          <p:grpSpPr>
            <a:xfrm>
              <a:off x="354110" y="833283"/>
              <a:ext cx="11480604" cy="108822"/>
              <a:chOff x="354110" y="834963"/>
              <a:chExt cx="11480604" cy="108822"/>
            </a:xfrm>
          </p:grpSpPr>
          <p:sp>
            <p:nvSpPr>
              <p:cNvPr id="3859" name="Google Shape;3859;p16"/>
              <p:cNvSpPr/>
              <p:nvPr/>
            </p:nvSpPr>
            <p:spPr>
              <a:xfrm>
                <a:off x="354110" y="834963"/>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860" name="Google Shape;3860;p16"/>
              <p:cNvSpPr/>
              <p:nvPr/>
            </p:nvSpPr>
            <p:spPr>
              <a:xfrm>
                <a:off x="809542" y="834963"/>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861" name="Google Shape;3861;p16"/>
              <p:cNvSpPr/>
              <p:nvPr/>
            </p:nvSpPr>
            <p:spPr>
              <a:xfrm>
                <a:off x="1263805" y="834963"/>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862" name="Google Shape;3862;p16"/>
              <p:cNvSpPr/>
              <p:nvPr/>
            </p:nvSpPr>
            <p:spPr>
              <a:xfrm>
                <a:off x="1719239" y="834963"/>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863" name="Google Shape;3863;p16"/>
              <p:cNvSpPr/>
              <p:nvPr/>
            </p:nvSpPr>
            <p:spPr>
              <a:xfrm>
                <a:off x="2173502" y="834963"/>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864" name="Google Shape;3864;p16"/>
              <p:cNvSpPr/>
              <p:nvPr/>
            </p:nvSpPr>
            <p:spPr>
              <a:xfrm>
                <a:off x="2628934" y="834963"/>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865" name="Google Shape;3865;p16"/>
              <p:cNvSpPr/>
              <p:nvPr/>
            </p:nvSpPr>
            <p:spPr>
              <a:xfrm>
                <a:off x="3083197" y="834963"/>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866" name="Google Shape;3866;p16"/>
              <p:cNvSpPr/>
              <p:nvPr/>
            </p:nvSpPr>
            <p:spPr>
              <a:xfrm>
                <a:off x="3538630" y="834963"/>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867" name="Google Shape;3867;p16"/>
              <p:cNvSpPr/>
              <p:nvPr/>
            </p:nvSpPr>
            <p:spPr>
              <a:xfrm>
                <a:off x="3992893" y="834963"/>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868" name="Google Shape;3868;p16"/>
              <p:cNvSpPr/>
              <p:nvPr/>
            </p:nvSpPr>
            <p:spPr>
              <a:xfrm>
                <a:off x="4448326" y="834963"/>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869" name="Google Shape;3869;p16"/>
              <p:cNvSpPr/>
              <p:nvPr/>
            </p:nvSpPr>
            <p:spPr>
              <a:xfrm>
                <a:off x="4902589" y="834963"/>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870" name="Google Shape;3870;p16"/>
              <p:cNvSpPr/>
              <p:nvPr/>
            </p:nvSpPr>
            <p:spPr>
              <a:xfrm>
                <a:off x="5358022" y="834963"/>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871" name="Google Shape;3871;p16"/>
              <p:cNvSpPr/>
              <p:nvPr/>
            </p:nvSpPr>
            <p:spPr>
              <a:xfrm>
                <a:off x="5812285" y="834963"/>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872" name="Google Shape;3872;p16"/>
              <p:cNvSpPr/>
              <p:nvPr/>
            </p:nvSpPr>
            <p:spPr>
              <a:xfrm>
                <a:off x="6267717" y="834963"/>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873" name="Google Shape;3873;p16"/>
              <p:cNvSpPr/>
              <p:nvPr/>
            </p:nvSpPr>
            <p:spPr>
              <a:xfrm>
                <a:off x="6721980" y="834963"/>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874" name="Google Shape;3874;p16"/>
              <p:cNvSpPr/>
              <p:nvPr/>
            </p:nvSpPr>
            <p:spPr>
              <a:xfrm>
                <a:off x="7177414" y="834963"/>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875" name="Google Shape;3875;p16"/>
              <p:cNvSpPr/>
              <p:nvPr/>
            </p:nvSpPr>
            <p:spPr>
              <a:xfrm>
                <a:off x="7631676" y="834963"/>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876" name="Google Shape;3876;p16"/>
              <p:cNvSpPr/>
              <p:nvPr/>
            </p:nvSpPr>
            <p:spPr>
              <a:xfrm>
                <a:off x="8087109" y="834963"/>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877" name="Google Shape;3877;p16"/>
              <p:cNvSpPr/>
              <p:nvPr/>
            </p:nvSpPr>
            <p:spPr>
              <a:xfrm>
                <a:off x="8541372" y="834963"/>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878" name="Google Shape;3878;p16"/>
              <p:cNvSpPr/>
              <p:nvPr/>
            </p:nvSpPr>
            <p:spPr>
              <a:xfrm>
                <a:off x="8996805" y="834963"/>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879" name="Google Shape;3879;p16"/>
              <p:cNvSpPr/>
              <p:nvPr/>
            </p:nvSpPr>
            <p:spPr>
              <a:xfrm>
                <a:off x="9451068" y="834963"/>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880" name="Google Shape;3880;p16"/>
              <p:cNvSpPr/>
              <p:nvPr/>
            </p:nvSpPr>
            <p:spPr>
              <a:xfrm>
                <a:off x="9906501" y="834963"/>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881" name="Google Shape;3881;p16"/>
              <p:cNvSpPr/>
              <p:nvPr/>
            </p:nvSpPr>
            <p:spPr>
              <a:xfrm>
                <a:off x="10360763" y="834963"/>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882" name="Google Shape;3882;p16"/>
              <p:cNvSpPr/>
              <p:nvPr/>
            </p:nvSpPr>
            <p:spPr>
              <a:xfrm>
                <a:off x="10816197" y="834963"/>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883" name="Google Shape;3883;p16"/>
              <p:cNvSpPr/>
              <p:nvPr/>
            </p:nvSpPr>
            <p:spPr>
              <a:xfrm>
                <a:off x="11270460" y="834963"/>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884" name="Google Shape;3884;p16"/>
              <p:cNvSpPr/>
              <p:nvPr/>
            </p:nvSpPr>
            <p:spPr>
              <a:xfrm>
                <a:off x="11725892" y="834963"/>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3885" name="Google Shape;3885;p16"/>
            <p:cNvGrpSpPr/>
            <p:nvPr/>
          </p:nvGrpSpPr>
          <p:grpSpPr>
            <a:xfrm>
              <a:off x="354110" y="1338827"/>
              <a:ext cx="11480604" cy="109990"/>
              <a:chOff x="354110" y="1342187"/>
              <a:chExt cx="11480604" cy="109990"/>
            </a:xfrm>
          </p:grpSpPr>
          <p:sp>
            <p:nvSpPr>
              <p:cNvPr id="3886" name="Google Shape;3886;p16"/>
              <p:cNvSpPr/>
              <p:nvPr/>
            </p:nvSpPr>
            <p:spPr>
              <a:xfrm>
                <a:off x="354110" y="1342187"/>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887" name="Google Shape;3887;p16"/>
              <p:cNvSpPr/>
              <p:nvPr/>
            </p:nvSpPr>
            <p:spPr>
              <a:xfrm>
                <a:off x="809542" y="1342187"/>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888" name="Google Shape;3888;p16"/>
              <p:cNvSpPr/>
              <p:nvPr/>
            </p:nvSpPr>
            <p:spPr>
              <a:xfrm>
                <a:off x="1263805" y="1342187"/>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889" name="Google Shape;3889;p16"/>
              <p:cNvSpPr/>
              <p:nvPr/>
            </p:nvSpPr>
            <p:spPr>
              <a:xfrm>
                <a:off x="1719239" y="1342187"/>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890" name="Google Shape;3890;p16"/>
              <p:cNvSpPr/>
              <p:nvPr/>
            </p:nvSpPr>
            <p:spPr>
              <a:xfrm>
                <a:off x="2173502" y="1342187"/>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891" name="Google Shape;3891;p16"/>
              <p:cNvSpPr/>
              <p:nvPr/>
            </p:nvSpPr>
            <p:spPr>
              <a:xfrm>
                <a:off x="2628934" y="1342187"/>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892" name="Google Shape;3892;p16"/>
              <p:cNvSpPr/>
              <p:nvPr/>
            </p:nvSpPr>
            <p:spPr>
              <a:xfrm>
                <a:off x="3083197" y="1342187"/>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893" name="Google Shape;3893;p16"/>
              <p:cNvSpPr/>
              <p:nvPr/>
            </p:nvSpPr>
            <p:spPr>
              <a:xfrm>
                <a:off x="3538630" y="1342187"/>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894" name="Google Shape;3894;p16"/>
              <p:cNvSpPr/>
              <p:nvPr/>
            </p:nvSpPr>
            <p:spPr>
              <a:xfrm>
                <a:off x="3992893" y="1342187"/>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895" name="Google Shape;3895;p16"/>
              <p:cNvSpPr/>
              <p:nvPr/>
            </p:nvSpPr>
            <p:spPr>
              <a:xfrm>
                <a:off x="4448326" y="1342187"/>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896" name="Google Shape;3896;p16"/>
              <p:cNvSpPr/>
              <p:nvPr/>
            </p:nvSpPr>
            <p:spPr>
              <a:xfrm>
                <a:off x="4902589" y="1342187"/>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897" name="Google Shape;3897;p16"/>
              <p:cNvSpPr/>
              <p:nvPr/>
            </p:nvSpPr>
            <p:spPr>
              <a:xfrm>
                <a:off x="5358022" y="1342187"/>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898" name="Google Shape;3898;p16"/>
              <p:cNvSpPr/>
              <p:nvPr/>
            </p:nvSpPr>
            <p:spPr>
              <a:xfrm>
                <a:off x="5812285" y="1342187"/>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899" name="Google Shape;3899;p16"/>
              <p:cNvSpPr/>
              <p:nvPr/>
            </p:nvSpPr>
            <p:spPr>
              <a:xfrm>
                <a:off x="6267717" y="1342187"/>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900" name="Google Shape;3900;p16"/>
              <p:cNvSpPr/>
              <p:nvPr/>
            </p:nvSpPr>
            <p:spPr>
              <a:xfrm>
                <a:off x="6721980" y="1342187"/>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901" name="Google Shape;3901;p16"/>
              <p:cNvSpPr/>
              <p:nvPr/>
            </p:nvSpPr>
            <p:spPr>
              <a:xfrm>
                <a:off x="7177414" y="1342187"/>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902" name="Google Shape;3902;p16"/>
              <p:cNvSpPr/>
              <p:nvPr/>
            </p:nvSpPr>
            <p:spPr>
              <a:xfrm>
                <a:off x="7631676" y="1342187"/>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903" name="Google Shape;3903;p16"/>
              <p:cNvSpPr/>
              <p:nvPr/>
            </p:nvSpPr>
            <p:spPr>
              <a:xfrm>
                <a:off x="8087109" y="1342187"/>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904" name="Google Shape;3904;p16"/>
              <p:cNvSpPr/>
              <p:nvPr/>
            </p:nvSpPr>
            <p:spPr>
              <a:xfrm>
                <a:off x="8541372" y="1342187"/>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905" name="Google Shape;3905;p16"/>
              <p:cNvSpPr/>
              <p:nvPr/>
            </p:nvSpPr>
            <p:spPr>
              <a:xfrm>
                <a:off x="8996805" y="1342187"/>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906" name="Google Shape;3906;p16"/>
              <p:cNvSpPr/>
              <p:nvPr/>
            </p:nvSpPr>
            <p:spPr>
              <a:xfrm>
                <a:off x="9451068" y="1342187"/>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907" name="Google Shape;3907;p16"/>
              <p:cNvSpPr/>
              <p:nvPr/>
            </p:nvSpPr>
            <p:spPr>
              <a:xfrm>
                <a:off x="9906501" y="1342187"/>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908" name="Google Shape;3908;p16"/>
              <p:cNvSpPr/>
              <p:nvPr/>
            </p:nvSpPr>
            <p:spPr>
              <a:xfrm>
                <a:off x="10360763" y="1342187"/>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909" name="Google Shape;3909;p16"/>
              <p:cNvSpPr/>
              <p:nvPr/>
            </p:nvSpPr>
            <p:spPr>
              <a:xfrm>
                <a:off x="10816197" y="1342187"/>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910" name="Google Shape;3910;p16"/>
              <p:cNvSpPr/>
              <p:nvPr/>
            </p:nvSpPr>
            <p:spPr>
              <a:xfrm>
                <a:off x="11270460" y="1342187"/>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911" name="Google Shape;3911;p16"/>
              <p:cNvSpPr/>
              <p:nvPr/>
            </p:nvSpPr>
            <p:spPr>
              <a:xfrm>
                <a:off x="11725892" y="1342187"/>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3912" name="Google Shape;3912;p16"/>
            <p:cNvGrpSpPr/>
            <p:nvPr/>
          </p:nvGrpSpPr>
          <p:grpSpPr>
            <a:xfrm>
              <a:off x="354110" y="1845539"/>
              <a:ext cx="11480604" cy="109990"/>
              <a:chOff x="354110" y="1850572"/>
              <a:chExt cx="11480604" cy="109990"/>
            </a:xfrm>
          </p:grpSpPr>
          <p:sp>
            <p:nvSpPr>
              <p:cNvPr id="3913" name="Google Shape;3913;p16"/>
              <p:cNvSpPr/>
              <p:nvPr/>
            </p:nvSpPr>
            <p:spPr>
              <a:xfrm>
                <a:off x="354110" y="185057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914" name="Google Shape;3914;p16"/>
              <p:cNvSpPr/>
              <p:nvPr/>
            </p:nvSpPr>
            <p:spPr>
              <a:xfrm>
                <a:off x="809542" y="185057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915" name="Google Shape;3915;p16"/>
              <p:cNvSpPr/>
              <p:nvPr/>
            </p:nvSpPr>
            <p:spPr>
              <a:xfrm>
                <a:off x="1263805" y="185057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916" name="Google Shape;3916;p16"/>
              <p:cNvSpPr/>
              <p:nvPr/>
            </p:nvSpPr>
            <p:spPr>
              <a:xfrm>
                <a:off x="1719239" y="185057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917" name="Google Shape;3917;p16"/>
              <p:cNvSpPr/>
              <p:nvPr/>
            </p:nvSpPr>
            <p:spPr>
              <a:xfrm>
                <a:off x="2173502" y="185057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918" name="Google Shape;3918;p16"/>
              <p:cNvSpPr/>
              <p:nvPr/>
            </p:nvSpPr>
            <p:spPr>
              <a:xfrm>
                <a:off x="2628934" y="185057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919" name="Google Shape;3919;p16"/>
              <p:cNvSpPr/>
              <p:nvPr/>
            </p:nvSpPr>
            <p:spPr>
              <a:xfrm>
                <a:off x="3083197" y="185057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920" name="Google Shape;3920;p16"/>
              <p:cNvSpPr/>
              <p:nvPr/>
            </p:nvSpPr>
            <p:spPr>
              <a:xfrm>
                <a:off x="3538630" y="185057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921" name="Google Shape;3921;p16"/>
              <p:cNvSpPr/>
              <p:nvPr/>
            </p:nvSpPr>
            <p:spPr>
              <a:xfrm>
                <a:off x="3992893" y="185057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922" name="Google Shape;3922;p16"/>
              <p:cNvSpPr/>
              <p:nvPr/>
            </p:nvSpPr>
            <p:spPr>
              <a:xfrm>
                <a:off x="4448326" y="185057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923" name="Google Shape;3923;p16"/>
              <p:cNvSpPr/>
              <p:nvPr/>
            </p:nvSpPr>
            <p:spPr>
              <a:xfrm>
                <a:off x="4902589" y="185057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924" name="Google Shape;3924;p16"/>
              <p:cNvSpPr/>
              <p:nvPr/>
            </p:nvSpPr>
            <p:spPr>
              <a:xfrm>
                <a:off x="5358022" y="185057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925" name="Google Shape;3925;p16"/>
              <p:cNvSpPr/>
              <p:nvPr/>
            </p:nvSpPr>
            <p:spPr>
              <a:xfrm>
                <a:off x="5812285" y="185057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926" name="Google Shape;3926;p16"/>
              <p:cNvSpPr/>
              <p:nvPr/>
            </p:nvSpPr>
            <p:spPr>
              <a:xfrm>
                <a:off x="6267717" y="185057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927" name="Google Shape;3927;p16"/>
              <p:cNvSpPr/>
              <p:nvPr/>
            </p:nvSpPr>
            <p:spPr>
              <a:xfrm>
                <a:off x="6721980" y="185057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928" name="Google Shape;3928;p16"/>
              <p:cNvSpPr/>
              <p:nvPr/>
            </p:nvSpPr>
            <p:spPr>
              <a:xfrm>
                <a:off x="7177414" y="185057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929" name="Google Shape;3929;p16"/>
              <p:cNvSpPr/>
              <p:nvPr/>
            </p:nvSpPr>
            <p:spPr>
              <a:xfrm>
                <a:off x="7631676" y="185057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930" name="Google Shape;3930;p16"/>
              <p:cNvSpPr/>
              <p:nvPr/>
            </p:nvSpPr>
            <p:spPr>
              <a:xfrm>
                <a:off x="8087109" y="185057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931" name="Google Shape;3931;p16"/>
              <p:cNvSpPr/>
              <p:nvPr/>
            </p:nvSpPr>
            <p:spPr>
              <a:xfrm>
                <a:off x="8541372" y="185057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932" name="Google Shape;3932;p16"/>
              <p:cNvSpPr/>
              <p:nvPr/>
            </p:nvSpPr>
            <p:spPr>
              <a:xfrm>
                <a:off x="8996805" y="185057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933" name="Google Shape;3933;p16"/>
              <p:cNvSpPr/>
              <p:nvPr/>
            </p:nvSpPr>
            <p:spPr>
              <a:xfrm>
                <a:off x="9451068" y="185057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934" name="Google Shape;3934;p16"/>
              <p:cNvSpPr/>
              <p:nvPr/>
            </p:nvSpPr>
            <p:spPr>
              <a:xfrm>
                <a:off x="9906501" y="185057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935" name="Google Shape;3935;p16"/>
              <p:cNvSpPr/>
              <p:nvPr/>
            </p:nvSpPr>
            <p:spPr>
              <a:xfrm>
                <a:off x="10360763" y="185057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936" name="Google Shape;3936;p16"/>
              <p:cNvSpPr/>
              <p:nvPr/>
            </p:nvSpPr>
            <p:spPr>
              <a:xfrm>
                <a:off x="10816197" y="185057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937" name="Google Shape;3937;p16"/>
              <p:cNvSpPr/>
              <p:nvPr/>
            </p:nvSpPr>
            <p:spPr>
              <a:xfrm>
                <a:off x="11270460" y="185057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938" name="Google Shape;3938;p16"/>
              <p:cNvSpPr/>
              <p:nvPr/>
            </p:nvSpPr>
            <p:spPr>
              <a:xfrm>
                <a:off x="11725892" y="185057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3939" name="Google Shape;3939;p16"/>
            <p:cNvGrpSpPr/>
            <p:nvPr/>
          </p:nvGrpSpPr>
          <p:grpSpPr>
            <a:xfrm>
              <a:off x="354110" y="2352251"/>
              <a:ext cx="11480604" cy="108822"/>
              <a:chOff x="354110" y="2358964"/>
              <a:chExt cx="11480604" cy="108822"/>
            </a:xfrm>
          </p:grpSpPr>
          <p:sp>
            <p:nvSpPr>
              <p:cNvPr id="3940" name="Google Shape;3940;p16"/>
              <p:cNvSpPr/>
              <p:nvPr/>
            </p:nvSpPr>
            <p:spPr>
              <a:xfrm>
                <a:off x="354110" y="235896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941" name="Google Shape;3941;p16"/>
              <p:cNvSpPr/>
              <p:nvPr/>
            </p:nvSpPr>
            <p:spPr>
              <a:xfrm>
                <a:off x="809542" y="235896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942" name="Google Shape;3942;p16"/>
              <p:cNvSpPr/>
              <p:nvPr/>
            </p:nvSpPr>
            <p:spPr>
              <a:xfrm>
                <a:off x="1263805" y="235896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943" name="Google Shape;3943;p16"/>
              <p:cNvSpPr/>
              <p:nvPr/>
            </p:nvSpPr>
            <p:spPr>
              <a:xfrm>
                <a:off x="1719239" y="235896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944" name="Google Shape;3944;p16"/>
              <p:cNvSpPr/>
              <p:nvPr/>
            </p:nvSpPr>
            <p:spPr>
              <a:xfrm>
                <a:off x="2173502" y="235896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945" name="Google Shape;3945;p16"/>
              <p:cNvSpPr/>
              <p:nvPr/>
            </p:nvSpPr>
            <p:spPr>
              <a:xfrm>
                <a:off x="2628934" y="235896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946" name="Google Shape;3946;p16"/>
              <p:cNvSpPr/>
              <p:nvPr/>
            </p:nvSpPr>
            <p:spPr>
              <a:xfrm>
                <a:off x="3083197" y="235896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947" name="Google Shape;3947;p16"/>
              <p:cNvSpPr/>
              <p:nvPr/>
            </p:nvSpPr>
            <p:spPr>
              <a:xfrm>
                <a:off x="3538630" y="235896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948" name="Google Shape;3948;p16"/>
              <p:cNvSpPr/>
              <p:nvPr/>
            </p:nvSpPr>
            <p:spPr>
              <a:xfrm>
                <a:off x="3992893" y="235896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949" name="Google Shape;3949;p16"/>
              <p:cNvSpPr/>
              <p:nvPr/>
            </p:nvSpPr>
            <p:spPr>
              <a:xfrm>
                <a:off x="4448326" y="235896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950" name="Google Shape;3950;p16"/>
              <p:cNvSpPr/>
              <p:nvPr/>
            </p:nvSpPr>
            <p:spPr>
              <a:xfrm>
                <a:off x="4902589" y="235896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951" name="Google Shape;3951;p16"/>
              <p:cNvSpPr/>
              <p:nvPr/>
            </p:nvSpPr>
            <p:spPr>
              <a:xfrm>
                <a:off x="5358022" y="235896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952" name="Google Shape;3952;p16"/>
              <p:cNvSpPr/>
              <p:nvPr/>
            </p:nvSpPr>
            <p:spPr>
              <a:xfrm>
                <a:off x="5812285" y="235896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953" name="Google Shape;3953;p16"/>
              <p:cNvSpPr/>
              <p:nvPr/>
            </p:nvSpPr>
            <p:spPr>
              <a:xfrm>
                <a:off x="6267717" y="235896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954" name="Google Shape;3954;p16"/>
              <p:cNvSpPr/>
              <p:nvPr/>
            </p:nvSpPr>
            <p:spPr>
              <a:xfrm>
                <a:off x="6721980" y="235896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955" name="Google Shape;3955;p16"/>
              <p:cNvSpPr/>
              <p:nvPr/>
            </p:nvSpPr>
            <p:spPr>
              <a:xfrm>
                <a:off x="7177414" y="235896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956" name="Google Shape;3956;p16"/>
              <p:cNvSpPr/>
              <p:nvPr/>
            </p:nvSpPr>
            <p:spPr>
              <a:xfrm>
                <a:off x="7631676" y="235896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957" name="Google Shape;3957;p16"/>
              <p:cNvSpPr/>
              <p:nvPr/>
            </p:nvSpPr>
            <p:spPr>
              <a:xfrm>
                <a:off x="8087109" y="235896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958" name="Google Shape;3958;p16"/>
              <p:cNvSpPr/>
              <p:nvPr/>
            </p:nvSpPr>
            <p:spPr>
              <a:xfrm>
                <a:off x="8541372" y="235896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959" name="Google Shape;3959;p16"/>
              <p:cNvSpPr/>
              <p:nvPr/>
            </p:nvSpPr>
            <p:spPr>
              <a:xfrm>
                <a:off x="8996805" y="235896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960" name="Google Shape;3960;p16"/>
              <p:cNvSpPr/>
              <p:nvPr/>
            </p:nvSpPr>
            <p:spPr>
              <a:xfrm>
                <a:off x="9451068" y="235896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961" name="Google Shape;3961;p16"/>
              <p:cNvSpPr/>
              <p:nvPr/>
            </p:nvSpPr>
            <p:spPr>
              <a:xfrm>
                <a:off x="9906501" y="235896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962" name="Google Shape;3962;p16"/>
              <p:cNvSpPr/>
              <p:nvPr/>
            </p:nvSpPr>
            <p:spPr>
              <a:xfrm>
                <a:off x="10360763" y="235896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963" name="Google Shape;3963;p16"/>
              <p:cNvSpPr/>
              <p:nvPr/>
            </p:nvSpPr>
            <p:spPr>
              <a:xfrm>
                <a:off x="10816197" y="235896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964" name="Google Shape;3964;p16"/>
              <p:cNvSpPr/>
              <p:nvPr/>
            </p:nvSpPr>
            <p:spPr>
              <a:xfrm>
                <a:off x="11270460" y="235896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965" name="Google Shape;3965;p16"/>
              <p:cNvSpPr/>
              <p:nvPr/>
            </p:nvSpPr>
            <p:spPr>
              <a:xfrm>
                <a:off x="11725892" y="235896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3966" name="Google Shape;3966;p16"/>
            <p:cNvGrpSpPr/>
            <p:nvPr/>
          </p:nvGrpSpPr>
          <p:grpSpPr>
            <a:xfrm>
              <a:off x="354110" y="2857795"/>
              <a:ext cx="11480604" cy="109990"/>
              <a:chOff x="354110" y="2866188"/>
              <a:chExt cx="11480604" cy="109990"/>
            </a:xfrm>
          </p:grpSpPr>
          <p:sp>
            <p:nvSpPr>
              <p:cNvPr id="3967" name="Google Shape;3967;p16"/>
              <p:cNvSpPr/>
              <p:nvPr/>
            </p:nvSpPr>
            <p:spPr>
              <a:xfrm>
                <a:off x="354110" y="286618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968" name="Google Shape;3968;p16"/>
              <p:cNvSpPr/>
              <p:nvPr/>
            </p:nvSpPr>
            <p:spPr>
              <a:xfrm>
                <a:off x="809542" y="286618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969" name="Google Shape;3969;p16"/>
              <p:cNvSpPr/>
              <p:nvPr/>
            </p:nvSpPr>
            <p:spPr>
              <a:xfrm>
                <a:off x="1263805" y="286618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970" name="Google Shape;3970;p16"/>
              <p:cNvSpPr/>
              <p:nvPr/>
            </p:nvSpPr>
            <p:spPr>
              <a:xfrm>
                <a:off x="1719239" y="286618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971" name="Google Shape;3971;p16"/>
              <p:cNvSpPr/>
              <p:nvPr/>
            </p:nvSpPr>
            <p:spPr>
              <a:xfrm>
                <a:off x="2173502" y="286618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972" name="Google Shape;3972;p16"/>
              <p:cNvSpPr/>
              <p:nvPr/>
            </p:nvSpPr>
            <p:spPr>
              <a:xfrm>
                <a:off x="2628934" y="286618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973" name="Google Shape;3973;p16"/>
              <p:cNvSpPr/>
              <p:nvPr/>
            </p:nvSpPr>
            <p:spPr>
              <a:xfrm>
                <a:off x="3083197" y="286618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974" name="Google Shape;3974;p16"/>
              <p:cNvSpPr/>
              <p:nvPr/>
            </p:nvSpPr>
            <p:spPr>
              <a:xfrm>
                <a:off x="3538630" y="286618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975" name="Google Shape;3975;p16"/>
              <p:cNvSpPr/>
              <p:nvPr/>
            </p:nvSpPr>
            <p:spPr>
              <a:xfrm>
                <a:off x="3992893" y="286618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976" name="Google Shape;3976;p16"/>
              <p:cNvSpPr/>
              <p:nvPr/>
            </p:nvSpPr>
            <p:spPr>
              <a:xfrm>
                <a:off x="4448326" y="286618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977" name="Google Shape;3977;p16"/>
              <p:cNvSpPr/>
              <p:nvPr/>
            </p:nvSpPr>
            <p:spPr>
              <a:xfrm>
                <a:off x="4902589" y="286618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978" name="Google Shape;3978;p16"/>
              <p:cNvSpPr/>
              <p:nvPr/>
            </p:nvSpPr>
            <p:spPr>
              <a:xfrm>
                <a:off x="5358022" y="286618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979" name="Google Shape;3979;p16"/>
              <p:cNvSpPr/>
              <p:nvPr/>
            </p:nvSpPr>
            <p:spPr>
              <a:xfrm>
                <a:off x="5812285" y="286618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980" name="Google Shape;3980;p16"/>
              <p:cNvSpPr/>
              <p:nvPr/>
            </p:nvSpPr>
            <p:spPr>
              <a:xfrm>
                <a:off x="6267717" y="286618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981" name="Google Shape;3981;p16"/>
              <p:cNvSpPr/>
              <p:nvPr/>
            </p:nvSpPr>
            <p:spPr>
              <a:xfrm>
                <a:off x="6721980" y="286618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982" name="Google Shape;3982;p16"/>
              <p:cNvSpPr/>
              <p:nvPr/>
            </p:nvSpPr>
            <p:spPr>
              <a:xfrm>
                <a:off x="7177414" y="286618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983" name="Google Shape;3983;p16"/>
              <p:cNvSpPr/>
              <p:nvPr/>
            </p:nvSpPr>
            <p:spPr>
              <a:xfrm>
                <a:off x="7631676" y="286618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984" name="Google Shape;3984;p16"/>
              <p:cNvSpPr/>
              <p:nvPr/>
            </p:nvSpPr>
            <p:spPr>
              <a:xfrm>
                <a:off x="8087109" y="286618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985" name="Google Shape;3985;p16"/>
              <p:cNvSpPr/>
              <p:nvPr/>
            </p:nvSpPr>
            <p:spPr>
              <a:xfrm>
                <a:off x="8541372" y="286618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986" name="Google Shape;3986;p16"/>
              <p:cNvSpPr/>
              <p:nvPr/>
            </p:nvSpPr>
            <p:spPr>
              <a:xfrm>
                <a:off x="8996805" y="286618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987" name="Google Shape;3987;p16"/>
              <p:cNvSpPr/>
              <p:nvPr/>
            </p:nvSpPr>
            <p:spPr>
              <a:xfrm>
                <a:off x="9451068" y="286618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988" name="Google Shape;3988;p16"/>
              <p:cNvSpPr/>
              <p:nvPr/>
            </p:nvSpPr>
            <p:spPr>
              <a:xfrm>
                <a:off x="9906501" y="286618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989" name="Google Shape;3989;p16"/>
              <p:cNvSpPr/>
              <p:nvPr/>
            </p:nvSpPr>
            <p:spPr>
              <a:xfrm>
                <a:off x="10360763" y="286618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990" name="Google Shape;3990;p16"/>
              <p:cNvSpPr/>
              <p:nvPr/>
            </p:nvSpPr>
            <p:spPr>
              <a:xfrm>
                <a:off x="10816197" y="286618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991" name="Google Shape;3991;p16"/>
              <p:cNvSpPr/>
              <p:nvPr/>
            </p:nvSpPr>
            <p:spPr>
              <a:xfrm>
                <a:off x="11270460" y="286618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992" name="Google Shape;3992;p16"/>
              <p:cNvSpPr/>
              <p:nvPr/>
            </p:nvSpPr>
            <p:spPr>
              <a:xfrm>
                <a:off x="11725892" y="286618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3993" name="Google Shape;3993;p16"/>
            <p:cNvGrpSpPr/>
            <p:nvPr/>
          </p:nvGrpSpPr>
          <p:grpSpPr>
            <a:xfrm>
              <a:off x="354110" y="3364507"/>
              <a:ext cx="11480604" cy="109990"/>
              <a:chOff x="354110" y="3364062"/>
              <a:chExt cx="11480604" cy="109990"/>
            </a:xfrm>
          </p:grpSpPr>
          <p:sp>
            <p:nvSpPr>
              <p:cNvPr id="3994" name="Google Shape;3994;p16"/>
              <p:cNvSpPr/>
              <p:nvPr/>
            </p:nvSpPr>
            <p:spPr>
              <a:xfrm>
                <a:off x="354110" y="3364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995" name="Google Shape;3995;p16"/>
              <p:cNvSpPr/>
              <p:nvPr/>
            </p:nvSpPr>
            <p:spPr>
              <a:xfrm>
                <a:off x="809542" y="3364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996" name="Google Shape;3996;p16"/>
              <p:cNvSpPr/>
              <p:nvPr/>
            </p:nvSpPr>
            <p:spPr>
              <a:xfrm>
                <a:off x="1263805" y="3364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997" name="Google Shape;3997;p16"/>
              <p:cNvSpPr/>
              <p:nvPr/>
            </p:nvSpPr>
            <p:spPr>
              <a:xfrm>
                <a:off x="1719239" y="3364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998" name="Google Shape;3998;p16"/>
              <p:cNvSpPr/>
              <p:nvPr/>
            </p:nvSpPr>
            <p:spPr>
              <a:xfrm>
                <a:off x="2173502" y="3364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999" name="Google Shape;3999;p16"/>
              <p:cNvSpPr/>
              <p:nvPr/>
            </p:nvSpPr>
            <p:spPr>
              <a:xfrm>
                <a:off x="2628934" y="3364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00" name="Google Shape;4000;p16"/>
              <p:cNvSpPr/>
              <p:nvPr/>
            </p:nvSpPr>
            <p:spPr>
              <a:xfrm>
                <a:off x="3083197" y="3364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01" name="Google Shape;4001;p16"/>
              <p:cNvSpPr/>
              <p:nvPr/>
            </p:nvSpPr>
            <p:spPr>
              <a:xfrm>
                <a:off x="3538630" y="3364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02" name="Google Shape;4002;p16"/>
              <p:cNvSpPr/>
              <p:nvPr/>
            </p:nvSpPr>
            <p:spPr>
              <a:xfrm>
                <a:off x="3992893" y="3364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03" name="Google Shape;4003;p16"/>
              <p:cNvSpPr/>
              <p:nvPr/>
            </p:nvSpPr>
            <p:spPr>
              <a:xfrm>
                <a:off x="4448326" y="3364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04" name="Google Shape;4004;p16"/>
              <p:cNvSpPr/>
              <p:nvPr/>
            </p:nvSpPr>
            <p:spPr>
              <a:xfrm>
                <a:off x="4902589" y="3364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05" name="Google Shape;4005;p16"/>
              <p:cNvSpPr/>
              <p:nvPr/>
            </p:nvSpPr>
            <p:spPr>
              <a:xfrm>
                <a:off x="5358022" y="3364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06" name="Google Shape;4006;p16"/>
              <p:cNvSpPr/>
              <p:nvPr/>
            </p:nvSpPr>
            <p:spPr>
              <a:xfrm>
                <a:off x="5812285" y="3364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07" name="Google Shape;4007;p16"/>
              <p:cNvSpPr/>
              <p:nvPr/>
            </p:nvSpPr>
            <p:spPr>
              <a:xfrm>
                <a:off x="6267717" y="3364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08" name="Google Shape;4008;p16"/>
              <p:cNvSpPr/>
              <p:nvPr/>
            </p:nvSpPr>
            <p:spPr>
              <a:xfrm>
                <a:off x="6721980" y="3364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09" name="Google Shape;4009;p16"/>
              <p:cNvSpPr/>
              <p:nvPr/>
            </p:nvSpPr>
            <p:spPr>
              <a:xfrm>
                <a:off x="7177414" y="3364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10" name="Google Shape;4010;p16"/>
              <p:cNvSpPr/>
              <p:nvPr/>
            </p:nvSpPr>
            <p:spPr>
              <a:xfrm>
                <a:off x="7631676" y="3364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11" name="Google Shape;4011;p16"/>
              <p:cNvSpPr/>
              <p:nvPr/>
            </p:nvSpPr>
            <p:spPr>
              <a:xfrm>
                <a:off x="8087109" y="3364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12" name="Google Shape;4012;p16"/>
              <p:cNvSpPr/>
              <p:nvPr/>
            </p:nvSpPr>
            <p:spPr>
              <a:xfrm>
                <a:off x="8541372" y="3364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13" name="Google Shape;4013;p16"/>
              <p:cNvSpPr/>
              <p:nvPr/>
            </p:nvSpPr>
            <p:spPr>
              <a:xfrm>
                <a:off x="8996805" y="3364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14" name="Google Shape;4014;p16"/>
              <p:cNvSpPr/>
              <p:nvPr/>
            </p:nvSpPr>
            <p:spPr>
              <a:xfrm>
                <a:off x="9451068" y="3364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15" name="Google Shape;4015;p16"/>
              <p:cNvSpPr/>
              <p:nvPr/>
            </p:nvSpPr>
            <p:spPr>
              <a:xfrm>
                <a:off x="9906501" y="3364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16" name="Google Shape;4016;p16"/>
              <p:cNvSpPr/>
              <p:nvPr/>
            </p:nvSpPr>
            <p:spPr>
              <a:xfrm>
                <a:off x="10360763" y="3364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17" name="Google Shape;4017;p16"/>
              <p:cNvSpPr/>
              <p:nvPr/>
            </p:nvSpPr>
            <p:spPr>
              <a:xfrm>
                <a:off x="10816197" y="3364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18" name="Google Shape;4018;p16"/>
              <p:cNvSpPr/>
              <p:nvPr/>
            </p:nvSpPr>
            <p:spPr>
              <a:xfrm>
                <a:off x="11270460" y="3364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19" name="Google Shape;4019;p16"/>
              <p:cNvSpPr/>
              <p:nvPr/>
            </p:nvSpPr>
            <p:spPr>
              <a:xfrm>
                <a:off x="11725892" y="3364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4020" name="Google Shape;4020;p16"/>
            <p:cNvGrpSpPr/>
            <p:nvPr/>
          </p:nvGrpSpPr>
          <p:grpSpPr>
            <a:xfrm>
              <a:off x="354110" y="3871219"/>
              <a:ext cx="11480604" cy="108822"/>
              <a:chOff x="354110" y="3872454"/>
              <a:chExt cx="11480604" cy="108822"/>
            </a:xfrm>
          </p:grpSpPr>
          <p:sp>
            <p:nvSpPr>
              <p:cNvPr id="4021" name="Google Shape;4021;p16"/>
              <p:cNvSpPr/>
              <p:nvPr/>
            </p:nvSpPr>
            <p:spPr>
              <a:xfrm>
                <a:off x="354110" y="3872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22" name="Google Shape;4022;p16"/>
              <p:cNvSpPr/>
              <p:nvPr/>
            </p:nvSpPr>
            <p:spPr>
              <a:xfrm>
                <a:off x="809542" y="3872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23" name="Google Shape;4023;p16"/>
              <p:cNvSpPr/>
              <p:nvPr/>
            </p:nvSpPr>
            <p:spPr>
              <a:xfrm>
                <a:off x="1263805" y="3872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24" name="Google Shape;4024;p16"/>
              <p:cNvSpPr/>
              <p:nvPr/>
            </p:nvSpPr>
            <p:spPr>
              <a:xfrm>
                <a:off x="1719239" y="3872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25" name="Google Shape;4025;p16"/>
              <p:cNvSpPr/>
              <p:nvPr/>
            </p:nvSpPr>
            <p:spPr>
              <a:xfrm>
                <a:off x="2173502" y="3872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26" name="Google Shape;4026;p16"/>
              <p:cNvSpPr/>
              <p:nvPr/>
            </p:nvSpPr>
            <p:spPr>
              <a:xfrm>
                <a:off x="2628934" y="3872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27" name="Google Shape;4027;p16"/>
              <p:cNvSpPr/>
              <p:nvPr/>
            </p:nvSpPr>
            <p:spPr>
              <a:xfrm>
                <a:off x="3083197" y="3872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28" name="Google Shape;4028;p16"/>
              <p:cNvSpPr/>
              <p:nvPr/>
            </p:nvSpPr>
            <p:spPr>
              <a:xfrm>
                <a:off x="3538630" y="3872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29" name="Google Shape;4029;p16"/>
              <p:cNvSpPr/>
              <p:nvPr/>
            </p:nvSpPr>
            <p:spPr>
              <a:xfrm>
                <a:off x="3992893" y="3872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30" name="Google Shape;4030;p16"/>
              <p:cNvSpPr/>
              <p:nvPr/>
            </p:nvSpPr>
            <p:spPr>
              <a:xfrm>
                <a:off x="4448326" y="3872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31" name="Google Shape;4031;p16"/>
              <p:cNvSpPr/>
              <p:nvPr/>
            </p:nvSpPr>
            <p:spPr>
              <a:xfrm>
                <a:off x="4902589" y="3872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32" name="Google Shape;4032;p16"/>
              <p:cNvSpPr/>
              <p:nvPr/>
            </p:nvSpPr>
            <p:spPr>
              <a:xfrm>
                <a:off x="5358022" y="3872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33" name="Google Shape;4033;p16"/>
              <p:cNvSpPr/>
              <p:nvPr/>
            </p:nvSpPr>
            <p:spPr>
              <a:xfrm>
                <a:off x="5812285" y="3872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34" name="Google Shape;4034;p16"/>
              <p:cNvSpPr/>
              <p:nvPr/>
            </p:nvSpPr>
            <p:spPr>
              <a:xfrm>
                <a:off x="6267717" y="3872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35" name="Google Shape;4035;p16"/>
              <p:cNvSpPr/>
              <p:nvPr/>
            </p:nvSpPr>
            <p:spPr>
              <a:xfrm>
                <a:off x="6721980" y="3872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36" name="Google Shape;4036;p16"/>
              <p:cNvSpPr/>
              <p:nvPr/>
            </p:nvSpPr>
            <p:spPr>
              <a:xfrm>
                <a:off x="7177414" y="3872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37" name="Google Shape;4037;p16"/>
              <p:cNvSpPr/>
              <p:nvPr/>
            </p:nvSpPr>
            <p:spPr>
              <a:xfrm>
                <a:off x="7631676" y="3872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38" name="Google Shape;4038;p16"/>
              <p:cNvSpPr/>
              <p:nvPr/>
            </p:nvSpPr>
            <p:spPr>
              <a:xfrm>
                <a:off x="8087109" y="3872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39" name="Google Shape;4039;p16"/>
              <p:cNvSpPr/>
              <p:nvPr/>
            </p:nvSpPr>
            <p:spPr>
              <a:xfrm>
                <a:off x="8541372" y="3872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40" name="Google Shape;4040;p16"/>
              <p:cNvSpPr/>
              <p:nvPr/>
            </p:nvSpPr>
            <p:spPr>
              <a:xfrm>
                <a:off x="8996805" y="3872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41" name="Google Shape;4041;p16"/>
              <p:cNvSpPr/>
              <p:nvPr/>
            </p:nvSpPr>
            <p:spPr>
              <a:xfrm>
                <a:off x="9451068" y="3872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42" name="Google Shape;4042;p16"/>
              <p:cNvSpPr/>
              <p:nvPr/>
            </p:nvSpPr>
            <p:spPr>
              <a:xfrm>
                <a:off x="9906501" y="3872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43" name="Google Shape;4043;p16"/>
              <p:cNvSpPr/>
              <p:nvPr/>
            </p:nvSpPr>
            <p:spPr>
              <a:xfrm>
                <a:off x="10360763" y="3872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44" name="Google Shape;4044;p16"/>
              <p:cNvSpPr/>
              <p:nvPr/>
            </p:nvSpPr>
            <p:spPr>
              <a:xfrm>
                <a:off x="10816197" y="3872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45" name="Google Shape;4045;p16"/>
              <p:cNvSpPr/>
              <p:nvPr/>
            </p:nvSpPr>
            <p:spPr>
              <a:xfrm>
                <a:off x="11270460" y="3872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46" name="Google Shape;4046;p16"/>
              <p:cNvSpPr/>
              <p:nvPr/>
            </p:nvSpPr>
            <p:spPr>
              <a:xfrm>
                <a:off x="11725892" y="3872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4047" name="Google Shape;4047;p16"/>
            <p:cNvGrpSpPr/>
            <p:nvPr/>
          </p:nvGrpSpPr>
          <p:grpSpPr>
            <a:xfrm>
              <a:off x="354110" y="4376763"/>
              <a:ext cx="11480604" cy="109990"/>
              <a:chOff x="354110" y="4379678"/>
              <a:chExt cx="11480604" cy="109990"/>
            </a:xfrm>
          </p:grpSpPr>
          <p:sp>
            <p:nvSpPr>
              <p:cNvPr id="4048" name="Google Shape;4048;p16"/>
              <p:cNvSpPr/>
              <p:nvPr/>
            </p:nvSpPr>
            <p:spPr>
              <a:xfrm>
                <a:off x="354110" y="4379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49" name="Google Shape;4049;p16"/>
              <p:cNvSpPr/>
              <p:nvPr/>
            </p:nvSpPr>
            <p:spPr>
              <a:xfrm>
                <a:off x="809542" y="4379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50" name="Google Shape;4050;p16"/>
              <p:cNvSpPr/>
              <p:nvPr/>
            </p:nvSpPr>
            <p:spPr>
              <a:xfrm>
                <a:off x="1263805" y="4379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51" name="Google Shape;4051;p16"/>
              <p:cNvSpPr/>
              <p:nvPr/>
            </p:nvSpPr>
            <p:spPr>
              <a:xfrm>
                <a:off x="1719239" y="4379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52" name="Google Shape;4052;p16"/>
              <p:cNvSpPr/>
              <p:nvPr/>
            </p:nvSpPr>
            <p:spPr>
              <a:xfrm>
                <a:off x="2173502" y="4379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53" name="Google Shape;4053;p16"/>
              <p:cNvSpPr/>
              <p:nvPr/>
            </p:nvSpPr>
            <p:spPr>
              <a:xfrm>
                <a:off x="2628934" y="4379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54" name="Google Shape;4054;p16"/>
              <p:cNvSpPr/>
              <p:nvPr/>
            </p:nvSpPr>
            <p:spPr>
              <a:xfrm>
                <a:off x="3083197" y="4379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55" name="Google Shape;4055;p16"/>
              <p:cNvSpPr/>
              <p:nvPr/>
            </p:nvSpPr>
            <p:spPr>
              <a:xfrm>
                <a:off x="3538630" y="4379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56" name="Google Shape;4056;p16"/>
              <p:cNvSpPr/>
              <p:nvPr/>
            </p:nvSpPr>
            <p:spPr>
              <a:xfrm>
                <a:off x="3992893" y="4379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57" name="Google Shape;4057;p16"/>
              <p:cNvSpPr/>
              <p:nvPr/>
            </p:nvSpPr>
            <p:spPr>
              <a:xfrm>
                <a:off x="4448326" y="4379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58" name="Google Shape;4058;p16"/>
              <p:cNvSpPr/>
              <p:nvPr/>
            </p:nvSpPr>
            <p:spPr>
              <a:xfrm>
                <a:off x="4902589" y="4379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59" name="Google Shape;4059;p16"/>
              <p:cNvSpPr/>
              <p:nvPr/>
            </p:nvSpPr>
            <p:spPr>
              <a:xfrm>
                <a:off x="5358022" y="4379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60" name="Google Shape;4060;p16"/>
              <p:cNvSpPr/>
              <p:nvPr/>
            </p:nvSpPr>
            <p:spPr>
              <a:xfrm>
                <a:off x="5812285" y="4379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61" name="Google Shape;4061;p16"/>
              <p:cNvSpPr/>
              <p:nvPr/>
            </p:nvSpPr>
            <p:spPr>
              <a:xfrm>
                <a:off x="6267717" y="4379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62" name="Google Shape;4062;p16"/>
              <p:cNvSpPr/>
              <p:nvPr/>
            </p:nvSpPr>
            <p:spPr>
              <a:xfrm>
                <a:off x="6721980" y="4379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63" name="Google Shape;4063;p16"/>
              <p:cNvSpPr/>
              <p:nvPr/>
            </p:nvSpPr>
            <p:spPr>
              <a:xfrm>
                <a:off x="7177414" y="4379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64" name="Google Shape;4064;p16"/>
              <p:cNvSpPr/>
              <p:nvPr/>
            </p:nvSpPr>
            <p:spPr>
              <a:xfrm>
                <a:off x="7631676" y="4379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65" name="Google Shape;4065;p16"/>
              <p:cNvSpPr/>
              <p:nvPr/>
            </p:nvSpPr>
            <p:spPr>
              <a:xfrm>
                <a:off x="8087109" y="4379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66" name="Google Shape;4066;p16"/>
              <p:cNvSpPr/>
              <p:nvPr/>
            </p:nvSpPr>
            <p:spPr>
              <a:xfrm>
                <a:off x="8541372" y="4379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67" name="Google Shape;4067;p16"/>
              <p:cNvSpPr/>
              <p:nvPr/>
            </p:nvSpPr>
            <p:spPr>
              <a:xfrm>
                <a:off x="8996805" y="4379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68" name="Google Shape;4068;p16"/>
              <p:cNvSpPr/>
              <p:nvPr/>
            </p:nvSpPr>
            <p:spPr>
              <a:xfrm>
                <a:off x="9451068" y="4379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69" name="Google Shape;4069;p16"/>
              <p:cNvSpPr/>
              <p:nvPr/>
            </p:nvSpPr>
            <p:spPr>
              <a:xfrm>
                <a:off x="9906501" y="4379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70" name="Google Shape;4070;p16"/>
              <p:cNvSpPr/>
              <p:nvPr/>
            </p:nvSpPr>
            <p:spPr>
              <a:xfrm>
                <a:off x="10360763" y="4379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71" name="Google Shape;4071;p16"/>
              <p:cNvSpPr/>
              <p:nvPr/>
            </p:nvSpPr>
            <p:spPr>
              <a:xfrm>
                <a:off x="10816197" y="4379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72" name="Google Shape;4072;p16"/>
              <p:cNvSpPr/>
              <p:nvPr/>
            </p:nvSpPr>
            <p:spPr>
              <a:xfrm>
                <a:off x="11270460" y="4379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73" name="Google Shape;4073;p16"/>
              <p:cNvSpPr/>
              <p:nvPr/>
            </p:nvSpPr>
            <p:spPr>
              <a:xfrm>
                <a:off x="11725892" y="4379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4074" name="Google Shape;4074;p16"/>
            <p:cNvGrpSpPr/>
            <p:nvPr/>
          </p:nvGrpSpPr>
          <p:grpSpPr>
            <a:xfrm>
              <a:off x="354110" y="4883475"/>
              <a:ext cx="11480604" cy="109990"/>
              <a:chOff x="354110" y="4888062"/>
              <a:chExt cx="11480604" cy="109990"/>
            </a:xfrm>
          </p:grpSpPr>
          <p:sp>
            <p:nvSpPr>
              <p:cNvPr id="4075" name="Google Shape;4075;p16"/>
              <p:cNvSpPr/>
              <p:nvPr/>
            </p:nvSpPr>
            <p:spPr>
              <a:xfrm>
                <a:off x="354110" y="4888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76" name="Google Shape;4076;p16"/>
              <p:cNvSpPr/>
              <p:nvPr/>
            </p:nvSpPr>
            <p:spPr>
              <a:xfrm>
                <a:off x="809542" y="4888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77" name="Google Shape;4077;p16"/>
              <p:cNvSpPr/>
              <p:nvPr/>
            </p:nvSpPr>
            <p:spPr>
              <a:xfrm>
                <a:off x="1263805" y="4888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78" name="Google Shape;4078;p16"/>
              <p:cNvSpPr/>
              <p:nvPr/>
            </p:nvSpPr>
            <p:spPr>
              <a:xfrm>
                <a:off x="1719239" y="4888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79" name="Google Shape;4079;p16"/>
              <p:cNvSpPr/>
              <p:nvPr/>
            </p:nvSpPr>
            <p:spPr>
              <a:xfrm>
                <a:off x="2173502" y="4888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80" name="Google Shape;4080;p16"/>
              <p:cNvSpPr/>
              <p:nvPr/>
            </p:nvSpPr>
            <p:spPr>
              <a:xfrm>
                <a:off x="2628934" y="4888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81" name="Google Shape;4081;p16"/>
              <p:cNvSpPr/>
              <p:nvPr/>
            </p:nvSpPr>
            <p:spPr>
              <a:xfrm>
                <a:off x="3083197" y="4888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82" name="Google Shape;4082;p16"/>
              <p:cNvSpPr/>
              <p:nvPr/>
            </p:nvSpPr>
            <p:spPr>
              <a:xfrm>
                <a:off x="3538630" y="4888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83" name="Google Shape;4083;p16"/>
              <p:cNvSpPr/>
              <p:nvPr/>
            </p:nvSpPr>
            <p:spPr>
              <a:xfrm>
                <a:off x="3992893" y="4888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84" name="Google Shape;4084;p16"/>
              <p:cNvSpPr/>
              <p:nvPr/>
            </p:nvSpPr>
            <p:spPr>
              <a:xfrm>
                <a:off x="4448326" y="4888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85" name="Google Shape;4085;p16"/>
              <p:cNvSpPr/>
              <p:nvPr/>
            </p:nvSpPr>
            <p:spPr>
              <a:xfrm>
                <a:off x="4902589" y="4888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86" name="Google Shape;4086;p16"/>
              <p:cNvSpPr/>
              <p:nvPr/>
            </p:nvSpPr>
            <p:spPr>
              <a:xfrm>
                <a:off x="5358022" y="4888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87" name="Google Shape;4087;p16"/>
              <p:cNvSpPr/>
              <p:nvPr/>
            </p:nvSpPr>
            <p:spPr>
              <a:xfrm>
                <a:off x="5812285" y="4888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88" name="Google Shape;4088;p16"/>
              <p:cNvSpPr/>
              <p:nvPr/>
            </p:nvSpPr>
            <p:spPr>
              <a:xfrm>
                <a:off x="6267717" y="4888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89" name="Google Shape;4089;p16"/>
              <p:cNvSpPr/>
              <p:nvPr/>
            </p:nvSpPr>
            <p:spPr>
              <a:xfrm>
                <a:off x="6721980" y="4888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90" name="Google Shape;4090;p16"/>
              <p:cNvSpPr/>
              <p:nvPr/>
            </p:nvSpPr>
            <p:spPr>
              <a:xfrm>
                <a:off x="7177414" y="4888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91" name="Google Shape;4091;p16"/>
              <p:cNvSpPr/>
              <p:nvPr/>
            </p:nvSpPr>
            <p:spPr>
              <a:xfrm>
                <a:off x="7631676" y="4888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92" name="Google Shape;4092;p16"/>
              <p:cNvSpPr/>
              <p:nvPr/>
            </p:nvSpPr>
            <p:spPr>
              <a:xfrm>
                <a:off x="8087109" y="4888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93" name="Google Shape;4093;p16"/>
              <p:cNvSpPr/>
              <p:nvPr/>
            </p:nvSpPr>
            <p:spPr>
              <a:xfrm>
                <a:off x="8541372" y="4888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94" name="Google Shape;4094;p16"/>
              <p:cNvSpPr/>
              <p:nvPr/>
            </p:nvSpPr>
            <p:spPr>
              <a:xfrm>
                <a:off x="8996805" y="4888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95" name="Google Shape;4095;p16"/>
              <p:cNvSpPr/>
              <p:nvPr/>
            </p:nvSpPr>
            <p:spPr>
              <a:xfrm>
                <a:off x="9451068" y="4888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96" name="Google Shape;4096;p16"/>
              <p:cNvSpPr/>
              <p:nvPr/>
            </p:nvSpPr>
            <p:spPr>
              <a:xfrm>
                <a:off x="9906501" y="4888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97" name="Google Shape;4097;p16"/>
              <p:cNvSpPr/>
              <p:nvPr/>
            </p:nvSpPr>
            <p:spPr>
              <a:xfrm>
                <a:off x="10360763" y="4888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98" name="Google Shape;4098;p16"/>
              <p:cNvSpPr/>
              <p:nvPr/>
            </p:nvSpPr>
            <p:spPr>
              <a:xfrm>
                <a:off x="10816197" y="4888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99" name="Google Shape;4099;p16"/>
              <p:cNvSpPr/>
              <p:nvPr/>
            </p:nvSpPr>
            <p:spPr>
              <a:xfrm>
                <a:off x="11270460" y="4888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100" name="Google Shape;4100;p16"/>
              <p:cNvSpPr/>
              <p:nvPr/>
            </p:nvSpPr>
            <p:spPr>
              <a:xfrm>
                <a:off x="11725892" y="4888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4101" name="Google Shape;4101;p16"/>
            <p:cNvGrpSpPr/>
            <p:nvPr/>
          </p:nvGrpSpPr>
          <p:grpSpPr>
            <a:xfrm>
              <a:off x="354110" y="5390187"/>
              <a:ext cx="11480604" cy="108822"/>
              <a:chOff x="354110" y="5396454"/>
              <a:chExt cx="11480604" cy="108822"/>
            </a:xfrm>
          </p:grpSpPr>
          <p:sp>
            <p:nvSpPr>
              <p:cNvPr id="4102" name="Google Shape;4102;p16"/>
              <p:cNvSpPr/>
              <p:nvPr/>
            </p:nvSpPr>
            <p:spPr>
              <a:xfrm>
                <a:off x="354110" y="5396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103" name="Google Shape;4103;p16"/>
              <p:cNvSpPr/>
              <p:nvPr/>
            </p:nvSpPr>
            <p:spPr>
              <a:xfrm>
                <a:off x="809542" y="5396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104" name="Google Shape;4104;p16"/>
              <p:cNvSpPr/>
              <p:nvPr/>
            </p:nvSpPr>
            <p:spPr>
              <a:xfrm>
                <a:off x="1263805" y="5396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105" name="Google Shape;4105;p16"/>
              <p:cNvSpPr/>
              <p:nvPr/>
            </p:nvSpPr>
            <p:spPr>
              <a:xfrm>
                <a:off x="1719239" y="5396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106" name="Google Shape;4106;p16"/>
              <p:cNvSpPr/>
              <p:nvPr/>
            </p:nvSpPr>
            <p:spPr>
              <a:xfrm>
                <a:off x="2173502" y="5396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107" name="Google Shape;4107;p16"/>
              <p:cNvSpPr/>
              <p:nvPr/>
            </p:nvSpPr>
            <p:spPr>
              <a:xfrm>
                <a:off x="2628934" y="5396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108" name="Google Shape;4108;p16"/>
              <p:cNvSpPr/>
              <p:nvPr/>
            </p:nvSpPr>
            <p:spPr>
              <a:xfrm>
                <a:off x="3083197" y="5396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109" name="Google Shape;4109;p16"/>
              <p:cNvSpPr/>
              <p:nvPr/>
            </p:nvSpPr>
            <p:spPr>
              <a:xfrm>
                <a:off x="3538630" y="5396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110" name="Google Shape;4110;p16"/>
              <p:cNvSpPr/>
              <p:nvPr/>
            </p:nvSpPr>
            <p:spPr>
              <a:xfrm>
                <a:off x="3992893" y="5396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111" name="Google Shape;4111;p16"/>
              <p:cNvSpPr/>
              <p:nvPr/>
            </p:nvSpPr>
            <p:spPr>
              <a:xfrm>
                <a:off x="4448326" y="5396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112" name="Google Shape;4112;p16"/>
              <p:cNvSpPr/>
              <p:nvPr/>
            </p:nvSpPr>
            <p:spPr>
              <a:xfrm>
                <a:off x="4902589" y="5396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113" name="Google Shape;4113;p16"/>
              <p:cNvSpPr/>
              <p:nvPr/>
            </p:nvSpPr>
            <p:spPr>
              <a:xfrm>
                <a:off x="5358022" y="5396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114" name="Google Shape;4114;p16"/>
              <p:cNvSpPr/>
              <p:nvPr/>
            </p:nvSpPr>
            <p:spPr>
              <a:xfrm>
                <a:off x="5812285" y="5396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115" name="Google Shape;4115;p16"/>
              <p:cNvSpPr/>
              <p:nvPr/>
            </p:nvSpPr>
            <p:spPr>
              <a:xfrm>
                <a:off x="6267717" y="5396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116" name="Google Shape;4116;p16"/>
              <p:cNvSpPr/>
              <p:nvPr/>
            </p:nvSpPr>
            <p:spPr>
              <a:xfrm>
                <a:off x="6721980" y="5396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117" name="Google Shape;4117;p16"/>
              <p:cNvSpPr/>
              <p:nvPr/>
            </p:nvSpPr>
            <p:spPr>
              <a:xfrm>
                <a:off x="7177414" y="5396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118" name="Google Shape;4118;p16"/>
              <p:cNvSpPr/>
              <p:nvPr/>
            </p:nvSpPr>
            <p:spPr>
              <a:xfrm>
                <a:off x="7631676" y="5396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119" name="Google Shape;4119;p16"/>
              <p:cNvSpPr/>
              <p:nvPr/>
            </p:nvSpPr>
            <p:spPr>
              <a:xfrm>
                <a:off x="8087109" y="5396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120" name="Google Shape;4120;p16"/>
              <p:cNvSpPr/>
              <p:nvPr/>
            </p:nvSpPr>
            <p:spPr>
              <a:xfrm>
                <a:off x="8541372" y="5396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121" name="Google Shape;4121;p16"/>
              <p:cNvSpPr/>
              <p:nvPr/>
            </p:nvSpPr>
            <p:spPr>
              <a:xfrm>
                <a:off x="8996805" y="5396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122" name="Google Shape;4122;p16"/>
              <p:cNvSpPr/>
              <p:nvPr/>
            </p:nvSpPr>
            <p:spPr>
              <a:xfrm>
                <a:off x="9451068" y="5396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123" name="Google Shape;4123;p16"/>
              <p:cNvSpPr/>
              <p:nvPr/>
            </p:nvSpPr>
            <p:spPr>
              <a:xfrm>
                <a:off x="9906501" y="5396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124" name="Google Shape;4124;p16"/>
              <p:cNvSpPr/>
              <p:nvPr/>
            </p:nvSpPr>
            <p:spPr>
              <a:xfrm>
                <a:off x="10360763" y="5396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125" name="Google Shape;4125;p16"/>
              <p:cNvSpPr/>
              <p:nvPr/>
            </p:nvSpPr>
            <p:spPr>
              <a:xfrm>
                <a:off x="10816197" y="5396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126" name="Google Shape;4126;p16"/>
              <p:cNvSpPr/>
              <p:nvPr/>
            </p:nvSpPr>
            <p:spPr>
              <a:xfrm>
                <a:off x="11270460" y="5396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127" name="Google Shape;4127;p16"/>
              <p:cNvSpPr/>
              <p:nvPr/>
            </p:nvSpPr>
            <p:spPr>
              <a:xfrm>
                <a:off x="11725892" y="5396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4128" name="Google Shape;4128;p16"/>
            <p:cNvGrpSpPr/>
            <p:nvPr/>
          </p:nvGrpSpPr>
          <p:grpSpPr>
            <a:xfrm>
              <a:off x="354110" y="5895731"/>
              <a:ext cx="11480604" cy="109990"/>
              <a:chOff x="354110" y="5903678"/>
              <a:chExt cx="11480604" cy="109990"/>
            </a:xfrm>
          </p:grpSpPr>
          <p:sp>
            <p:nvSpPr>
              <p:cNvPr id="4129" name="Google Shape;4129;p16"/>
              <p:cNvSpPr/>
              <p:nvPr/>
            </p:nvSpPr>
            <p:spPr>
              <a:xfrm>
                <a:off x="354110"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130" name="Google Shape;4130;p16"/>
              <p:cNvSpPr/>
              <p:nvPr/>
            </p:nvSpPr>
            <p:spPr>
              <a:xfrm>
                <a:off x="809542"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131" name="Google Shape;4131;p16"/>
              <p:cNvSpPr/>
              <p:nvPr/>
            </p:nvSpPr>
            <p:spPr>
              <a:xfrm>
                <a:off x="1263805"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132" name="Google Shape;4132;p16"/>
              <p:cNvSpPr/>
              <p:nvPr/>
            </p:nvSpPr>
            <p:spPr>
              <a:xfrm>
                <a:off x="1719239"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133" name="Google Shape;4133;p16"/>
              <p:cNvSpPr/>
              <p:nvPr/>
            </p:nvSpPr>
            <p:spPr>
              <a:xfrm>
                <a:off x="2173502"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134" name="Google Shape;4134;p16"/>
              <p:cNvSpPr/>
              <p:nvPr/>
            </p:nvSpPr>
            <p:spPr>
              <a:xfrm>
                <a:off x="2628934"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135" name="Google Shape;4135;p16"/>
              <p:cNvSpPr/>
              <p:nvPr/>
            </p:nvSpPr>
            <p:spPr>
              <a:xfrm>
                <a:off x="3083197"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136" name="Google Shape;4136;p16"/>
              <p:cNvSpPr/>
              <p:nvPr/>
            </p:nvSpPr>
            <p:spPr>
              <a:xfrm>
                <a:off x="3538630"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137" name="Google Shape;4137;p16"/>
              <p:cNvSpPr/>
              <p:nvPr/>
            </p:nvSpPr>
            <p:spPr>
              <a:xfrm>
                <a:off x="3992893"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138" name="Google Shape;4138;p16"/>
              <p:cNvSpPr/>
              <p:nvPr/>
            </p:nvSpPr>
            <p:spPr>
              <a:xfrm>
                <a:off x="4448326"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139" name="Google Shape;4139;p16"/>
              <p:cNvSpPr/>
              <p:nvPr/>
            </p:nvSpPr>
            <p:spPr>
              <a:xfrm>
                <a:off x="4902589"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140" name="Google Shape;4140;p16"/>
              <p:cNvSpPr/>
              <p:nvPr/>
            </p:nvSpPr>
            <p:spPr>
              <a:xfrm>
                <a:off x="5358022"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141" name="Google Shape;4141;p16"/>
              <p:cNvSpPr/>
              <p:nvPr/>
            </p:nvSpPr>
            <p:spPr>
              <a:xfrm>
                <a:off x="5812285"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142" name="Google Shape;4142;p16"/>
              <p:cNvSpPr/>
              <p:nvPr/>
            </p:nvSpPr>
            <p:spPr>
              <a:xfrm>
                <a:off x="6267717"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143" name="Google Shape;4143;p16"/>
              <p:cNvSpPr/>
              <p:nvPr/>
            </p:nvSpPr>
            <p:spPr>
              <a:xfrm>
                <a:off x="6721980"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144" name="Google Shape;4144;p16"/>
              <p:cNvSpPr/>
              <p:nvPr/>
            </p:nvSpPr>
            <p:spPr>
              <a:xfrm>
                <a:off x="7177414"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145" name="Google Shape;4145;p16"/>
              <p:cNvSpPr/>
              <p:nvPr/>
            </p:nvSpPr>
            <p:spPr>
              <a:xfrm>
                <a:off x="7631676"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146" name="Google Shape;4146;p16"/>
              <p:cNvSpPr/>
              <p:nvPr/>
            </p:nvSpPr>
            <p:spPr>
              <a:xfrm>
                <a:off x="8087109"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147" name="Google Shape;4147;p16"/>
              <p:cNvSpPr/>
              <p:nvPr/>
            </p:nvSpPr>
            <p:spPr>
              <a:xfrm>
                <a:off x="8541372"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148" name="Google Shape;4148;p16"/>
              <p:cNvSpPr/>
              <p:nvPr/>
            </p:nvSpPr>
            <p:spPr>
              <a:xfrm>
                <a:off x="8996805"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149" name="Google Shape;4149;p16"/>
              <p:cNvSpPr/>
              <p:nvPr/>
            </p:nvSpPr>
            <p:spPr>
              <a:xfrm>
                <a:off x="9451068"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150" name="Google Shape;4150;p16"/>
              <p:cNvSpPr/>
              <p:nvPr/>
            </p:nvSpPr>
            <p:spPr>
              <a:xfrm>
                <a:off x="9906501"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151" name="Google Shape;4151;p16"/>
              <p:cNvSpPr/>
              <p:nvPr/>
            </p:nvSpPr>
            <p:spPr>
              <a:xfrm>
                <a:off x="10360763"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152" name="Google Shape;4152;p16"/>
              <p:cNvSpPr/>
              <p:nvPr/>
            </p:nvSpPr>
            <p:spPr>
              <a:xfrm>
                <a:off x="10816197"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153" name="Google Shape;4153;p16"/>
              <p:cNvSpPr/>
              <p:nvPr/>
            </p:nvSpPr>
            <p:spPr>
              <a:xfrm>
                <a:off x="11270460"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154" name="Google Shape;4154;p16"/>
              <p:cNvSpPr/>
              <p:nvPr/>
            </p:nvSpPr>
            <p:spPr>
              <a:xfrm>
                <a:off x="11725892"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4155" name="Google Shape;4155;p16"/>
            <p:cNvGrpSpPr/>
            <p:nvPr/>
          </p:nvGrpSpPr>
          <p:grpSpPr>
            <a:xfrm>
              <a:off x="354110" y="6402442"/>
              <a:ext cx="11480604" cy="109990"/>
              <a:chOff x="354110" y="5903678"/>
              <a:chExt cx="11480604" cy="109990"/>
            </a:xfrm>
          </p:grpSpPr>
          <p:sp>
            <p:nvSpPr>
              <p:cNvPr id="4156" name="Google Shape;4156;p16"/>
              <p:cNvSpPr/>
              <p:nvPr/>
            </p:nvSpPr>
            <p:spPr>
              <a:xfrm>
                <a:off x="354110"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157" name="Google Shape;4157;p16"/>
              <p:cNvSpPr/>
              <p:nvPr/>
            </p:nvSpPr>
            <p:spPr>
              <a:xfrm>
                <a:off x="809542"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158" name="Google Shape;4158;p16"/>
              <p:cNvSpPr/>
              <p:nvPr/>
            </p:nvSpPr>
            <p:spPr>
              <a:xfrm>
                <a:off x="1263805"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159" name="Google Shape;4159;p16"/>
              <p:cNvSpPr/>
              <p:nvPr/>
            </p:nvSpPr>
            <p:spPr>
              <a:xfrm>
                <a:off x="1719239"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160" name="Google Shape;4160;p16"/>
              <p:cNvSpPr/>
              <p:nvPr/>
            </p:nvSpPr>
            <p:spPr>
              <a:xfrm>
                <a:off x="2173502"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161" name="Google Shape;4161;p16"/>
              <p:cNvSpPr/>
              <p:nvPr/>
            </p:nvSpPr>
            <p:spPr>
              <a:xfrm>
                <a:off x="2628934"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162" name="Google Shape;4162;p16"/>
              <p:cNvSpPr/>
              <p:nvPr/>
            </p:nvSpPr>
            <p:spPr>
              <a:xfrm>
                <a:off x="3083197"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163" name="Google Shape;4163;p16"/>
              <p:cNvSpPr/>
              <p:nvPr/>
            </p:nvSpPr>
            <p:spPr>
              <a:xfrm>
                <a:off x="3538630"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164" name="Google Shape;4164;p16"/>
              <p:cNvSpPr/>
              <p:nvPr/>
            </p:nvSpPr>
            <p:spPr>
              <a:xfrm>
                <a:off x="3992893"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165" name="Google Shape;4165;p16"/>
              <p:cNvSpPr/>
              <p:nvPr/>
            </p:nvSpPr>
            <p:spPr>
              <a:xfrm>
                <a:off x="4448326"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166" name="Google Shape;4166;p16"/>
              <p:cNvSpPr/>
              <p:nvPr/>
            </p:nvSpPr>
            <p:spPr>
              <a:xfrm>
                <a:off x="4902589"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167" name="Google Shape;4167;p16"/>
              <p:cNvSpPr/>
              <p:nvPr/>
            </p:nvSpPr>
            <p:spPr>
              <a:xfrm>
                <a:off x="5358022"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168" name="Google Shape;4168;p16"/>
              <p:cNvSpPr/>
              <p:nvPr/>
            </p:nvSpPr>
            <p:spPr>
              <a:xfrm>
                <a:off x="5812285"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169" name="Google Shape;4169;p16"/>
              <p:cNvSpPr/>
              <p:nvPr/>
            </p:nvSpPr>
            <p:spPr>
              <a:xfrm>
                <a:off x="6267717"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170" name="Google Shape;4170;p16"/>
              <p:cNvSpPr/>
              <p:nvPr/>
            </p:nvSpPr>
            <p:spPr>
              <a:xfrm>
                <a:off x="6721980"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171" name="Google Shape;4171;p16"/>
              <p:cNvSpPr/>
              <p:nvPr/>
            </p:nvSpPr>
            <p:spPr>
              <a:xfrm>
                <a:off x="7177414"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172" name="Google Shape;4172;p16"/>
              <p:cNvSpPr/>
              <p:nvPr/>
            </p:nvSpPr>
            <p:spPr>
              <a:xfrm>
                <a:off x="7631676"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173" name="Google Shape;4173;p16"/>
              <p:cNvSpPr/>
              <p:nvPr/>
            </p:nvSpPr>
            <p:spPr>
              <a:xfrm>
                <a:off x="8087109"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174" name="Google Shape;4174;p16"/>
              <p:cNvSpPr/>
              <p:nvPr/>
            </p:nvSpPr>
            <p:spPr>
              <a:xfrm>
                <a:off x="8541372"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175" name="Google Shape;4175;p16"/>
              <p:cNvSpPr/>
              <p:nvPr/>
            </p:nvSpPr>
            <p:spPr>
              <a:xfrm>
                <a:off x="8996805"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176" name="Google Shape;4176;p16"/>
              <p:cNvSpPr/>
              <p:nvPr/>
            </p:nvSpPr>
            <p:spPr>
              <a:xfrm>
                <a:off x="9451068"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177" name="Google Shape;4177;p16"/>
              <p:cNvSpPr/>
              <p:nvPr/>
            </p:nvSpPr>
            <p:spPr>
              <a:xfrm>
                <a:off x="9906501"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178" name="Google Shape;4178;p16"/>
              <p:cNvSpPr/>
              <p:nvPr/>
            </p:nvSpPr>
            <p:spPr>
              <a:xfrm>
                <a:off x="10360763"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179" name="Google Shape;4179;p16"/>
              <p:cNvSpPr/>
              <p:nvPr/>
            </p:nvSpPr>
            <p:spPr>
              <a:xfrm>
                <a:off x="10816197"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180" name="Google Shape;4180;p16"/>
              <p:cNvSpPr/>
              <p:nvPr/>
            </p:nvSpPr>
            <p:spPr>
              <a:xfrm>
                <a:off x="11270460"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181" name="Google Shape;4181;p16"/>
              <p:cNvSpPr/>
              <p:nvPr/>
            </p:nvSpPr>
            <p:spPr>
              <a:xfrm>
                <a:off x="11725892"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sp>
        <p:nvSpPr>
          <p:cNvPr id="4182" name="Google Shape;4182;p16"/>
          <p:cNvSpPr txBox="1">
            <a:spLocks noGrp="1"/>
          </p:cNvSpPr>
          <p:nvPr>
            <p:ph type="dt" idx="10"/>
          </p:nvPr>
        </p:nvSpPr>
        <p:spPr>
          <a:xfrm>
            <a:off x="457200" y="4767263"/>
            <a:ext cx="2133600" cy="273844"/>
          </a:xfrm>
          <a:prstGeom prst="rect">
            <a:avLst/>
          </a:prstGeom>
          <a:noFill/>
          <a:ln>
            <a:noFill/>
          </a:ln>
        </p:spPr>
        <p:txBody>
          <a:bodyPr spcFirstLastPara="1" wrap="square" lIns="0" tIns="45700" rIns="0" bIns="4570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183" name="Google Shape;4183;p16"/>
          <p:cNvSpPr txBox="1">
            <a:spLocks noGrp="1"/>
          </p:cNvSpPr>
          <p:nvPr>
            <p:ph type="ftr" idx="11"/>
          </p:nvPr>
        </p:nvSpPr>
        <p:spPr>
          <a:xfrm>
            <a:off x="3124200" y="4767263"/>
            <a:ext cx="2895600" cy="273844"/>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184" name="Google Shape;4184;p16"/>
          <p:cNvSpPr txBox="1">
            <a:spLocks noGrp="1"/>
          </p:cNvSpPr>
          <p:nvPr>
            <p:ph type="sldNum" idx="12"/>
          </p:nvPr>
        </p:nvSpPr>
        <p:spPr>
          <a:xfrm>
            <a:off x="6553200" y="4767263"/>
            <a:ext cx="2133600" cy="273844"/>
          </a:xfrm>
          <a:prstGeom prst="rect">
            <a:avLst/>
          </a:prstGeom>
          <a:noFill/>
          <a:ln>
            <a:noFill/>
          </a:ln>
        </p:spPr>
        <p:txBody>
          <a:bodyPr spcFirstLastPara="1" wrap="square" lIns="0" tIns="45700" rIns="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
        <p:nvSpPr>
          <p:cNvPr id="4185" name="Google Shape;4185;p16"/>
          <p:cNvSpPr>
            <a:spLocks noGrp="1"/>
          </p:cNvSpPr>
          <p:nvPr>
            <p:ph type="pic" idx="2"/>
          </p:nvPr>
        </p:nvSpPr>
        <p:spPr>
          <a:xfrm>
            <a:off x="-15409" y="-8363"/>
            <a:ext cx="5089983" cy="4264142"/>
          </a:xfrm>
          <a:prstGeom prst="rect">
            <a:avLst/>
          </a:prstGeom>
          <a:solidFill>
            <a:schemeClr val="accent3"/>
          </a:solidFill>
          <a:ln>
            <a:noFill/>
          </a:ln>
          <a:effectLst>
            <a:outerShdw blurRad="635000" dist="825500" dir="21540000" algn="l" rotWithShape="0">
              <a:srgbClr val="000000">
                <a:alpha val="20000"/>
              </a:srgbClr>
            </a:outerShdw>
          </a:effectLst>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What we do?">
  <p:cSld name="1_What we do?">
    <p:bg>
      <p:bgPr>
        <a:solidFill>
          <a:schemeClr val="accent1"/>
        </a:solidFill>
        <a:effectLst/>
      </p:bgPr>
    </p:bg>
    <p:spTree>
      <p:nvGrpSpPr>
        <p:cNvPr id="1" name="Shape 4186"/>
        <p:cNvGrpSpPr/>
        <p:nvPr/>
      </p:nvGrpSpPr>
      <p:grpSpPr>
        <a:xfrm>
          <a:off x="0" y="0"/>
          <a:ext cx="0" cy="0"/>
          <a:chOff x="0" y="0"/>
          <a:chExt cx="0" cy="0"/>
        </a:xfrm>
      </p:grpSpPr>
      <p:grpSp>
        <p:nvGrpSpPr>
          <p:cNvPr id="4187" name="Google Shape;4187;p17"/>
          <p:cNvGrpSpPr/>
          <p:nvPr/>
        </p:nvGrpSpPr>
        <p:grpSpPr>
          <a:xfrm>
            <a:off x="265652" y="244928"/>
            <a:ext cx="8612696" cy="4639396"/>
            <a:chOff x="354110" y="326571"/>
            <a:chExt cx="11480604" cy="6185861"/>
          </a:xfrm>
        </p:grpSpPr>
        <p:grpSp>
          <p:nvGrpSpPr>
            <p:cNvPr id="4188" name="Google Shape;4188;p17"/>
            <p:cNvGrpSpPr/>
            <p:nvPr/>
          </p:nvGrpSpPr>
          <p:grpSpPr>
            <a:xfrm>
              <a:off x="354110" y="326571"/>
              <a:ext cx="11480604" cy="109990"/>
              <a:chOff x="354110" y="326571"/>
              <a:chExt cx="11480604" cy="109990"/>
            </a:xfrm>
          </p:grpSpPr>
          <p:sp>
            <p:nvSpPr>
              <p:cNvPr id="4189" name="Google Shape;4189;p17"/>
              <p:cNvSpPr/>
              <p:nvPr/>
            </p:nvSpPr>
            <p:spPr>
              <a:xfrm>
                <a:off x="354110" y="326571"/>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190" name="Google Shape;4190;p17"/>
              <p:cNvSpPr/>
              <p:nvPr/>
            </p:nvSpPr>
            <p:spPr>
              <a:xfrm>
                <a:off x="809542" y="326571"/>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191" name="Google Shape;4191;p17"/>
              <p:cNvSpPr/>
              <p:nvPr/>
            </p:nvSpPr>
            <p:spPr>
              <a:xfrm>
                <a:off x="1263805" y="326571"/>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192" name="Google Shape;4192;p17"/>
              <p:cNvSpPr/>
              <p:nvPr/>
            </p:nvSpPr>
            <p:spPr>
              <a:xfrm>
                <a:off x="1719239" y="326571"/>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193" name="Google Shape;4193;p17"/>
              <p:cNvSpPr/>
              <p:nvPr/>
            </p:nvSpPr>
            <p:spPr>
              <a:xfrm>
                <a:off x="2173502" y="326571"/>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194" name="Google Shape;4194;p17"/>
              <p:cNvSpPr/>
              <p:nvPr/>
            </p:nvSpPr>
            <p:spPr>
              <a:xfrm>
                <a:off x="2628934" y="326571"/>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195" name="Google Shape;4195;p17"/>
              <p:cNvSpPr/>
              <p:nvPr/>
            </p:nvSpPr>
            <p:spPr>
              <a:xfrm>
                <a:off x="3083197" y="326571"/>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196" name="Google Shape;4196;p17"/>
              <p:cNvSpPr/>
              <p:nvPr/>
            </p:nvSpPr>
            <p:spPr>
              <a:xfrm>
                <a:off x="3538630" y="326571"/>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197" name="Google Shape;4197;p17"/>
              <p:cNvSpPr/>
              <p:nvPr/>
            </p:nvSpPr>
            <p:spPr>
              <a:xfrm>
                <a:off x="3992893" y="326571"/>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198" name="Google Shape;4198;p17"/>
              <p:cNvSpPr/>
              <p:nvPr/>
            </p:nvSpPr>
            <p:spPr>
              <a:xfrm>
                <a:off x="4448326" y="326571"/>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199" name="Google Shape;4199;p17"/>
              <p:cNvSpPr/>
              <p:nvPr/>
            </p:nvSpPr>
            <p:spPr>
              <a:xfrm>
                <a:off x="4902589" y="326571"/>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200" name="Google Shape;4200;p17"/>
              <p:cNvSpPr/>
              <p:nvPr/>
            </p:nvSpPr>
            <p:spPr>
              <a:xfrm>
                <a:off x="5358022" y="326571"/>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201" name="Google Shape;4201;p17"/>
              <p:cNvSpPr/>
              <p:nvPr/>
            </p:nvSpPr>
            <p:spPr>
              <a:xfrm>
                <a:off x="5812285" y="326571"/>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202" name="Google Shape;4202;p17"/>
              <p:cNvSpPr/>
              <p:nvPr/>
            </p:nvSpPr>
            <p:spPr>
              <a:xfrm>
                <a:off x="6267717" y="326571"/>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203" name="Google Shape;4203;p17"/>
              <p:cNvSpPr/>
              <p:nvPr/>
            </p:nvSpPr>
            <p:spPr>
              <a:xfrm>
                <a:off x="6721980" y="326571"/>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204" name="Google Shape;4204;p17"/>
              <p:cNvSpPr/>
              <p:nvPr/>
            </p:nvSpPr>
            <p:spPr>
              <a:xfrm>
                <a:off x="7177414" y="326571"/>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205" name="Google Shape;4205;p17"/>
              <p:cNvSpPr/>
              <p:nvPr/>
            </p:nvSpPr>
            <p:spPr>
              <a:xfrm>
                <a:off x="7631676" y="326571"/>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206" name="Google Shape;4206;p17"/>
              <p:cNvSpPr/>
              <p:nvPr/>
            </p:nvSpPr>
            <p:spPr>
              <a:xfrm>
                <a:off x="8087109" y="326571"/>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207" name="Google Shape;4207;p17"/>
              <p:cNvSpPr/>
              <p:nvPr/>
            </p:nvSpPr>
            <p:spPr>
              <a:xfrm>
                <a:off x="8541372" y="326571"/>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208" name="Google Shape;4208;p17"/>
              <p:cNvSpPr/>
              <p:nvPr/>
            </p:nvSpPr>
            <p:spPr>
              <a:xfrm>
                <a:off x="8996805" y="326571"/>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209" name="Google Shape;4209;p17"/>
              <p:cNvSpPr/>
              <p:nvPr/>
            </p:nvSpPr>
            <p:spPr>
              <a:xfrm>
                <a:off x="9451068" y="326571"/>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210" name="Google Shape;4210;p17"/>
              <p:cNvSpPr/>
              <p:nvPr/>
            </p:nvSpPr>
            <p:spPr>
              <a:xfrm>
                <a:off x="9906501" y="326571"/>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211" name="Google Shape;4211;p17"/>
              <p:cNvSpPr/>
              <p:nvPr/>
            </p:nvSpPr>
            <p:spPr>
              <a:xfrm>
                <a:off x="10360763" y="326571"/>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212" name="Google Shape;4212;p17"/>
              <p:cNvSpPr/>
              <p:nvPr/>
            </p:nvSpPr>
            <p:spPr>
              <a:xfrm>
                <a:off x="10816197" y="326571"/>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213" name="Google Shape;4213;p17"/>
              <p:cNvSpPr/>
              <p:nvPr/>
            </p:nvSpPr>
            <p:spPr>
              <a:xfrm>
                <a:off x="11270460" y="326571"/>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214" name="Google Shape;4214;p17"/>
              <p:cNvSpPr/>
              <p:nvPr/>
            </p:nvSpPr>
            <p:spPr>
              <a:xfrm>
                <a:off x="11725892" y="326571"/>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4215" name="Google Shape;4215;p17"/>
            <p:cNvGrpSpPr/>
            <p:nvPr/>
          </p:nvGrpSpPr>
          <p:grpSpPr>
            <a:xfrm>
              <a:off x="354110" y="833283"/>
              <a:ext cx="11480604" cy="108822"/>
              <a:chOff x="354110" y="834963"/>
              <a:chExt cx="11480604" cy="108822"/>
            </a:xfrm>
          </p:grpSpPr>
          <p:sp>
            <p:nvSpPr>
              <p:cNvPr id="4216" name="Google Shape;4216;p17"/>
              <p:cNvSpPr/>
              <p:nvPr/>
            </p:nvSpPr>
            <p:spPr>
              <a:xfrm>
                <a:off x="354110" y="834963"/>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217" name="Google Shape;4217;p17"/>
              <p:cNvSpPr/>
              <p:nvPr/>
            </p:nvSpPr>
            <p:spPr>
              <a:xfrm>
                <a:off x="809542" y="834963"/>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218" name="Google Shape;4218;p17"/>
              <p:cNvSpPr/>
              <p:nvPr/>
            </p:nvSpPr>
            <p:spPr>
              <a:xfrm>
                <a:off x="1263805" y="834963"/>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219" name="Google Shape;4219;p17"/>
              <p:cNvSpPr/>
              <p:nvPr/>
            </p:nvSpPr>
            <p:spPr>
              <a:xfrm>
                <a:off x="1719239" y="834963"/>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220" name="Google Shape;4220;p17"/>
              <p:cNvSpPr/>
              <p:nvPr/>
            </p:nvSpPr>
            <p:spPr>
              <a:xfrm>
                <a:off x="2173502" y="834963"/>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221" name="Google Shape;4221;p17"/>
              <p:cNvSpPr/>
              <p:nvPr/>
            </p:nvSpPr>
            <p:spPr>
              <a:xfrm>
                <a:off x="2628934" y="834963"/>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222" name="Google Shape;4222;p17"/>
              <p:cNvSpPr/>
              <p:nvPr/>
            </p:nvSpPr>
            <p:spPr>
              <a:xfrm>
                <a:off x="3083197" y="834963"/>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223" name="Google Shape;4223;p17"/>
              <p:cNvSpPr/>
              <p:nvPr/>
            </p:nvSpPr>
            <p:spPr>
              <a:xfrm>
                <a:off x="3538630" y="834963"/>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224" name="Google Shape;4224;p17"/>
              <p:cNvSpPr/>
              <p:nvPr/>
            </p:nvSpPr>
            <p:spPr>
              <a:xfrm>
                <a:off x="3992893" y="834963"/>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225" name="Google Shape;4225;p17"/>
              <p:cNvSpPr/>
              <p:nvPr/>
            </p:nvSpPr>
            <p:spPr>
              <a:xfrm>
                <a:off x="4448326" y="834963"/>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226" name="Google Shape;4226;p17"/>
              <p:cNvSpPr/>
              <p:nvPr/>
            </p:nvSpPr>
            <p:spPr>
              <a:xfrm>
                <a:off x="4902589" y="834963"/>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227" name="Google Shape;4227;p17"/>
              <p:cNvSpPr/>
              <p:nvPr/>
            </p:nvSpPr>
            <p:spPr>
              <a:xfrm>
                <a:off x="5358022" y="834963"/>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228" name="Google Shape;4228;p17"/>
              <p:cNvSpPr/>
              <p:nvPr/>
            </p:nvSpPr>
            <p:spPr>
              <a:xfrm>
                <a:off x="5812285" y="834963"/>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229" name="Google Shape;4229;p17"/>
              <p:cNvSpPr/>
              <p:nvPr/>
            </p:nvSpPr>
            <p:spPr>
              <a:xfrm>
                <a:off x="6267717" y="834963"/>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230" name="Google Shape;4230;p17"/>
              <p:cNvSpPr/>
              <p:nvPr/>
            </p:nvSpPr>
            <p:spPr>
              <a:xfrm>
                <a:off x="6721980" y="834963"/>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231" name="Google Shape;4231;p17"/>
              <p:cNvSpPr/>
              <p:nvPr/>
            </p:nvSpPr>
            <p:spPr>
              <a:xfrm>
                <a:off x="7177414" y="834963"/>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232" name="Google Shape;4232;p17"/>
              <p:cNvSpPr/>
              <p:nvPr/>
            </p:nvSpPr>
            <p:spPr>
              <a:xfrm>
                <a:off x="7631676" y="834963"/>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233" name="Google Shape;4233;p17"/>
              <p:cNvSpPr/>
              <p:nvPr/>
            </p:nvSpPr>
            <p:spPr>
              <a:xfrm>
                <a:off x="8087109" y="834963"/>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234" name="Google Shape;4234;p17"/>
              <p:cNvSpPr/>
              <p:nvPr/>
            </p:nvSpPr>
            <p:spPr>
              <a:xfrm>
                <a:off x="8541372" y="834963"/>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235" name="Google Shape;4235;p17"/>
              <p:cNvSpPr/>
              <p:nvPr/>
            </p:nvSpPr>
            <p:spPr>
              <a:xfrm>
                <a:off x="8996805" y="834963"/>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236" name="Google Shape;4236;p17"/>
              <p:cNvSpPr/>
              <p:nvPr/>
            </p:nvSpPr>
            <p:spPr>
              <a:xfrm>
                <a:off x="9451068" y="834963"/>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237" name="Google Shape;4237;p17"/>
              <p:cNvSpPr/>
              <p:nvPr/>
            </p:nvSpPr>
            <p:spPr>
              <a:xfrm>
                <a:off x="9906501" y="834963"/>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238" name="Google Shape;4238;p17"/>
              <p:cNvSpPr/>
              <p:nvPr/>
            </p:nvSpPr>
            <p:spPr>
              <a:xfrm>
                <a:off x="10360763" y="834963"/>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239" name="Google Shape;4239;p17"/>
              <p:cNvSpPr/>
              <p:nvPr/>
            </p:nvSpPr>
            <p:spPr>
              <a:xfrm>
                <a:off x="10816197" y="834963"/>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240" name="Google Shape;4240;p17"/>
              <p:cNvSpPr/>
              <p:nvPr/>
            </p:nvSpPr>
            <p:spPr>
              <a:xfrm>
                <a:off x="11270460" y="834963"/>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241" name="Google Shape;4241;p17"/>
              <p:cNvSpPr/>
              <p:nvPr/>
            </p:nvSpPr>
            <p:spPr>
              <a:xfrm>
                <a:off x="11725892" y="834963"/>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4242" name="Google Shape;4242;p17"/>
            <p:cNvGrpSpPr/>
            <p:nvPr/>
          </p:nvGrpSpPr>
          <p:grpSpPr>
            <a:xfrm>
              <a:off x="354110" y="1338827"/>
              <a:ext cx="11480604" cy="109990"/>
              <a:chOff x="354110" y="1342187"/>
              <a:chExt cx="11480604" cy="109990"/>
            </a:xfrm>
          </p:grpSpPr>
          <p:sp>
            <p:nvSpPr>
              <p:cNvPr id="4243" name="Google Shape;4243;p17"/>
              <p:cNvSpPr/>
              <p:nvPr/>
            </p:nvSpPr>
            <p:spPr>
              <a:xfrm>
                <a:off x="354110" y="1342187"/>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244" name="Google Shape;4244;p17"/>
              <p:cNvSpPr/>
              <p:nvPr/>
            </p:nvSpPr>
            <p:spPr>
              <a:xfrm>
                <a:off x="809542" y="1342187"/>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245" name="Google Shape;4245;p17"/>
              <p:cNvSpPr/>
              <p:nvPr/>
            </p:nvSpPr>
            <p:spPr>
              <a:xfrm>
                <a:off x="1263805" y="1342187"/>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246" name="Google Shape;4246;p17"/>
              <p:cNvSpPr/>
              <p:nvPr/>
            </p:nvSpPr>
            <p:spPr>
              <a:xfrm>
                <a:off x="1719239" y="1342187"/>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247" name="Google Shape;4247;p17"/>
              <p:cNvSpPr/>
              <p:nvPr/>
            </p:nvSpPr>
            <p:spPr>
              <a:xfrm>
                <a:off x="2173502" y="1342187"/>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248" name="Google Shape;4248;p17"/>
              <p:cNvSpPr/>
              <p:nvPr/>
            </p:nvSpPr>
            <p:spPr>
              <a:xfrm>
                <a:off x="2628934" y="1342187"/>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249" name="Google Shape;4249;p17"/>
              <p:cNvSpPr/>
              <p:nvPr/>
            </p:nvSpPr>
            <p:spPr>
              <a:xfrm>
                <a:off x="3083197" y="1342187"/>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250" name="Google Shape;4250;p17"/>
              <p:cNvSpPr/>
              <p:nvPr/>
            </p:nvSpPr>
            <p:spPr>
              <a:xfrm>
                <a:off x="3538630" y="1342187"/>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251" name="Google Shape;4251;p17"/>
              <p:cNvSpPr/>
              <p:nvPr/>
            </p:nvSpPr>
            <p:spPr>
              <a:xfrm>
                <a:off x="3992893" y="1342187"/>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252" name="Google Shape;4252;p17"/>
              <p:cNvSpPr/>
              <p:nvPr/>
            </p:nvSpPr>
            <p:spPr>
              <a:xfrm>
                <a:off x="4448326" y="1342187"/>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253" name="Google Shape;4253;p17"/>
              <p:cNvSpPr/>
              <p:nvPr/>
            </p:nvSpPr>
            <p:spPr>
              <a:xfrm>
                <a:off x="4902589" y="1342187"/>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254" name="Google Shape;4254;p17"/>
              <p:cNvSpPr/>
              <p:nvPr/>
            </p:nvSpPr>
            <p:spPr>
              <a:xfrm>
                <a:off x="5358022" y="1342187"/>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255" name="Google Shape;4255;p17"/>
              <p:cNvSpPr/>
              <p:nvPr/>
            </p:nvSpPr>
            <p:spPr>
              <a:xfrm>
                <a:off x="5812285" y="1342187"/>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256" name="Google Shape;4256;p17"/>
              <p:cNvSpPr/>
              <p:nvPr/>
            </p:nvSpPr>
            <p:spPr>
              <a:xfrm>
                <a:off x="6267717" y="1342187"/>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257" name="Google Shape;4257;p17"/>
              <p:cNvSpPr/>
              <p:nvPr/>
            </p:nvSpPr>
            <p:spPr>
              <a:xfrm>
                <a:off x="6721980" y="1342187"/>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258" name="Google Shape;4258;p17"/>
              <p:cNvSpPr/>
              <p:nvPr/>
            </p:nvSpPr>
            <p:spPr>
              <a:xfrm>
                <a:off x="7177414" y="1342187"/>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259" name="Google Shape;4259;p17"/>
              <p:cNvSpPr/>
              <p:nvPr/>
            </p:nvSpPr>
            <p:spPr>
              <a:xfrm>
                <a:off x="7631676" y="1342187"/>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260" name="Google Shape;4260;p17"/>
              <p:cNvSpPr/>
              <p:nvPr/>
            </p:nvSpPr>
            <p:spPr>
              <a:xfrm>
                <a:off x="8087109" y="1342187"/>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261" name="Google Shape;4261;p17"/>
              <p:cNvSpPr/>
              <p:nvPr/>
            </p:nvSpPr>
            <p:spPr>
              <a:xfrm>
                <a:off x="8541372" y="1342187"/>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262" name="Google Shape;4262;p17"/>
              <p:cNvSpPr/>
              <p:nvPr/>
            </p:nvSpPr>
            <p:spPr>
              <a:xfrm>
                <a:off x="8996805" y="1342187"/>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263" name="Google Shape;4263;p17"/>
              <p:cNvSpPr/>
              <p:nvPr/>
            </p:nvSpPr>
            <p:spPr>
              <a:xfrm>
                <a:off x="9451068" y="1342187"/>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264" name="Google Shape;4264;p17"/>
              <p:cNvSpPr/>
              <p:nvPr/>
            </p:nvSpPr>
            <p:spPr>
              <a:xfrm>
                <a:off x="9906501" y="1342187"/>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265" name="Google Shape;4265;p17"/>
              <p:cNvSpPr/>
              <p:nvPr/>
            </p:nvSpPr>
            <p:spPr>
              <a:xfrm>
                <a:off x="10360763" y="1342187"/>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266" name="Google Shape;4266;p17"/>
              <p:cNvSpPr/>
              <p:nvPr/>
            </p:nvSpPr>
            <p:spPr>
              <a:xfrm>
                <a:off x="10816197" y="1342187"/>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267" name="Google Shape;4267;p17"/>
              <p:cNvSpPr/>
              <p:nvPr/>
            </p:nvSpPr>
            <p:spPr>
              <a:xfrm>
                <a:off x="11270460" y="1342187"/>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268" name="Google Shape;4268;p17"/>
              <p:cNvSpPr/>
              <p:nvPr/>
            </p:nvSpPr>
            <p:spPr>
              <a:xfrm>
                <a:off x="11725892" y="1342187"/>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4269" name="Google Shape;4269;p17"/>
            <p:cNvGrpSpPr/>
            <p:nvPr/>
          </p:nvGrpSpPr>
          <p:grpSpPr>
            <a:xfrm>
              <a:off x="354110" y="1845539"/>
              <a:ext cx="11480604" cy="109990"/>
              <a:chOff x="354110" y="1850572"/>
              <a:chExt cx="11480604" cy="109990"/>
            </a:xfrm>
          </p:grpSpPr>
          <p:sp>
            <p:nvSpPr>
              <p:cNvPr id="4270" name="Google Shape;4270;p17"/>
              <p:cNvSpPr/>
              <p:nvPr/>
            </p:nvSpPr>
            <p:spPr>
              <a:xfrm>
                <a:off x="354110" y="185057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271" name="Google Shape;4271;p17"/>
              <p:cNvSpPr/>
              <p:nvPr/>
            </p:nvSpPr>
            <p:spPr>
              <a:xfrm>
                <a:off x="809542" y="185057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272" name="Google Shape;4272;p17"/>
              <p:cNvSpPr/>
              <p:nvPr/>
            </p:nvSpPr>
            <p:spPr>
              <a:xfrm>
                <a:off x="1263805" y="185057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273" name="Google Shape;4273;p17"/>
              <p:cNvSpPr/>
              <p:nvPr/>
            </p:nvSpPr>
            <p:spPr>
              <a:xfrm>
                <a:off x="1719239" y="185057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274" name="Google Shape;4274;p17"/>
              <p:cNvSpPr/>
              <p:nvPr/>
            </p:nvSpPr>
            <p:spPr>
              <a:xfrm>
                <a:off x="2173502" y="185057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275" name="Google Shape;4275;p17"/>
              <p:cNvSpPr/>
              <p:nvPr/>
            </p:nvSpPr>
            <p:spPr>
              <a:xfrm>
                <a:off x="2628934" y="185057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276" name="Google Shape;4276;p17"/>
              <p:cNvSpPr/>
              <p:nvPr/>
            </p:nvSpPr>
            <p:spPr>
              <a:xfrm>
                <a:off x="3083197" y="185057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277" name="Google Shape;4277;p17"/>
              <p:cNvSpPr/>
              <p:nvPr/>
            </p:nvSpPr>
            <p:spPr>
              <a:xfrm>
                <a:off x="3538630" y="185057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278" name="Google Shape;4278;p17"/>
              <p:cNvSpPr/>
              <p:nvPr/>
            </p:nvSpPr>
            <p:spPr>
              <a:xfrm>
                <a:off x="3992893" y="185057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279" name="Google Shape;4279;p17"/>
              <p:cNvSpPr/>
              <p:nvPr/>
            </p:nvSpPr>
            <p:spPr>
              <a:xfrm>
                <a:off x="4448326" y="185057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280" name="Google Shape;4280;p17"/>
              <p:cNvSpPr/>
              <p:nvPr/>
            </p:nvSpPr>
            <p:spPr>
              <a:xfrm>
                <a:off x="4902589" y="185057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281" name="Google Shape;4281;p17"/>
              <p:cNvSpPr/>
              <p:nvPr/>
            </p:nvSpPr>
            <p:spPr>
              <a:xfrm>
                <a:off x="5358022" y="185057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282" name="Google Shape;4282;p17"/>
              <p:cNvSpPr/>
              <p:nvPr/>
            </p:nvSpPr>
            <p:spPr>
              <a:xfrm>
                <a:off x="5812285" y="185057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283" name="Google Shape;4283;p17"/>
              <p:cNvSpPr/>
              <p:nvPr/>
            </p:nvSpPr>
            <p:spPr>
              <a:xfrm>
                <a:off x="6267717" y="185057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284" name="Google Shape;4284;p17"/>
              <p:cNvSpPr/>
              <p:nvPr/>
            </p:nvSpPr>
            <p:spPr>
              <a:xfrm>
                <a:off x="6721980" y="185057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285" name="Google Shape;4285;p17"/>
              <p:cNvSpPr/>
              <p:nvPr/>
            </p:nvSpPr>
            <p:spPr>
              <a:xfrm>
                <a:off x="7177414" y="185057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286" name="Google Shape;4286;p17"/>
              <p:cNvSpPr/>
              <p:nvPr/>
            </p:nvSpPr>
            <p:spPr>
              <a:xfrm>
                <a:off x="7631676" y="185057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287" name="Google Shape;4287;p17"/>
              <p:cNvSpPr/>
              <p:nvPr/>
            </p:nvSpPr>
            <p:spPr>
              <a:xfrm>
                <a:off x="8087109" y="185057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288" name="Google Shape;4288;p17"/>
              <p:cNvSpPr/>
              <p:nvPr/>
            </p:nvSpPr>
            <p:spPr>
              <a:xfrm>
                <a:off x="8541372" y="185057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289" name="Google Shape;4289;p17"/>
              <p:cNvSpPr/>
              <p:nvPr/>
            </p:nvSpPr>
            <p:spPr>
              <a:xfrm>
                <a:off x="8996805" y="185057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290" name="Google Shape;4290;p17"/>
              <p:cNvSpPr/>
              <p:nvPr/>
            </p:nvSpPr>
            <p:spPr>
              <a:xfrm>
                <a:off x="9451068" y="185057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291" name="Google Shape;4291;p17"/>
              <p:cNvSpPr/>
              <p:nvPr/>
            </p:nvSpPr>
            <p:spPr>
              <a:xfrm>
                <a:off x="9906501" y="185057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292" name="Google Shape;4292;p17"/>
              <p:cNvSpPr/>
              <p:nvPr/>
            </p:nvSpPr>
            <p:spPr>
              <a:xfrm>
                <a:off x="10360763" y="185057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293" name="Google Shape;4293;p17"/>
              <p:cNvSpPr/>
              <p:nvPr/>
            </p:nvSpPr>
            <p:spPr>
              <a:xfrm>
                <a:off x="10816197" y="185057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294" name="Google Shape;4294;p17"/>
              <p:cNvSpPr/>
              <p:nvPr/>
            </p:nvSpPr>
            <p:spPr>
              <a:xfrm>
                <a:off x="11270460" y="185057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295" name="Google Shape;4295;p17"/>
              <p:cNvSpPr/>
              <p:nvPr/>
            </p:nvSpPr>
            <p:spPr>
              <a:xfrm>
                <a:off x="11725892" y="185057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4296" name="Google Shape;4296;p17"/>
            <p:cNvGrpSpPr/>
            <p:nvPr/>
          </p:nvGrpSpPr>
          <p:grpSpPr>
            <a:xfrm>
              <a:off x="354110" y="2352251"/>
              <a:ext cx="11480604" cy="108822"/>
              <a:chOff x="354110" y="2358964"/>
              <a:chExt cx="11480604" cy="108822"/>
            </a:xfrm>
          </p:grpSpPr>
          <p:sp>
            <p:nvSpPr>
              <p:cNvPr id="4297" name="Google Shape;4297;p17"/>
              <p:cNvSpPr/>
              <p:nvPr/>
            </p:nvSpPr>
            <p:spPr>
              <a:xfrm>
                <a:off x="354110" y="235896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298" name="Google Shape;4298;p17"/>
              <p:cNvSpPr/>
              <p:nvPr/>
            </p:nvSpPr>
            <p:spPr>
              <a:xfrm>
                <a:off x="809542" y="235896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299" name="Google Shape;4299;p17"/>
              <p:cNvSpPr/>
              <p:nvPr/>
            </p:nvSpPr>
            <p:spPr>
              <a:xfrm>
                <a:off x="1263805" y="235896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00" name="Google Shape;4300;p17"/>
              <p:cNvSpPr/>
              <p:nvPr/>
            </p:nvSpPr>
            <p:spPr>
              <a:xfrm>
                <a:off x="1719239" y="235896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01" name="Google Shape;4301;p17"/>
              <p:cNvSpPr/>
              <p:nvPr/>
            </p:nvSpPr>
            <p:spPr>
              <a:xfrm>
                <a:off x="2173502" y="235896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02" name="Google Shape;4302;p17"/>
              <p:cNvSpPr/>
              <p:nvPr/>
            </p:nvSpPr>
            <p:spPr>
              <a:xfrm>
                <a:off x="2628934" y="235896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03" name="Google Shape;4303;p17"/>
              <p:cNvSpPr/>
              <p:nvPr/>
            </p:nvSpPr>
            <p:spPr>
              <a:xfrm>
                <a:off x="3083197" y="235896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04" name="Google Shape;4304;p17"/>
              <p:cNvSpPr/>
              <p:nvPr/>
            </p:nvSpPr>
            <p:spPr>
              <a:xfrm>
                <a:off x="3538630" y="235896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05" name="Google Shape;4305;p17"/>
              <p:cNvSpPr/>
              <p:nvPr/>
            </p:nvSpPr>
            <p:spPr>
              <a:xfrm>
                <a:off x="3992893" y="235896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06" name="Google Shape;4306;p17"/>
              <p:cNvSpPr/>
              <p:nvPr/>
            </p:nvSpPr>
            <p:spPr>
              <a:xfrm>
                <a:off x="4448326" y="235896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07" name="Google Shape;4307;p17"/>
              <p:cNvSpPr/>
              <p:nvPr/>
            </p:nvSpPr>
            <p:spPr>
              <a:xfrm>
                <a:off x="4902589" y="235896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08" name="Google Shape;4308;p17"/>
              <p:cNvSpPr/>
              <p:nvPr/>
            </p:nvSpPr>
            <p:spPr>
              <a:xfrm>
                <a:off x="5358022" y="235896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09" name="Google Shape;4309;p17"/>
              <p:cNvSpPr/>
              <p:nvPr/>
            </p:nvSpPr>
            <p:spPr>
              <a:xfrm>
                <a:off x="5812285" y="235896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10" name="Google Shape;4310;p17"/>
              <p:cNvSpPr/>
              <p:nvPr/>
            </p:nvSpPr>
            <p:spPr>
              <a:xfrm>
                <a:off x="6267717" y="235896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11" name="Google Shape;4311;p17"/>
              <p:cNvSpPr/>
              <p:nvPr/>
            </p:nvSpPr>
            <p:spPr>
              <a:xfrm>
                <a:off x="6721980" y="235896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12" name="Google Shape;4312;p17"/>
              <p:cNvSpPr/>
              <p:nvPr/>
            </p:nvSpPr>
            <p:spPr>
              <a:xfrm>
                <a:off x="7177414" y="235896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13" name="Google Shape;4313;p17"/>
              <p:cNvSpPr/>
              <p:nvPr/>
            </p:nvSpPr>
            <p:spPr>
              <a:xfrm>
                <a:off x="7631676" y="235896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14" name="Google Shape;4314;p17"/>
              <p:cNvSpPr/>
              <p:nvPr/>
            </p:nvSpPr>
            <p:spPr>
              <a:xfrm>
                <a:off x="8087109" y="235896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15" name="Google Shape;4315;p17"/>
              <p:cNvSpPr/>
              <p:nvPr/>
            </p:nvSpPr>
            <p:spPr>
              <a:xfrm>
                <a:off x="8541372" y="235896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16" name="Google Shape;4316;p17"/>
              <p:cNvSpPr/>
              <p:nvPr/>
            </p:nvSpPr>
            <p:spPr>
              <a:xfrm>
                <a:off x="8996805" y="235896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17" name="Google Shape;4317;p17"/>
              <p:cNvSpPr/>
              <p:nvPr/>
            </p:nvSpPr>
            <p:spPr>
              <a:xfrm>
                <a:off x="9451068" y="235896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18" name="Google Shape;4318;p17"/>
              <p:cNvSpPr/>
              <p:nvPr/>
            </p:nvSpPr>
            <p:spPr>
              <a:xfrm>
                <a:off x="9906501" y="235896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19" name="Google Shape;4319;p17"/>
              <p:cNvSpPr/>
              <p:nvPr/>
            </p:nvSpPr>
            <p:spPr>
              <a:xfrm>
                <a:off x="10360763" y="235896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20" name="Google Shape;4320;p17"/>
              <p:cNvSpPr/>
              <p:nvPr/>
            </p:nvSpPr>
            <p:spPr>
              <a:xfrm>
                <a:off x="10816197" y="235896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21" name="Google Shape;4321;p17"/>
              <p:cNvSpPr/>
              <p:nvPr/>
            </p:nvSpPr>
            <p:spPr>
              <a:xfrm>
                <a:off x="11270460" y="235896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22" name="Google Shape;4322;p17"/>
              <p:cNvSpPr/>
              <p:nvPr/>
            </p:nvSpPr>
            <p:spPr>
              <a:xfrm>
                <a:off x="11725892" y="235896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4323" name="Google Shape;4323;p17"/>
            <p:cNvGrpSpPr/>
            <p:nvPr/>
          </p:nvGrpSpPr>
          <p:grpSpPr>
            <a:xfrm>
              <a:off x="354110" y="2857795"/>
              <a:ext cx="11480604" cy="109990"/>
              <a:chOff x="354110" y="2866188"/>
              <a:chExt cx="11480604" cy="109990"/>
            </a:xfrm>
          </p:grpSpPr>
          <p:sp>
            <p:nvSpPr>
              <p:cNvPr id="4324" name="Google Shape;4324;p17"/>
              <p:cNvSpPr/>
              <p:nvPr/>
            </p:nvSpPr>
            <p:spPr>
              <a:xfrm>
                <a:off x="354110" y="286618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25" name="Google Shape;4325;p17"/>
              <p:cNvSpPr/>
              <p:nvPr/>
            </p:nvSpPr>
            <p:spPr>
              <a:xfrm>
                <a:off x="809542" y="286618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26" name="Google Shape;4326;p17"/>
              <p:cNvSpPr/>
              <p:nvPr/>
            </p:nvSpPr>
            <p:spPr>
              <a:xfrm>
                <a:off x="1263805" y="286618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27" name="Google Shape;4327;p17"/>
              <p:cNvSpPr/>
              <p:nvPr/>
            </p:nvSpPr>
            <p:spPr>
              <a:xfrm>
                <a:off x="1719239" y="286618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28" name="Google Shape;4328;p17"/>
              <p:cNvSpPr/>
              <p:nvPr/>
            </p:nvSpPr>
            <p:spPr>
              <a:xfrm>
                <a:off x="2173502" y="286618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29" name="Google Shape;4329;p17"/>
              <p:cNvSpPr/>
              <p:nvPr/>
            </p:nvSpPr>
            <p:spPr>
              <a:xfrm>
                <a:off x="2628934" y="286618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30" name="Google Shape;4330;p17"/>
              <p:cNvSpPr/>
              <p:nvPr/>
            </p:nvSpPr>
            <p:spPr>
              <a:xfrm>
                <a:off x="3083197" y="286618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31" name="Google Shape;4331;p17"/>
              <p:cNvSpPr/>
              <p:nvPr/>
            </p:nvSpPr>
            <p:spPr>
              <a:xfrm>
                <a:off x="3538630" y="286618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32" name="Google Shape;4332;p17"/>
              <p:cNvSpPr/>
              <p:nvPr/>
            </p:nvSpPr>
            <p:spPr>
              <a:xfrm>
                <a:off x="3992893" y="286618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33" name="Google Shape;4333;p17"/>
              <p:cNvSpPr/>
              <p:nvPr/>
            </p:nvSpPr>
            <p:spPr>
              <a:xfrm>
                <a:off x="4448326" y="286618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34" name="Google Shape;4334;p17"/>
              <p:cNvSpPr/>
              <p:nvPr/>
            </p:nvSpPr>
            <p:spPr>
              <a:xfrm>
                <a:off x="4902589" y="286618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35" name="Google Shape;4335;p17"/>
              <p:cNvSpPr/>
              <p:nvPr/>
            </p:nvSpPr>
            <p:spPr>
              <a:xfrm>
                <a:off x="5358022" y="286618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36" name="Google Shape;4336;p17"/>
              <p:cNvSpPr/>
              <p:nvPr/>
            </p:nvSpPr>
            <p:spPr>
              <a:xfrm>
                <a:off x="5812285" y="286618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37" name="Google Shape;4337;p17"/>
              <p:cNvSpPr/>
              <p:nvPr/>
            </p:nvSpPr>
            <p:spPr>
              <a:xfrm>
                <a:off x="6267717" y="286618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38" name="Google Shape;4338;p17"/>
              <p:cNvSpPr/>
              <p:nvPr/>
            </p:nvSpPr>
            <p:spPr>
              <a:xfrm>
                <a:off x="6721980" y="286618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39" name="Google Shape;4339;p17"/>
              <p:cNvSpPr/>
              <p:nvPr/>
            </p:nvSpPr>
            <p:spPr>
              <a:xfrm>
                <a:off x="7177414" y="286618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40" name="Google Shape;4340;p17"/>
              <p:cNvSpPr/>
              <p:nvPr/>
            </p:nvSpPr>
            <p:spPr>
              <a:xfrm>
                <a:off x="7631676" y="286618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41" name="Google Shape;4341;p17"/>
              <p:cNvSpPr/>
              <p:nvPr/>
            </p:nvSpPr>
            <p:spPr>
              <a:xfrm>
                <a:off x="8087109" y="286618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42" name="Google Shape;4342;p17"/>
              <p:cNvSpPr/>
              <p:nvPr/>
            </p:nvSpPr>
            <p:spPr>
              <a:xfrm>
                <a:off x="8541372" y="286618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43" name="Google Shape;4343;p17"/>
              <p:cNvSpPr/>
              <p:nvPr/>
            </p:nvSpPr>
            <p:spPr>
              <a:xfrm>
                <a:off x="8996805" y="286618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44" name="Google Shape;4344;p17"/>
              <p:cNvSpPr/>
              <p:nvPr/>
            </p:nvSpPr>
            <p:spPr>
              <a:xfrm>
                <a:off x="9451068" y="286618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45" name="Google Shape;4345;p17"/>
              <p:cNvSpPr/>
              <p:nvPr/>
            </p:nvSpPr>
            <p:spPr>
              <a:xfrm>
                <a:off x="9906501" y="286618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46" name="Google Shape;4346;p17"/>
              <p:cNvSpPr/>
              <p:nvPr/>
            </p:nvSpPr>
            <p:spPr>
              <a:xfrm>
                <a:off x="10360763" y="286618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47" name="Google Shape;4347;p17"/>
              <p:cNvSpPr/>
              <p:nvPr/>
            </p:nvSpPr>
            <p:spPr>
              <a:xfrm>
                <a:off x="10816197" y="286618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48" name="Google Shape;4348;p17"/>
              <p:cNvSpPr/>
              <p:nvPr/>
            </p:nvSpPr>
            <p:spPr>
              <a:xfrm>
                <a:off x="11270460" y="286618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49" name="Google Shape;4349;p17"/>
              <p:cNvSpPr/>
              <p:nvPr/>
            </p:nvSpPr>
            <p:spPr>
              <a:xfrm>
                <a:off x="11725892" y="286618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4350" name="Google Shape;4350;p17"/>
            <p:cNvGrpSpPr/>
            <p:nvPr/>
          </p:nvGrpSpPr>
          <p:grpSpPr>
            <a:xfrm>
              <a:off x="354110" y="3364507"/>
              <a:ext cx="11480604" cy="109990"/>
              <a:chOff x="354110" y="3364062"/>
              <a:chExt cx="11480604" cy="109990"/>
            </a:xfrm>
          </p:grpSpPr>
          <p:sp>
            <p:nvSpPr>
              <p:cNvPr id="4351" name="Google Shape;4351;p17"/>
              <p:cNvSpPr/>
              <p:nvPr/>
            </p:nvSpPr>
            <p:spPr>
              <a:xfrm>
                <a:off x="354110" y="3364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52" name="Google Shape;4352;p17"/>
              <p:cNvSpPr/>
              <p:nvPr/>
            </p:nvSpPr>
            <p:spPr>
              <a:xfrm>
                <a:off x="809542" y="3364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53" name="Google Shape;4353;p17"/>
              <p:cNvSpPr/>
              <p:nvPr/>
            </p:nvSpPr>
            <p:spPr>
              <a:xfrm>
                <a:off x="1263805" y="3364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54" name="Google Shape;4354;p17"/>
              <p:cNvSpPr/>
              <p:nvPr/>
            </p:nvSpPr>
            <p:spPr>
              <a:xfrm>
                <a:off x="1719239" y="3364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55" name="Google Shape;4355;p17"/>
              <p:cNvSpPr/>
              <p:nvPr/>
            </p:nvSpPr>
            <p:spPr>
              <a:xfrm>
                <a:off x="2173502" y="3364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56" name="Google Shape;4356;p17"/>
              <p:cNvSpPr/>
              <p:nvPr/>
            </p:nvSpPr>
            <p:spPr>
              <a:xfrm>
                <a:off x="2628934" y="3364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57" name="Google Shape;4357;p17"/>
              <p:cNvSpPr/>
              <p:nvPr/>
            </p:nvSpPr>
            <p:spPr>
              <a:xfrm>
                <a:off x="3083197" y="3364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58" name="Google Shape;4358;p17"/>
              <p:cNvSpPr/>
              <p:nvPr/>
            </p:nvSpPr>
            <p:spPr>
              <a:xfrm>
                <a:off x="3538630" y="3364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59" name="Google Shape;4359;p17"/>
              <p:cNvSpPr/>
              <p:nvPr/>
            </p:nvSpPr>
            <p:spPr>
              <a:xfrm>
                <a:off x="3992893" y="3364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60" name="Google Shape;4360;p17"/>
              <p:cNvSpPr/>
              <p:nvPr/>
            </p:nvSpPr>
            <p:spPr>
              <a:xfrm>
                <a:off x="4448326" y="3364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61" name="Google Shape;4361;p17"/>
              <p:cNvSpPr/>
              <p:nvPr/>
            </p:nvSpPr>
            <p:spPr>
              <a:xfrm>
                <a:off x="4902589" y="3364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62" name="Google Shape;4362;p17"/>
              <p:cNvSpPr/>
              <p:nvPr/>
            </p:nvSpPr>
            <p:spPr>
              <a:xfrm>
                <a:off x="5358022" y="3364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63" name="Google Shape;4363;p17"/>
              <p:cNvSpPr/>
              <p:nvPr/>
            </p:nvSpPr>
            <p:spPr>
              <a:xfrm>
                <a:off x="5812285" y="3364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64" name="Google Shape;4364;p17"/>
              <p:cNvSpPr/>
              <p:nvPr/>
            </p:nvSpPr>
            <p:spPr>
              <a:xfrm>
                <a:off x="6267717" y="3364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65" name="Google Shape;4365;p17"/>
              <p:cNvSpPr/>
              <p:nvPr/>
            </p:nvSpPr>
            <p:spPr>
              <a:xfrm>
                <a:off x="6721980" y="3364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66" name="Google Shape;4366;p17"/>
              <p:cNvSpPr/>
              <p:nvPr/>
            </p:nvSpPr>
            <p:spPr>
              <a:xfrm>
                <a:off x="7177414" y="3364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67" name="Google Shape;4367;p17"/>
              <p:cNvSpPr/>
              <p:nvPr/>
            </p:nvSpPr>
            <p:spPr>
              <a:xfrm>
                <a:off x="7631676" y="3364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68" name="Google Shape;4368;p17"/>
              <p:cNvSpPr/>
              <p:nvPr/>
            </p:nvSpPr>
            <p:spPr>
              <a:xfrm>
                <a:off x="8087109" y="3364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69" name="Google Shape;4369;p17"/>
              <p:cNvSpPr/>
              <p:nvPr/>
            </p:nvSpPr>
            <p:spPr>
              <a:xfrm>
                <a:off x="8541372" y="3364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70" name="Google Shape;4370;p17"/>
              <p:cNvSpPr/>
              <p:nvPr/>
            </p:nvSpPr>
            <p:spPr>
              <a:xfrm>
                <a:off x="8996805" y="3364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71" name="Google Shape;4371;p17"/>
              <p:cNvSpPr/>
              <p:nvPr/>
            </p:nvSpPr>
            <p:spPr>
              <a:xfrm>
                <a:off x="9451068" y="3364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72" name="Google Shape;4372;p17"/>
              <p:cNvSpPr/>
              <p:nvPr/>
            </p:nvSpPr>
            <p:spPr>
              <a:xfrm>
                <a:off x="9906501" y="3364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73" name="Google Shape;4373;p17"/>
              <p:cNvSpPr/>
              <p:nvPr/>
            </p:nvSpPr>
            <p:spPr>
              <a:xfrm>
                <a:off x="10360763" y="3364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74" name="Google Shape;4374;p17"/>
              <p:cNvSpPr/>
              <p:nvPr/>
            </p:nvSpPr>
            <p:spPr>
              <a:xfrm>
                <a:off x="10816197" y="3364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75" name="Google Shape;4375;p17"/>
              <p:cNvSpPr/>
              <p:nvPr/>
            </p:nvSpPr>
            <p:spPr>
              <a:xfrm>
                <a:off x="11270460" y="3364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76" name="Google Shape;4376;p17"/>
              <p:cNvSpPr/>
              <p:nvPr/>
            </p:nvSpPr>
            <p:spPr>
              <a:xfrm>
                <a:off x="11725892" y="3364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4377" name="Google Shape;4377;p17"/>
            <p:cNvGrpSpPr/>
            <p:nvPr/>
          </p:nvGrpSpPr>
          <p:grpSpPr>
            <a:xfrm>
              <a:off x="354110" y="3871219"/>
              <a:ext cx="11480604" cy="108822"/>
              <a:chOff x="354110" y="3872454"/>
              <a:chExt cx="11480604" cy="108822"/>
            </a:xfrm>
          </p:grpSpPr>
          <p:sp>
            <p:nvSpPr>
              <p:cNvPr id="4378" name="Google Shape;4378;p17"/>
              <p:cNvSpPr/>
              <p:nvPr/>
            </p:nvSpPr>
            <p:spPr>
              <a:xfrm>
                <a:off x="354110" y="3872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79" name="Google Shape;4379;p17"/>
              <p:cNvSpPr/>
              <p:nvPr/>
            </p:nvSpPr>
            <p:spPr>
              <a:xfrm>
                <a:off x="809542" y="3872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80" name="Google Shape;4380;p17"/>
              <p:cNvSpPr/>
              <p:nvPr/>
            </p:nvSpPr>
            <p:spPr>
              <a:xfrm>
                <a:off x="1263805" y="3872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81" name="Google Shape;4381;p17"/>
              <p:cNvSpPr/>
              <p:nvPr/>
            </p:nvSpPr>
            <p:spPr>
              <a:xfrm>
                <a:off x="1719239" y="3872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82" name="Google Shape;4382;p17"/>
              <p:cNvSpPr/>
              <p:nvPr/>
            </p:nvSpPr>
            <p:spPr>
              <a:xfrm>
                <a:off x="2173502" y="3872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83" name="Google Shape;4383;p17"/>
              <p:cNvSpPr/>
              <p:nvPr/>
            </p:nvSpPr>
            <p:spPr>
              <a:xfrm>
                <a:off x="2628934" y="3872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84" name="Google Shape;4384;p17"/>
              <p:cNvSpPr/>
              <p:nvPr/>
            </p:nvSpPr>
            <p:spPr>
              <a:xfrm>
                <a:off x="3083197" y="3872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85" name="Google Shape;4385;p17"/>
              <p:cNvSpPr/>
              <p:nvPr/>
            </p:nvSpPr>
            <p:spPr>
              <a:xfrm>
                <a:off x="3538630" y="3872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86" name="Google Shape;4386;p17"/>
              <p:cNvSpPr/>
              <p:nvPr/>
            </p:nvSpPr>
            <p:spPr>
              <a:xfrm>
                <a:off x="3992893" y="3872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87" name="Google Shape;4387;p17"/>
              <p:cNvSpPr/>
              <p:nvPr/>
            </p:nvSpPr>
            <p:spPr>
              <a:xfrm>
                <a:off x="4448326" y="3872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88" name="Google Shape;4388;p17"/>
              <p:cNvSpPr/>
              <p:nvPr/>
            </p:nvSpPr>
            <p:spPr>
              <a:xfrm>
                <a:off x="4902589" y="3872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89" name="Google Shape;4389;p17"/>
              <p:cNvSpPr/>
              <p:nvPr/>
            </p:nvSpPr>
            <p:spPr>
              <a:xfrm>
                <a:off x="5358022" y="3872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90" name="Google Shape;4390;p17"/>
              <p:cNvSpPr/>
              <p:nvPr/>
            </p:nvSpPr>
            <p:spPr>
              <a:xfrm>
                <a:off x="5812285" y="3872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91" name="Google Shape;4391;p17"/>
              <p:cNvSpPr/>
              <p:nvPr/>
            </p:nvSpPr>
            <p:spPr>
              <a:xfrm>
                <a:off x="6267717" y="3872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92" name="Google Shape;4392;p17"/>
              <p:cNvSpPr/>
              <p:nvPr/>
            </p:nvSpPr>
            <p:spPr>
              <a:xfrm>
                <a:off x="6721980" y="3872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93" name="Google Shape;4393;p17"/>
              <p:cNvSpPr/>
              <p:nvPr/>
            </p:nvSpPr>
            <p:spPr>
              <a:xfrm>
                <a:off x="7177414" y="3872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94" name="Google Shape;4394;p17"/>
              <p:cNvSpPr/>
              <p:nvPr/>
            </p:nvSpPr>
            <p:spPr>
              <a:xfrm>
                <a:off x="7631676" y="3872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95" name="Google Shape;4395;p17"/>
              <p:cNvSpPr/>
              <p:nvPr/>
            </p:nvSpPr>
            <p:spPr>
              <a:xfrm>
                <a:off x="8087109" y="3872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96" name="Google Shape;4396;p17"/>
              <p:cNvSpPr/>
              <p:nvPr/>
            </p:nvSpPr>
            <p:spPr>
              <a:xfrm>
                <a:off x="8541372" y="3872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97" name="Google Shape;4397;p17"/>
              <p:cNvSpPr/>
              <p:nvPr/>
            </p:nvSpPr>
            <p:spPr>
              <a:xfrm>
                <a:off x="8996805" y="3872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98" name="Google Shape;4398;p17"/>
              <p:cNvSpPr/>
              <p:nvPr/>
            </p:nvSpPr>
            <p:spPr>
              <a:xfrm>
                <a:off x="9451068" y="3872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99" name="Google Shape;4399;p17"/>
              <p:cNvSpPr/>
              <p:nvPr/>
            </p:nvSpPr>
            <p:spPr>
              <a:xfrm>
                <a:off x="9906501" y="3872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400" name="Google Shape;4400;p17"/>
              <p:cNvSpPr/>
              <p:nvPr/>
            </p:nvSpPr>
            <p:spPr>
              <a:xfrm>
                <a:off x="10360763" y="3872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401" name="Google Shape;4401;p17"/>
              <p:cNvSpPr/>
              <p:nvPr/>
            </p:nvSpPr>
            <p:spPr>
              <a:xfrm>
                <a:off x="10816197" y="3872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402" name="Google Shape;4402;p17"/>
              <p:cNvSpPr/>
              <p:nvPr/>
            </p:nvSpPr>
            <p:spPr>
              <a:xfrm>
                <a:off x="11270460" y="3872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403" name="Google Shape;4403;p17"/>
              <p:cNvSpPr/>
              <p:nvPr/>
            </p:nvSpPr>
            <p:spPr>
              <a:xfrm>
                <a:off x="11725892" y="3872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4404" name="Google Shape;4404;p17"/>
            <p:cNvGrpSpPr/>
            <p:nvPr/>
          </p:nvGrpSpPr>
          <p:grpSpPr>
            <a:xfrm>
              <a:off x="354110" y="4376763"/>
              <a:ext cx="11480604" cy="109990"/>
              <a:chOff x="354110" y="4379678"/>
              <a:chExt cx="11480604" cy="109990"/>
            </a:xfrm>
          </p:grpSpPr>
          <p:sp>
            <p:nvSpPr>
              <p:cNvPr id="4405" name="Google Shape;4405;p17"/>
              <p:cNvSpPr/>
              <p:nvPr/>
            </p:nvSpPr>
            <p:spPr>
              <a:xfrm>
                <a:off x="354110" y="4379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406" name="Google Shape;4406;p17"/>
              <p:cNvSpPr/>
              <p:nvPr/>
            </p:nvSpPr>
            <p:spPr>
              <a:xfrm>
                <a:off x="809542" y="4379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407" name="Google Shape;4407;p17"/>
              <p:cNvSpPr/>
              <p:nvPr/>
            </p:nvSpPr>
            <p:spPr>
              <a:xfrm>
                <a:off x="1263805" y="4379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408" name="Google Shape;4408;p17"/>
              <p:cNvSpPr/>
              <p:nvPr/>
            </p:nvSpPr>
            <p:spPr>
              <a:xfrm>
                <a:off x="1719239" y="4379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409" name="Google Shape;4409;p17"/>
              <p:cNvSpPr/>
              <p:nvPr/>
            </p:nvSpPr>
            <p:spPr>
              <a:xfrm>
                <a:off x="2173502" y="4379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410" name="Google Shape;4410;p17"/>
              <p:cNvSpPr/>
              <p:nvPr/>
            </p:nvSpPr>
            <p:spPr>
              <a:xfrm>
                <a:off x="2628934" y="4379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411" name="Google Shape;4411;p17"/>
              <p:cNvSpPr/>
              <p:nvPr/>
            </p:nvSpPr>
            <p:spPr>
              <a:xfrm>
                <a:off x="3083197" y="4379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412" name="Google Shape;4412;p17"/>
              <p:cNvSpPr/>
              <p:nvPr/>
            </p:nvSpPr>
            <p:spPr>
              <a:xfrm>
                <a:off x="3538630" y="4379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413" name="Google Shape;4413;p17"/>
              <p:cNvSpPr/>
              <p:nvPr/>
            </p:nvSpPr>
            <p:spPr>
              <a:xfrm>
                <a:off x="3992893" y="4379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414" name="Google Shape;4414;p17"/>
              <p:cNvSpPr/>
              <p:nvPr/>
            </p:nvSpPr>
            <p:spPr>
              <a:xfrm>
                <a:off x="4448326" y="4379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415" name="Google Shape;4415;p17"/>
              <p:cNvSpPr/>
              <p:nvPr/>
            </p:nvSpPr>
            <p:spPr>
              <a:xfrm>
                <a:off x="4902589" y="4379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416" name="Google Shape;4416;p17"/>
              <p:cNvSpPr/>
              <p:nvPr/>
            </p:nvSpPr>
            <p:spPr>
              <a:xfrm>
                <a:off x="5358022" y="4379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417" name="Google Shape;4417;p17"/>
              <p:cNvSpPr/>
              <p:nvPr/>
            </p:nvSpPr>
            <p:spPr>
              <a:xfrm>
                <a:off x="5812285" y="4379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418" name="Google Shape;4418;p17"/>
              <p:cNvSpPr/>
              <p:nvPr/>
            </p:nvSpPr>
            <p:spPr>
              <a:xfrm>
                <a:off x="6267717" y="4379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419" name="Google Shape;4419;p17"/>
              <p:cNvSpPr/>
              <p:nvPr/>
            </p:nvSpPr>
            <p:spPr>
              <a:xfrm>
                <a:off x="6721980" y="4379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420" name="Google Shape;4420;p17"/>
              <p:cNvSpPr/>
              <p:nvPr/>
            </p:nvSpPr>
            <p:spPr>
              <a:xfrm>
                <a:off x="7177414" y="4379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421" name="Google Shape;4421;p17"/>
              <p:cNvSpPr/>
              <p:nvPr/>
            </p:nvSpPr>
            <p:spPr>
              <a:xfrm>
                <a:off x="7631676" y="4379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422" name="Google Shape;4422;p17"/>
              <p:cNvSpPr/>
              <p:nvPr/>
            </p:nvSpPr>
            <p:spPr>
              <a:xfrm>
                <a:off x="8087109" y="4379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423" name="Google Shape;4423;p17"/>
              <p:cNvSpPr/>
              <p:nvPr/>
            </p:nvSpPr>
            <p:spPr>
              <a:xfrm>
                <a:off x="8541372" y="4379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424" name="Google Shape;4424;p17"/>
              <p:cNvSpPr/>
              <p:nvPr/>
            </p:nvSpPr>
            <p:spPr>
              <a:xfrm>
                <a:off x="8996805" y="4379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425" name="Google Shape;4425;p17"/>
              <p:cNvSpPr/>
              <p:nvPr/>
            </p:nvSpPr>
            <p:spPr>
              <a:xfrm>
                <a:off x="9451068" y="4379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426" name="Google Shape;4426;p17"/>
              <p:cNvSpPr/>
              <p:nvPr/>
            </p:nvSpPr>
            <p:spPr>
              <a:xfrm>
                <a:off x="9906501" y="4379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427" name="Google Shape;4427;p17"/>
              <p:cNvSpPr/>
              <p:nvPr/>
            </p:nvSpPr>
            <p:spPr>
              <a:xfrm>
                <a:off x="10360763" y="4379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428" name="Google Shape;4428;p17"/>
              <p:cNvSpPr/>
              <p:nvPr/>
            </p:nvSpPr>
            <p:spPr>
              <a:xfrm>
                <a:off x="10816197" y="4379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429" name="Google Shape;4429;p17"/>
              <p:cNvSpPr/>
              <p:nvPr/>
            </p:nvSpPr>
            <p:spPr>
              <a:xfrm>
                <a:off x="11270460" y="4379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430" name="Google Shape;4430;p17"/>
              <p:cNvSpPr/>
              <p:nvPr/>
            </p:nvSpPr>
            <p:spPr>
              <a:xfrm>
                <a:off x="11725892" y="4379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4431" name="Google Shape;4431;p17"/>
            <p:cNvGrpSpPr/>
            <p:nvPr/>
          </p:nvGrpSpPr>
          <p:grpSpPr>
            <a:xfrm>
              <a:off x="354110" y="4883475"/>
              <a:ext cx="11480604" cy="109990"/>
              <a:chOff x="354110" y="4888062"/>
              <a:chExt cx="11480604" cy="109990"/>
            </a:xfrm>
          </p:grpSpPr>
          <p:sp>
            <p:nvSpPr>
              <p:cNvPr id="4432" name="Google Shape;4432;p17"/>
              <p:cNvSpPr/>
              <p:nvPr/>
            </p:nvSpPr>
            <p:spPr>
              <a:xfrm>
                <a:off x="354110" y="4888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433" name="Google Shape;4433;p17"/>
              <p:cNvSpPr/>
              <p:nvPr/>
            </p:nvSpPr>
            <p:spPr>
              <a:xfrm>
                <a:off x="809542" y="4888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434" name="Google Shape;4434;p17"/>
              <p:cNvSpPr/>
              <p:nvPr/>
            </p:nvSpPr>
            <p:spPr>
              <a:xfrm>
                <a:off x="1263805" y="4888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435" name="Google Shape;4435;p17"/>
              <p:cNvSpPr/>
              <p:nvPr/>
            </p:nvSpPr>
            <p:spPr>
              <a:xfrm>
                <a:off x="1719239" y="4888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436" name="Google Shape;4436;p17"/>
              <p:cNvSpPr/>
              <p:nvPr/>
            </p:nvSpPr>
            <p:spPr>
              <a:xfrm>
                <a:off x="2173502" y="4888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437" name="Google Shape;4437;p17"/>
              <p:cNvSpPr/>
              <p:nvPr/>
            </p:nvSpPr>
            <p:spPr>
              <a:xfrm>
                <a:off x="2628934" y="4888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438" name="Google Shape;4438;p17"/>
              <p:cNvSpPr/>
              <p:nvPr/>
            </p:nvSpPr>
            <p:spPr>
              <a:xfrm>
                <a:off x="3083197" y="4888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439" name="Google Shape;4439;p17"/>
              <p:cNvSpPr/>
              <p:nvPr/>
            </p:nvSpPr>
            <p:spPr>
              <a:xfrm>
                <a:off x="3538630" y="4888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440" name="Google Shape;4440;p17"/>
              <p:cNvSpPr/>
              <p:nvPr/>
            </p:nvSpPr>
            <p:spPr>
              <a:xfrm>
                <a:off x="3992893" y="4888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441" name="Google Shape;4441;p17"/>
              <p:cNvSpPr/>
              <p:nvPr/>
            </p:nvSpPr>
            <p:spPr>
              <a:xfrm>
                <a:off x="4448326" y="4888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442" name="Google Shape;4442;p17"/>
              <p:cNvSpPr/>
              <p:nvPr/>
            </p:nvSpPr>
            <p:spPr>
              <a:xfrm>
                <a:off x="4902589" y="4888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443" name="Google Shape;4443;p17"/>
              <p:cNvSpPr/>
              <p:nvPr/>
            </p:nvSpPr>
            <p:spPr>
              <a:xfrm>
                <a:off x="5358022" y="4888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444" name="Google Shape;4444;p17"/>
              <p:cNvSpPr/>
              <p:nvPr/>
            </p:nvSpPr>
            <p:spPr>
              <a:xfrm>
                <a:off x="5812285" y="4888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445" name="Google Shape;4445;p17"/>
              <p:cNvSpPr/>
              <p:nvPr/>
            </p:nvSpPr>
            <p:spPr>
              <a:xfrm>
                <a:off x="6267717" y="4888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446" name="Google Shape;4446;p17"/>
              <p:cNvSpPr/>
              <p:nvPr/>
            </p:nvSpPr>
            <p:spPr>
              <a:xfrm>
                <a:off x="6721980" y="4888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447" name="Google Shape;4447;p17"/>
              <p:cNvSpPr/>
              <p:nvPr/>
            </p:nvSpPr>
            <p:spPr>
              <a:xfrm>
                <a:off x="7177414" y="4888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448" name="Google Shape;4448;p17"/>
              <p:cNvSpPr/>
              <p:nvPr/>
            </p:nvSpPr>
            <p:spPr>
              <a:xfrm>
                <a:off x="7631676" y="4888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449" name="Google Shape;4449;p17"/>
              <p:cNvSpPr/>
              <p:nvPr/>
            </p:nvSpPr>
            <p:spPr>
              <a:xfrm>
                <a:off x="8087109" y="4888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450" name="Google Shape;4450;p17"/>
              <p:cNvSpPr/>
              <p:nvPr/>
            </p:nvSpPr>
            <p:spPr>
              <a:xfrm>
                <a:off x="8541372" y="4888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451" name="Google Shape;4451;p17"/>
              <p:cNvSpPr/>
              <p:nvPr/>
            </p:nvSpPr>
            <p:spPr>
              <a:xfrm>
                <a:off x="8996805" y="4888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452" name="Google Shape;4452;p17"/>
              <p:cNvSpPr/>
              <p:nvPr/>
            </p:nvSpPr>
            <p:spPr>
              <a:xfrm>
                <a:off x="9451068" y="4888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453" name="Google Shape;4453;p17"/>
              <p:cNvSpPr/>
              <p:nvPr/>
            </p:nvSpPr>
            <p:spPr>
              <a:xfrm>
                <a:off x="9906501" y="4888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454" name="Google Shape;4454;p17"/>
              <p:cNvSpPr/>
              <p:nvPr/>
            </p:nvSpPr>
            <p:spPr>
              <a:xfrm>
                <a:off x="10360763" y="4888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455" name="Google Shape;4455;p17"/>
              <p:cNvSpPr/>
              <p:nvPr/>
            </p:nvSpPr>
            <p:spPr>
              <a:xfrm>
                <a:off x="10816197" y="4888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456" name="Google Shape;4456;p17"/>
              <p:cNvSpPr/>
              <p:nvPr/>
            </p:nvSpPr>
            <p:spPr>
              <a:xfrm>
                <a:off x="11270460" y="4888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457" name="Google Shape;4457;p17"/>
              <p:cNvSpPr/>
              <p:nvPr/>
            </p:nvSpPr>
            <p:spPr>
              <a:xfrm>
                <a:off x="11725892" y="4888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4458" name="Google Shape;4458;p17"/>
            <p:cNvGrpSpPr/>
            <p:nvPr/>
          </p:nvGrpSpPr>
          <p:grpSpPr>
            <a:xfrm>
              <a:off x="354110" y="5390187"/>
              <a:ext cx="11480604" cy="108822"/>
              <a:chOff x="354110" y="5396454"/>
              <a:chExt cx="11480604" cy="108822"/>
            </a:xfrm>
          </p:grpSpPr>
          <p:sp>
            <p:nvSpPr>
              <p:cNvPr id="4459" name="Google Shape;4459;p17"/>
              <p:cNvSpPr/>
              <p:nvPr/>
            </p:nvSpPr>
            <p:spPr>
              <a:xfrm>
                <a:off x="354110" y="5396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460" name="Google Shape;4460;p17"/>
              <p:cNvSpPr/>
              <p:nvPr/>
            </p:nvSpPr>
            <p:spPr>
              <a:xfrm>
                <a:off x="809542" y="5396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461" name="Google Shape;4461;p17"/>
              <p:cNvSpPr/>
              <p:nvPr/>
            </p:nvSpPr>
            <p:spPr>
              <a:xfrm>
                <a:off x="1263805" y="5396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462" name="Google Shape;4462;p17"/>
              <p:cNvSpPr/>
              <p:nvPr/>
            </p:nvSpPr>
            <p:spPr>
              <a:xfrm>
                <a:off x="1719239" y="5396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463" name="Google Shape;4463;p17"/>
              <p:cNvSpPr/>
              <p:nvPr/>
            </p:nvSpPr>
            <p:spPr>
              <a:xfrm>
                <a:off x="2173502" y="5396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464" name="Google Shape;4464;p17"/>
              <p:cNvSpPr/>
              <p:nvPr/>
            </p:nvSpPr>
            <p:spPr>
              <a:xfrm>
                <a:off x="2628934" y="5396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465" name="Google Shape;4465;p17"/>
              <p:cNvSpPr/>
              <p:nvPr/>
            </p:nvSpPr>
            <p:spPr>
              <a:xfrm>
                <a:off x="3083197" y="5396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466" name="Google Shape;4466;p17"/>
              <p:cNvSpPr/>
              <p:nvPr/>
            </p:nvSpPr>
            <p:spPr>
              <a:xfrm>
                <a:off x="3538630" y="5396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467" name="Google Shape;4467;p17"/>
              <p:cNvSpPr/>
              <p:nvPr/>
            </p:nvSpPr>
            <p:spPr>
              <a:xfrm>
                <a:off x="3992893" y="5396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468" name="Google Shape;4468;p17"/>
              <p:cNvSpPr/>
              <p:nvPr/>
            </p:nvSpPr>
            <p:spPr>
              <a:xfrm>
                <a:off x="4448326" y="5396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469" name="Google Shape;4469;p17"/>
              <p:cNvSpPr/>
              <p:nvPr/>
            </p:nvSpPr>
            <p:spPr>
              <a:xfrm>
                <a:off x="4902589" y="5396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470" name="Google Shape;4470;p17"/>
              <p:cNvSpPr/>
              <p:nvPr/>
            </p:nvSpPr>
            <p:spPr>
              <a:xfrm>
                <a:off x="5358022" y="5396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471" name="Google Shape;4471;p17"/>
              <p:cNvSpPr/>
              <p:nvPr/>
            </p:nvSpPr>
            <p:spPr>
              <a:xfrm>
                <a:off x="5812285" y="5396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472" name="Google Shape;4472;p17"/>
              <p:cNvSpPr/>
              <p:nvPr/>
            </p:nvSpPr>
            <p:spPr>
              <a:xfrm>
                <a:off x="6267717" y="5396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473" name="Google Shape;4473;p17"/>
              <p:cNvSpPr/>
              <p:nvPr/>
            </p:nvSpPr>
            <p:spPr>
              <a:xfrm>
                <a:off x="6721980" y="5396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474" name="Google Shape;4474;p17"/>
              <p:cNvSpPr/>
              <p:nvPr/>
            </p:nvSpPr>
            <p:spPr>
              <a:xfrm>
                <a:off x="7177414" y="5396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475" name="Google Shape;4475;p17"/>
              <p:cNvSpPr/>
              <p:nvPr/>
            </p:nvSpPr>
            <p:spPr>
              <a:xfrm>
                <a:off x="7631676" y="5396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476" name="Google Shape;4476;p17"/>
              <p:cNvSpPr/>
              <p:nvPr/>
            </p:nvSpPr>
            <p:spPr>
              <a:xfrm>
                <a:off x="8087109" y="5396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477" name="Google Shape;4477;p17"/>
              <p:cNvSpPr/>
              <p:nvPr/>
            </p:nvSpPr>
            <p:spPr>
              <a:xfrm>
                <a:off x="8541372" y="5396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478" name="Google Shape;4478;p17"/>
              <p:cNvSpPr/>
              <p:nvPr/>
            </p:nvSpPr>
            <p:spPr>
              <a:xfrm>
                <a:off x="8996805" y="5396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479" name="Google Shape;4479;p17"/>
              <p:cNvSpPr/>
              <p:nvPr/>
            </p:nvSpPr>
            <p:spPr>
              <a:xfrm>
                <a:off x="9451068" y="5396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480" name="Google Shape;4480;p17"/>
              <p:cNvSpPr/>
              <p:nvPr/>
            </p:nvSpPr>
            <p:spPr>
              <a:xfrm>
                <a:off x="9906501" y="5396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481" name="Google Shape;4481;p17"/>
              <p:cNvSpPr/>
              <p:nvPr/>
            </p:nvSpPr>
            <p:spPr>
              <a:xfrm>
                <a:off x="10360763" y="5396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482" name="Google Shape;4482;p17"/>
              <p:cNvSpPr/>
              <p:nvPr/>
            </p:nvSpPr>
            <p:spPr>
              <a:xfrm>
                <a:off x="10816197" y="5396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483" name="Google Shape;4483;p17"/>
              <p:cNvSpPr/>
              <p:nvPr/>
            </p:nvSpPr>
            <p:spPr>
              <a:xfrm>
                <a:off x="11270460" y="5396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484" name="Google Shape;4484;p17"/>
              <p:cNvSpPr/>
              <p:nvPr/>
            </p:nvSpPr>
            <p:spPr>
              <a:xfrm>
                <a:off x="11725892" y="5396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4485" name="Google Shape;4485;p17"/>
            <p:cNvGrpSpPr/>
            <p:nvPr/>
          </p:nvGrpSpPr>
          <p:grpSpPr>
            <a:xfrm>
              <a:off x="354110" y="5895731"/>
              <a:ext cx="11480604" cy="109990"/>
              <a:chOff x="354110" y="5903678"/>
              <a:chExt cx="11480604" cy="109990"/>
            </a:xfrm>
          </p:grpSpPr>
          <p:sp>
            <p:nvSpPr>
              <p:cNvPr id="4486" name="Google Shape;4486;p17"/>
              <p:cNvSpPr/>
              <p:nvPr/>
            </p:nvSpPr>
            <p:spPr>
              <a:xfrm>
                <a:off x="354110"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487" name="Google Shape;4487;p17"/>
              <p:cNvSpPr/>
              <p:nvPr/>
            </p:nvSpPr>
            <p:spPr>
              <a:xfrm>
                <a:off x="809542"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488" name="Google Shape;4488;p17"/>
              <p:cNvSpPr/>
              <p:nvPr/>
            </p:nvSpPr>
            <p:spPr>
              <a:xfrm>
                <a:off x="1263805"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489" name="Google Shape;4489;p17"/>
              <p:cNvSpPr/>
              <p:nvPr/>
            </p:nvSpPr>
            <p:spPr>
              <a:xfrm>
                <a:off x="1719239"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490" name="Google Shape;4490;p17"/>
              <p:cNvSpPr/>
              <p:nvPr/>
            </p:nvSpPr>
            <p:spPr>
              <a:xfrm>
                <a:off x="2173502"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491" name="Google Shape;4491;p17"/>
              <p:cNvSpPr/>
              <p:nvPr/>
            </p:nvSpPr>
            <p:spPr>
              <a:xfrm>
                <a:off x="2628934"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492" name="Google Shape;4492;p17"/>
              <p:cNvSpPr/>
              <p:nvPr/>
            </p:nvSpPr>
            <p:spPr>
              <a:xfrm>
                <a:off x="3083197"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493" name="Google Shape;4493;p17"/>
              <p:cNvSpPr/>
              <p:nvPr/>
            </p:nvSpPr>
            <p:spPr>
              <a:xfrm>
                <a:off x="3538630"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494" name="Google Shape;4494;p17"/>
              <p:cNvSpPr/>
              <p:nvPr/>
            </p:nvSpPr>
            <p:spPr>
              <a:xfrm>
                <a:off x="3992893"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495" name="Google Shape;4495;p17"/>
              <p:cNvSpPr/>
              <p:nvPr/>
            </p:nvSpPr>
            <p:spPr>
              <a:xfrm>
                <a:off x="4448326"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496" name="Google Shape;4496;p17"/>
              <p:cNvSpPr/>
              <p:nvPr/>
            </p:nvSpPr>
            <p:spPr>
              <a:xfrm>
                <a:off x="4902589"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497" name="Google Shape;4497;p17"/>
              <p:cNvSpPr/>
              <p:nvPr/>
            </p:nvSpPr>
            <p:spPr>
              <a:xfrm>
                <a:off x="5358022"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498" name="Google Shape;4498;p17"/>
              <p:cNvSpPr/>
              <p:nvPr/>
            </p:nvSpPr>
            <p:spPr>
              <a:xfrm>
                <a:off x="5812285"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499" name="Google Shape;4499;p17"/>
              <p:cNvSpPr/>
              <p:nvPr/>
            </p:nvSpPr>
            <p:spPr>
              <a:xfrm>
                <a:off x="6267717"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500" name="Google Shape;4500;p17"/>
              <p:cNvSpPr/>
              <p:nvPr/>
            </p:nvSpPr>
            <p:spPr>
              <a:xfrm>
                <a:off x="6721980"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501" name="Google Shape;4501;p17"/>
              <p:cNvSpPr/>
              <p:nvPr/>
            </p:nvSpPr>
            <p:spPr>
              <a:xfrm>
                <a:off x="7177414"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502" name="Google Shape;4502;p17"/>
              <p:cNvSpPr/>
              <p:nvPr/>
            </p:nvSpPr>
            <p:spPr>
              <a:xfrm>
                <a:off x="7631676"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503" name="Google Shape;4503;p17"/>
              <p:cNvSpPr/>
              <p:nvPr/>
            </p:nvSpPr>
            <p:spPr>
              <a:xfrm>
                <a:off x="8087109"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504" name="Google Shape;4504;p17"/>
              <p:cNvSpPr/>
              <p:nvPr/>
            </p:nvSpPr>
            <p:spPr>
              <a:xfrm>
                <a:off x="8541372"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505" name="Google Shape;4505;p17"/>
              <p:cNvSpPr/>
              <p:nvPr/>
            </p:nvSpPr>
            <p:spPr>
              <a:xfrm>
                <a:off x="8996805"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506" name="Google Shape;4506;p17"/>
              <p:cNvSpPr/>
              <p:nvPr/>
            </p:nvSpPr>
            <p:spPr>
              <a:xfrm>
                <a:off x="9451068"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507" name="Google Shape;4507;p17"/>
              <p:cNvSpPr/>
              <p:nvPr/>
            </p:nvSpPr>
            <p:spPr>
              <a:xfrm>
                <a:off x="9906501"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508" name="Google Shape;4508;p17"/>
              <p:cNvSpPr/>
              <p:nvPr/>
            </p:nvSpPr>
            <p:spPr>
              <a:xfrm>
                <a:off x="10360763"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509" name="Google Shape;4509;p17"/>
              <p:cNvSpPr/>
              <p:nvPr/>
            </p:nvSpPr>
            <p:spPr>
              <a:xfrm>
                <a:off x="10816197"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510" name="Google Shape;4510;p17"/>
              <p:cNvSpPr/>
              <p:nvPr/>
            </p:nvSpPr>
            <p:spPr>
              <a:xfrm>
                <a:off x="11270460"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511" name="Google Shape;4511;p17"/>
              <p:cNvSpPr/>
              <p:nvPr/>
            </p:nvSpPr>
            <p:spPr>
              <a:xfrm>
                <a:off x="11725892"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4512" name="Google Shape;4512;p17"/>
            <p:cNvGrpSpPr/>
            <p:nvPr/>
          </p:nvGrpSpPr>
          <p:grpSpPr>
            <a:xfrm>
              <a:off x="354110" y="6402442"/>
              <a:ext cx="11480604" cy="109990"/>
              <a:chOff x="354110" y="5903678"/>
              <a:chExt cx="11480604" cy="109990"/>
            </a:xfrm>
          </p:grpSpPr>
          <p:sp>
            <p:nvSpPr>
              <p:cNvPr id="4513" name="Google Shape;4513;p17"/>
              <p:cNvSpPr/>
              <p:nvPr/>
            </p:nvSpPr>
            <p:spPr>
              <a:xfrm>
                <a:off x="354110"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514" name="Google Shape;4514;p17"/>
              <p:cNvSpPr/>
              <p:nvPr/>
            </p:nvSpPr>
            <p:spPr>
              <a:xfrm>
                <a:off x="809542"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515" name="Google Shape;4515;p17"/>
              <p:cNvSpPr/>
              <p:nvPr/>
            </p:nvSpPr>
            <p:spPr>
              <a:xfrm>
                <a:off x="1263805"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516" name="Google Shape;4516;p17"/>
              <p:cNvSpPr/>
              <p:nvPr/>
            </p:nvSpPr>
            <p:spPr>
              <a:xfrm>
                <a:off x="1719239"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517" name="Google Shape;4517;p17"/>
              <p:cNvSpPr/>
              <p:nvPr/>
            </p:nvSpPr>
            <p:spPr>
              <a:xfrm>
                <a:off x="2173502"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518" name="Google Shape;4518;p17"/>
              <p:cNvSpPr/>
              <p:nvPr/>
            </p:nvSpPr>
            <p:spPr>
              <a:xfrm>
                <a:off x="2628934"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519" name="Google Shape;4519;p17"/>
              <p:cNvSpPr/>
              <p:nvPr/>
            </p:nvSpPr>
            <p:spPr>
              <a:xfrm>
                <a:off x="3083197"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520" name="Google Shape;4520;p17"/>
              <p:cNvSpPr/>
              <p:nvPr/>
            </p:nvSpPr>
            <p:spPr>
              <a:xfrm>
                <a:off x="3538630"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521" name="Google Shape;4521;p17"/>
              <p:cNvSpPr/>
              <p:nvPr/>
            </p:nvSpPr>
            <p:spPr>
              <a:xfrm>
                <a:off x="3992893"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522" name="Google Shape;4522;p17"/>
              <p:cNvSpPr/>
              <p:nvPr/>
            </p:nvSpPr>
            <p:spPr>
              <a:xfrm>
                <a:off x="4448326"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523" name="Google Shape;4523;p17"/>
              <p:cNvSpPr/>
              <p:nvPr/>
            </p:nvSpPr>
            <p:spPr>
              <a:xfrm>
                <a:off x="4902589"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524" name="Google Shape;4524;p17"/>
              <p:cNvSpPr/>
              <p:nvPr/>
            </p:nvSpPr>
            <p:spPr>
              <a:xfrm>
                <a:off x="5358022"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525" name="Google Shape;4525;p17"/>
              <p:cNvSpPr/>
              <p:nvPr/>
            </p:nvSpPr>
            <p:spPr>
              <a:xfrm>
                <a:off x="5812285"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526" name="Google Shape;4526;p17"/>
              <p:cNvSpPr/>
              <p:nvPr/>
            </p:nvSpPr>
            <p:spPr>
              <a:xfrm>
                <a:off x="6267717"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527" name="Google Shape;4527;p17"/>
              <p:cNvSpPr/>
              <p:nvPr/>
            </p:nvSpPr>
            <p:spPr>
              <a:xfrm>
                <a:off x="6721980"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528" name="Google Shape;4528;p17"/>
              <p:cNvSpPr/>
              <p:nvPr/>
            </p:nvSpPr>
            <p:spPr>
              <a:xfrm>
                <a:off x="7177414"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529" name="Google Shape;4529;p17"/>
              <p:cNvSpPr/>
              <p:nvPr/>
            </p:nvSpPr>
            <p:spPr>
              <a:xfrm>
                <a:off x="7631676"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530" name="Google Shape;4530;p17"/>
              <p:cNvSpPr/>
              <p:nvPr/>
            </p:nvSpPr>
            <p:spPr>
              <a:xfrm>
                <a:off x="8087109"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531" name="Google Shape;4531;p17"/>
              <p:cNvSpPr/>
              <p:nvPr/>
            </p:nvSpPr>
            <p:spPr>
              <a:xfrm>
                <a:off x="8541372"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532" name="Google Shape;4532;p17"/>
              <p:cNvSpPr/>
              <p:nvPr/>
            </p:nvSpPr>
            <p:spPr>
              <a:xfrm>
                <a:off x="8996805"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533" name="Google Shape;4533;p17"/>
              <p:cNvSpPr/>
              <p:nvPr/>
            </p:nvSpPr>
            <p:spPr>
              <a:xfrm>
                <a:off x="9451068"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534" name="Google Shape;4534;p17"/>
              <p:cNvSpPr/>
              <p:nvPr/>
            </p:nvSpPr>
            <p:spPr>
              <a:xfrm>
                <a:off x="9906501"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535" name="Google Shape;4535;p17"/>
              <p:cNvSpPr/>
              <p:nvPr/>
            </p:nvSpPr>
            <p:spPr>
              <a:xfrm>
                <a:off x="10360763"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536" name="Google Shape;4536;p17"/>
              <p:cNvSpPr/>
              <p:nvPr/>
            </p:nvSpPr>
            <p:spPr>
              <a:xfrm>
                <a:off x="10816197"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537" name="Google Shape;4537;p17"/>
              <p:cNvSpPr/>
              <p:nvPr/>
            </p:nvSpPr>
            <p:spPr>
              <a:xfrm>
                <a:off x="11270460"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538" name="Google Shape;4538;p17"/>
              <p:cNvSpPr/>
              <p:nvPr/>
            </p:nvSpPr>
            <p:spPr>
              <a:xfrm>
                <a:off x="11725892"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sp>
        <p:nvSpPr>
          <p:cNvPr id="4539" name="Google Shape;4539;p17"/>
          <p:cNvSpPr txBox="1">
            <a:spLocks noGrp="1"/>
          </p:cNvSpPr>
          <p:nvPr>
            <p:ph type="dt" idx="10"/>
          </p:nvPr>
        </p:nvSpPr>
        <p:spPr>
          <a:xfrm>
            <a:off x="457200" y="4767263"/>
            <a:ext cx="2133600" cy="273844"/>
          </a:xfrm>
          <a:prstGeom prst="rect">
            <a:avLst/>
          </a:prstGeom>
          <a:noFill/>
          <a:ln>
            <a:noFill/>
          </a:ln>
        </p:spPr>
        <p:txBody>
          <a:bodyPr spcFirstLastPara="1" wrap="square" lIns="0" tIns="45700" rIns="0" bIns="4570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540" name="Google Shape;4540;p17"/>
          <p:cNvSpPr txBox="1">
            <a:spLocks noGrp="1"/>
          </p:cNvSpPr>
          <p:nvPr>
            <p:ph type="ftr" idx="11"/>
          </p:nvPr>
        </p:nvSpPr>
        <p:spPr>
          <a:xfrm>
            <a:off x="3124200" y="4767263"/>
            <a:ext cx="2895600" cy="273844"/>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541" name="Google Shape;4541;p17"/>
          <p:cNvSpPr txBox="1">
            <a:spLocks noGrp="1"/>
          </p:cNvSpPr>
          <p:nvPr>
            <p:ph type="sldNum" idx="12"/>
          </p:nvPr>
        </p:nvSpPr>
        <p:spPr>
          <a:xfrm>
            <a:off x="6553200" y="4767263"/>
            <a:ext cx="2133600" cy="273844"/>
          </a:xfrm>
          <a:prstGeom prst="rect">
            <a:avLst/>
          </a:prstGeom>
          <a:noFill/>
          <a:ln>
            <a:noFill/>
          </a:ln>
        </p:spPr>
        <p:txBody>
          <a:bodyPr spcFirstLastPara="1" wrap="square" lIns="0" tIns="45700" rIns="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ur Team">
  <p:cSld name="Our Team">
    <p:bg>
      <p:bgPr>
        <a:solidFill>
          <a:schemeClr val="accent1"/>
        </a:solidFill>
        <a:effectLst/>
      </p:bgPr>
    </p:bg>
    <p:spTree>
      <p:nvGrpSpPr>
        <p:cNvPr id="1" name="Shape 4542"/>
        <p:cNvGrpSpPr/>
        <p:nvPr/>
      </p:nvGrpSpPr>
      <p:grpSpPr>
        <a:xfrm>
          <a:off x="0" y="0"/>
          <a:ext cx="0" cy="0"/>
          <a:chOff x="0" y="0"/>
          <a:chExt cx="0" cy="0"/>
        </a:xfrm>
      </p:grpSpPr>
      <p:grpSp>
        <p:nvGrpSpPr>
          <p:cNvPr id="4543" name="Google Shape;4543;p18"/>
          <p:cNvGrpSpPr/>
          <p:nvPr/>
        </p:nvGrpSpPr>
        <p:grpSpPr>
          <a:xfrm>
            <a:off x="265652" y="244928"/>
            <a:ext cx="8612696" cy="4639396"/>
            <a:chOff x="354110" y="326571"/>
            <a:chExt cx="11480604" cy="6185861"/>
          </a:xfrm>
        </p:grpSpPr>
        <p:grpSp>
          <p:nvGrpSpPr>
            <p:cNvPr id="4544" name="Google Shape;4544;p18"/>
            <p:cNvGrpSpPr/>
            <p:nvPr/>
          </p:nvGrpSpPr>
          <p:grpSpPr>
            <a:xfrm>
              <a:off x="354110" y="326571"/>
              <a:ext cx="11480604" cy="109990"/>
              <a:chOff x="354110" y="326571"/>
              <a:chExt cx="11480604" cy="109990"/>
            </a:xfrm>
          </p:grpSpPr>
          <p:sp>
            <p:nvSpPr>
              <p:cNvPr id="4545" name="Google Shape;4545;p18"/>
              <p:cNvSpPr/>
              <p:nvPr/>
            </p:nvSpPr>
            <p:spPr>
              <a:xfrm>
                <a:off x="354110" y="326571"/>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546" name="Google Shape;4546;p18"/>
              <p:cNvSpPr/>
              <p:nvPr/>
            </p:nvSpPr>
            <p:spPr>
              <a:xfrm>
                <a:off x="809542" y="326571"/>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547" name="Google Shape;4547;p18"/>
              <p:cNvSpPr/>
              <p:nvPr/>
            </p:nvSpPr>
            <p:spPr>
              <a:xfrm>
                <a:off x="1263805" y="326571"/>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548" name="Google Shape;4548;p18"/>
              <p:cNvSpPr/>
              <p:nvPr/>
            </p:nvSpPr>
            <p:spPr>
              <a:xfrm>
                <a:off x="1719239" y="326571"/>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549" name="Google Shape;4549;p18"/>
              <p:cNvSpPr/>
              <p:nvPr/>
            </p:nvSpPr>
            <p:spPr>
              <a:xfrm>
                <a:off x="2173502" y="326571"/>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550" name="Google Shape;4550;p18"/>
              <p:cNvSpPr/>
              <p:nvPr/>
            </p:nvSpPr>
            <p:spPr>
              <a:xfrm>
                <a:off x="2628934" y="326571"/>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551" name="Google Shape;4551;p18"/>
              <p:cNvSpPr/>
              <p:nvPr/>
            </p:nvSpPr>
            <p:spPr>
              <a:xfrm>
                <a:off x="3083197" y="326571"/>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552" name="Google Shape;4552;p18"/>
              <p:cNvSpPr/>
              <p:nvPr/>
            </p:nvSpPr>
            <p:spPr>
              <a:xfrm>
                <a:off x="3538630" y="326571"/>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553" name="Google Shape;4553;p18"/>
              <p:cNvSpPr/>
              <p:nvPr/>
            </p:nvSpPr>
            <p:spPr>
              <a:xfrm>
                <a:off x="3992893" y="326571"/>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554" name="Google Shape;4554;p18"/>
              <p:cNvSpPr/>
              <p:nvPr/>
            </p:nvSpPr>
            <p:spPr>
              <a:xfrm>
                <a:off x="4448326" y="326571"/>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555" name="Google Shape;4555;p18"/>
              <p:cNvSpPr/>
              <p:nvPr/>
            </p:nvSpPr>
            <p:spPr>
              <a:xfrm>
                <a:off x="4902589" y="326571"/>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556" name="Google Shape;4556;p18"/>
              <p:cNvSpPr/>
              <p:nvPr/>
            </p:nvSpPr>
            <p:spPr>
              <a:xfrm>
                <a:off x="5358022" y="326571"/>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557" name="Google Shape;4557;p18"/>
              <p:cNvSpPr/>
              <p:nvPr/>
            </p:nvSpPr>
            <p:spPr>
              <a:xfrm>
                <a:off x="5812285" y="326571"/>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558" name="Google Shape;4558;p18"/>
              <p:cNvSpPr/>
              <p:nvPr/>
            </p:nvSpPr>
            <p:spPr>
              <a:xfrm>
                <a:off x="6267717" y="326571"/>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559" name="Google Shape;4559;p18"/>
              <p:cNvSpPr/>
              <p:nvPr/>
            </p:nvSpPr>
            <p:spPr>
              <a:xfrm>
                <a:off x="6721980" y="326571"/>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560" name="Google Shape;4560;p18"/>
              <p:cNvSpPr/>
              <p:nvPr/>
            </p:nvSpPr>
            <p:spPr>
              <a:xfrm>
                <a:off x="7177414" y="326571"/>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561" name="Google Shape;4561;p18"/>
              <p:cNvSpPr/>
              <p:nvPr/>
            </p:nvSpPr>
            <p:spPr>
              <a:xfrm>
                <a:off x="7631676" y="326571"/>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562" name="Google Shape;4562;p18"/>
              <p:cNvSpPr/>
              <p:nvPr/>
            </p:nvSpPr>
            <p:spPr>
              <a:xfrm>
                <a:off x="8087109" y="326571"/>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563" name="Google Shape;4563;p18"/>
              <p:cNvSpPr/>
              <p:nvPr/>
            </p:nvSpPr>
            <p:spPr>
              <a:xfrm>
                <a:off x="8541372" y="326571"/>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564" name="Google Shape;4564;p18"/>
              <p:cNvSpPr/>
              <p:nvPr/>
            </p:nvSpPr>
            <p:spPr>
              <a:xfrm>
                <a:off x="8996805" y="326571"/>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565" name="Google Shape;4565;p18"/>
              <p:cNvSpPr/>
              <p:nvPr/>
            </p:nvSpPr>
            <p:spPr>
              <a:xfrm>
                <a:off x="9451068" y="326571"/>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566" name="Google Shape;4566;p18"/>
              <p:cNvSpPr/>
              <p:nvPr/>
            </p:nvSpPr>
            <p:spPr>
              <a:xfrm>
                <a:off x="9906501" y="326571"/>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567" name="Google Shape;4567;p18"/>
              <p:cNvSpPr/>
              <p:nvPr/>
            </p:nvSpPr>
            <p:spPr>
              <a:xfrm>
                <a:off x="10360763" y="326571"/>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568" name="Google Shape;4568;p18"/>
              <p:cNvSpPr/>
              <p:nvPr/>
            </p:nvSpPr>
            <p:spPr>
              <a:xfrm>
                <a:off x="10816197" y="326571"/>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569" name="Google Shape;4569;p18"/>
              <p:cNvSpPr/>
              <p:nvPr/>
            </p:nvSpPr>
            <p:spPr>
              <a:xfrm>
                <a:off x="11270460" y="326571"/>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570" name="Google Shape;4570;p18"/>
              <p:cNvSpPr/>
              <p:nvPr/>
            </p:nvSpPr>
            <p:spPr>
              <a:xfrm>
                <a:off x="11725892" y="326571"/>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4571" name="Google Shape;4571;p18"/>
            <p:cNvGrpSpPr/>
            <p:nvPr/>
          </p:nvGrpSpPr>
          <p:grpSpPr>
            <a:xfrm>
              <a:off x="354110" y="833283"/>
              <a:ext cx="11480604" cy="108822"/>
              <a:chOff x="354110" y="834963"/>
              <a:chExt cx="11480604" cy="108822"/>
            </a:xfrm>
          </p:grpSpPr>
          <p:sp>
            <p:nvSpPr>
              <p:cNvPr id="4572" name="Google Shape;4572;p18"/>
              <p:cNvSpPr/>
              <p:nvPr/>
            </p:nvSpPr>
            <p:spPr>
              <a:xfrm>
                <a:off x="354110" y="834963"/>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573" name="Google Shape;4573;p18"/>
              <p:cNvSpPr/>
              <p:nvPr/>
            </p:nvSpPr>
            <p:spPr>
              <a:xfrm>
                <a:off x="809542" y="834963"/>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574" name="Google Shape;4574;p18"/>
              <p:cNvSpPr/>
              <p:nvPr/>
            </p:nvSpPr>
            <p:spPr>
              <a:xfrm>
                <a:off x="1263805" y="834963"/>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575" name="Google Shape;4575;p18"/>
              <p:cNvSpPr/>
              <p:nvPr/>
            </p:nvSpPr>
            <p:spPr>
              <a:xfrm>
                <a:off x="1719239" y="834963"/>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576" name="Google Shape;4576;p18"/>
              <p:cNvSpPr/>
              <p:nvPr/>
            </p:nvSpPr>
            <p:spPr>
              <a:xfrm>
                <a:off x="2173502" y="834963"/>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577" name="Google Shape;4577;p18"/>
              <p:cNvSpPr/>
              <p:nvPr/>
            </p:nvSpPr>
            <p:spPr>
              <a:xfrm>
                <a:off x="2628934" y="834963"/>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578" name="Google Shape;4578;p18"/>
              <p:cNvSpPr/>
              <p:nvPr/>
            </p:nvSpPr>
            <p:spPr>
              <a:xfrm>
                <a:off x="3083197" y="834963"/>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579" name="Google Shape;4579;p18"/>
              <p:cNvSpPr/>
              <p:nvPr/>
            </p:nvSpPr>
            <p:spPr>
              <a:xfrm>
                <a:off x="3538630" y="834963"/>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580" name="Google Shape;4580;p18"/>
              <p:cNvSpPr/>
              <p:nvPr/>
            </p:nvSpPr>
            <p:spPr>
              <a:xfrm>
                <a:off x="3992893" y="834963"/>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581" name="Google Shape;4581;p18"/>
              <p:cNvSpPr/>
              <p:nvPr/>
            </p:nvSpPr>
            <p:spPr>
              <a:xfrm>
                <a:off x="4448326" y="834963"/>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582" name="Google Shape;4582;p18"/>
              <p:cNvSpPr/>
              <p:nvPr/>
            </p:nvSpPr>
            <p:spPr>
              <a:xfrm>
                <a:off x="4902589" y="834963"/>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583" name="Google Shape;4583;p18"/>
              <p:cNvSpPr/>
              <p:nvPr/>
            </p:nvSpPr>
            <p:spPr>
              <a:xfrm>
                <a:off x="5358022" y="834963"/>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584" name="Google Shape;4584;p18"/>
              <p:cNvSpPr/>
              <p:nvPr/>
            </p:nvSpPr>
            <p:spPr>
              <a:xfrm>
                <a:off x="5812285" y="834963"/>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585" name="Google Shape;4585;p18"/>
              <p:cNvSpPr/>
              <p:nvPr/>
            </p:nvSpPr>
            <p:spPr>
              <a:xfrm>
                <a:off x="6267717" y="834963"/>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586" name="Google Shape;4586;p18"/>
              <p:cNvSpPr/>
              <p:nvPr/>
            </p:nvSpPr>
            <p:spPr>
              <a:xfrm>
                <a:off x="6721980" y="834963"/>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587" name="Google Shape;4587;p18"/>
              <p:cNvSpPr/>
              <p:nvPr/>
            </p:nvSpPr>
            <p:spPr>
              <a:xfrm>
                <a:off x="7177414" y="834963"/>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588" name="Google Shape;4588;p18"/>
              <p:cNvSpPr/>
              <p:nvPr/>
            </p:nvSpPr>
            <p:spPr>
              <a:xfrm>
                <a:off x="7631676" y="834963"/>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589" name="Google Shape;4589;p18"/>
              <p:cNvSpPr/>
              <p:nvPr/>
            </p:nvSpPr>
            <p:spPr>
              <a:xfrm>
                <a:off x="8087109" y="834963"/>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590" name="Google Shape;4590;p18"/>
              <p:cNvSpPr/>
              <p:nvPr/>
            </p:nvSpPr>
            <p:spPr>
              <a:xfrm>
                <a:off x="8541372" y="834963"/>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591" name="Google Shape;4591;p18"/>
              <p:cNvSpPr/>
              <p:nvPr/>
            </p:nvSpPr>
            <p:spPr>
              <a:xfrm>
                <a:off x="8996805" y="834963"/>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592" name="Google Shape;4592;p18"/>
              <p:cNvSpPr/>
              <p:nvPr/>
            </p:nvSpPr>
            <p:spPr>
              <a:xfrm>
                <a:off x="9451068" y="834963"/>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593" name="Google Shape;4593;p18"/>
              <p:cNvSpPr/>
              <p:nvPr/>
            </p:nvSpPr>
            <p:spPr>
              <a:xfrm>
                <a:off x="9906501" y="834963"/>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594" name="Google Shape;4594;p18"/>
              <p:cNvSpPr/>
              <p:nvPr/>
            </p:nvSpPr>
            <p:spPr>
              <a:xfrm>
                <a:off x="10360763" y="834963"/>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595" name="Google Shape;4595;p18"/>
              <p:cNvSpPr/>
              <p:nvPr/>
            </p:nvSpPr>
            <p:spPr>
              <a:xfrm>
                <a:off x="10816197" y="834963"/>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596" name="Google Shape;4596;p18"/>
              <p:cNvSpPr/>
              <p:nvPr/>
            </p:nvSpPr>
            <p:spPr>
              <a:xfrm>
                <a:off x="11270460" y="834963"/>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597" name="Google Shape;4597;p18"/>
              <p:cNvSpPr/>
              <p:nvPr/>
            </p:nvSpPr>
            <p:spPr>
              <a:xfrm>
                <a:off x="11725892" y="834963"/>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4598" name="Google Shape;4598;p18"/>
            <p:cNvGrpSpPr/>
            <p:nvPr/>
          </p:nvGrpSpPr>
          <p:grpSpPr>
            <a:xfrm>
              <a:off x="354110" y="1338827"/>
              <a:ext cx="11480604" cy="109990"/>
              <a:chOff x="354110" y="1342187"/>
              <a:chExt cx="11480604" cy="109990"/>
            </a:xfrm>
          </p:grpSpPr>
          <p:sp>
            <p:nvSpPr>
              <p:cNvPr id="4599" name="Google Shape;4599;p18"/>
              <p:cNvSpPr/>
              <p:nvPr/>
            </p:nvSpPr>
            <p:spPr>
              <a:xfrm>
                <a:off x="354110" y="1342187"/>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600" name="Google Shape;4600;p18"/>
              <p:cNvSpPr/>
              <p:nvPr/>
            </p:nvSpPr>
            <p:spPr>
              <a:xfrm>
                <a:off x="809542" y="1342187"/>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601" name="Google Shape;4601;p18"/>
              <p:cNvSpPr/>
              <p:nvPr/>
            </p:nvSpPr>
            <p:spPr>
              <a:xfrm>
                <a:off x="1263805" y="1342187"/>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602" name="Google Shape;4602;p18"/>
              <p:cNvSpPr/>
              <p:nvPr/>
            </p:nvSpPr>
            <p:spPr>
              <a:xfrm>
                <a:off x="1719239" y="1342187"/>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603" name="Google Shape;4603;p18"/>
              <p:cNvSpPr/>
              <p:nvPr/>
            </p:nvSpPr>
            <p:spPr>
              <a:xfrm>
                <a:off x="2173502" y="1342187"/>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604" name="Google Shape;4604;p18"/>
              <p:cNvSpPr/>
              <p:nvPr/>
            </p:nvSpPr>
            <p:spPr>
              <a:xfrm>
                <a:off x="2628934" y="1342187"/>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605" name="Google Shape;4605;p18"/>
              <p:cNvSpPr/>
              <p:nvPr/>
            </p:nvSpPr>
            <p:spPr>
              <a:xfrm>
                <a:off x="3083197" y="1342187"/>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606" name="Google Shape;4606;p18"/>
              <p:cNvSpPr/>
              <p:nvPr/>
            </p:nvSpPr>
            <p:spPr>
              <a:xfrm>
                <a:off x="3538630" y="1342187"/>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607" name="Google Shape;4607;p18"/>
              <p:cNvSpPr/>
              <p:nvPr/>
            </p:nvSpPr>
            <p:spPr>
              <a:xfrm>
                <a:off x="3992893" y="1342187"/>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608" name="Google Shape;4608;p18"/>
              <p:cNvSpPr/>
              <p:nvPr/>
            </p:nvSpPr>
            <p:spPr>
              <a:xfrm>
                <a:off x="4448326" y="1342187"/>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609" name="Google Shape;4609;p18"/>
              <p:cNvSpPr/>
              <p:nvPr/>
            </p:nvSpPr>
            <p:spPr>
              <a:xfrm>
                <a:off x="4902589" y="1342187"/>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610" name="Google Shape;4610;p18"/>
              <p:cNvSpPr/>
              <p:nvPr/>
            </p:nvSpPr>
            <p:spPr>
              <a:xfrm>
                <a:off x="5358022" y="1342187"/>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611" name="Google Shape;4611;p18"/>
              <p:cNvSpPr/>
              <p:nvPr/>
            </p:nvSpPr>
            <p:spPr>
              <a:xfrm>
                <a:off x="5812285" y="1342187"/>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612" name="Google Shape;4612;p18"/>
              <p:cNvSpPr/>
              <p:nvPr/>
            </p:nvSpPr>
            <p:spPr>
              <a:xfrm>
                <a:off x="6267717" y="1342187"/>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613" name="Google Shape;4613;p18"/>
              <p:cNvSpPr/>
              <p:nvPr/>
            </p:nvSpPr>
            <p:spPr>
              <a:xfrm>
                <a:off x="6721980" y="1342187"/>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614" name="Google Shape;4614;p18"/>
              <p:cNvSpPr/>
              <p:nvPr/>
            </p:nvSpPr>
            <p:spPr>
              <a:xfrm>
                <a:off x="7177414" y="1342187"/>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615" name="Google Shape;4615;p18"/>
              <p:cNvSpPr/>
              <p:nvPr/>
            </p:nvSpPr>
            <p:spPr>
              <a:xfrm>
                <a:off x="7631676" y="1342187"/>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616" name="Google Shape;4616;p18"/>
              <p:cNvSpPr/>
              <p:nvPr/>
            </p:nvSpPr>
            <p:spPr>
              <a:xfrm>
                <a:off x="8087109" y="1342187"/>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617" name="Google Shape;4617;p18"/>
              <p:cNvSpPr/>
              <p:nvPr/>
            </p:nvSpPr>
            <p:spPr>
              <a:xfrm>
                <a:off x="8541372" y="1342187"/>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618" name="Google Shape;4618;p18"/>
              <p:cNvSpPr/>
              <p:nvPr/>
            </p:nvSpPr>
            <p:spPr>
              <a:xfrm>
                <a:off x="8996805" y="1342187"/>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619" name="Google Shape;4619;p18"/>
              <p:cNvSpPr/>
              <p:nvPr/>
            </p:nvSpPr>
            <p:spPr>
              <a:xfrm>
                <a:off x="9451068" y="1342187"/>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620" name="Google Shape;4620;p18"/>
              <p:cNvSpPr/>
              <p:nvPr/>
            </p:nvSpPr>
            <p:spPr>
              <a:xfrm>
                <a:off x="9906501" y="1342187"/>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621" name="Google Shape;4621;p18"/>
              <p:cNvSpPr/>
              <p:nvPr/>
            </p:nvSpPr>
            <p:spPr>
              <a:xfrm>
                <a:off x="10360763" y="1342187"/>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622" name="Google Shape;4622;p18"/>
              <p:cNvSpPr/>
              <p:nvPr/>
            </p:nvSpPr>
            <p:spPr>
              <a:xfrm>
                <a:off x="10816197" y="1342187"/>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623" name="Google Shape;4623;p18"/>
              <p:cNvSpPr/>
              <p:nvPr/>
            </p:nvSpPr>
            <p:spPr>
              <a:xfrm>
                <a:off x="11270460" y="1342187"/>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624" name="Google Shape;4624;p18"/>
              <p:cNvSpPr/>
              <p:nvPr/>
            </p:nvSpPr>
            <p:spPr>
              <a:xfrm>
                <a:off x="11725892" y="1342187"/>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4625" name="Google Shape;4625;p18"/>
            <p:cNvGrpSpPr/>
            <p:nvPr/>
          </p:nvGrpSpPr>
          <p:grpSpPr>
            <a:xfrm>
              <a:off x="354110" y="1845539"/>
              <a:ext cx="11480604" cy="109990"/>
              <a:chOff x="354110" y="1850572"/>
              <a:chExt cx="11480604" cy="109990"/>
            </a:xfrm>
          </p:grpSpPr>
          <p:sp>
            <p:nvSpPr>
              <p:cNvPr id="4626" name="Google Shape;4626;p18"/>
              <p:cNvSpPr/>
              <p:nvPr/>
            </p:nvSpPr>
            <p:spPr>
              <a:xfrm>
                <a:off x="354110" y="185057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627" name="Google Shape;4627;p18"/>
              <p:cNvSpPr/>
              <p:nvPr/>
            </p:nvSpPr>
            <p:spPr>
              <a:xfrm>
                <a:off x="809542" y="185057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628" name="Google Shape;4628;p18"/>
              <p:cNvSpPr/>
              <p:nvPr/>
            </p:nvSpPr>
            <p:spPr>
              <a:xfrm>
                <a:off x="1263805" y="185057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629" name="Google Shape;4629;p18"/>
              <p:cNvSpPr/>
              <p:nvPr/>
            </p:nvSpPr>
            <p:spPr>
              <a:xfrm>
                <a:off x="1719239" y="185057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630" name="Google Shape;4630;p18"/>
              <p:cNvSpPr/>
              <p:nvPr/>
            </p:nvSpPr>
            <p:spPr>
              <a:xfrm>
                <a:off x="2173502" y="185057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631" name="Google Shape;4631;p18"/>
              <p:cNvSpPr/>
              <p:nvPr/>
            </p:nvSpPr>
            <p:spPr>
              <a:xfrm>
                <a:off x="2628934" y="185057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632" name="Google Shape;4632;p18"/>
              <p:cNvSpPr/>
              <p:nvPr/>
            </p:nvSpPr>
            <p:spPr>
              <a:xfrm>
                <a:off x="3083197" y="185057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633" name="Google Shape;4633;p18"/>
              <p:cNvSpPr/>
              <p:nvPr/>
            </p:nvSpPr>
            <p:spPr>
              <a:xfrm>
                <a:off x="3538630" y="185057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634" name="Google Shape;4634;p18"/>
              <p:cNvSpPr/>
              <p:nvPr/>
            </p:nvSpPr>
            <p:spPr>
              <a:xfrm>
                <a:off x="3992893" y="185057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635" name="Google Shape;4635;p18"/>
              <p:cNvSpPr/>
              <p:nvPr/>
            </p:nvSpPr>
            <p:spPr>
              <a:xfrm>
                <a:off x="4448326" y="185057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636" name="Google Shape;4636;p18"/>
              <p:cNvSpPr/>
              <p:nvPr/>
            </p:nvSpPr>
            <p:spPr>
              <a:xfrm>
                <a:off x="4902589" y="185057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637" name="Google Shape;4637;p18"/>
              <p:cNvSpPr/>
              <p:nvPr/>
            </p:nvSpPr>
            <p:spPr>
              <a:xfrm>
                <a:off x="5358022" y="185057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638" name="Google Shape;4638;p18"/>
              <p:cNvSpPr/>
              <p:nvPr/>
            </p:nvSpPr>
            <p:spPr>
              <a:xfrm>
                <a:off x="5812285" y="185057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639" name="Google Shape;4639;p18"/>
              <p:cNvSpPr/>
              <p:nvPr/>
            </p:nvSpPr>
            <p:spPr>
              <a:xfrm>
                <a:off x="6267717" y="185057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640" name="Google Shape;4640;p18"/>
              <p:cNvSpPr/>
              <p:nvPr/>
            </p:nvSpPr>
            <p:spPr>
              <a:xfrm>
                <a:off x="6721980" y="185057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641" name="Google Shape;4641;p18"/>
              <p:cNvSpPr/>
              <p:nvPr/>
            </p:nvSpPr>
            <p:spPr>
              <a:xfrm>
                <a:off x="7177414" y="185057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642" name="Google Shape;4642;p18"/>
              <p:cNvSpPr/>
              <p:nvPr/>
            </p:nvSpPr>
            <p:spPr>
              <a:xfrm>
                <a:off x="7631676" y="185057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643" name="Google Shape;4643;p18"/>
              <p:cNvSpPr/>
              <p:nvPr/>
            </p:nvSpPr>
            <p:spPr>
              <a:xfrm>
                <a:off x="8087109" y="185057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644" name="Google Shape;4644;p18"/>
              <p:cNvSpPr/>
              <p:nvPr/>
            </p:nvSpPr>
            <p:spPr>
              <a:xfrm>
                <a:off x="8541372" y="185057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645" name="Google Shape;4645;p18"/>
              <p:cNvSpPr/>
              <p:nvPr/>
            </p:nvSpPr>
            <p:spPr>
              <a:xfrm>
                <a:off x="8996805" y="185057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646" name="Google Shape;4646;p18"/>
              <p:cNvSpPr/>
              <p:nvPr/>
            </p:nvSpPr>
            <p:spPr>
              <a:xfrm>
                <a:off x="9451068" y="185057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647" name="Google Shape;4647;p18"/>
              <p:cNvSpPr/>
              <p:nvPr/>
            </p:nvSpPr>
            <p:spPr>
              <a:xfrm>
                <a:off x="9906501" y="185057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648" name="Google Shape;4648;p18"/>
              <p:cNvSpPr/>
              <p:nvPr/>
            </p:nvSpPr>
            <p:spPr>
              <a:xfrm>
                <a:off x="10360763" y="185057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649" name="Google Shape;4649;p18"/>
              <p:cNvSpPr/>
              <p:nvPr/>
            </p:nvSpPr>
            <p:spPr>
              <a:xfrm>
                <a:off x="10816197" y="185057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650" name="Google Shape;4650;p18"/>
              <p:cNvSpPr/>
              <p:nvPr/>
            </p:nvSpPr>
            <p:spPr>
              <a:xfrm>
                <a:off x="11270460" y="185057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651" name="Google Shape;4651;p18"/>
              <p:cNvSpPr/>
              <p:nvPr/>
            </p:nvSpPr>
            <p:spPr>
              <a:xfrm>
                <a:off x="11725892" y="185057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4652" name="Google Shape;4652;p18"/>
            <p:cNvGrpSpPr/>
            <p:nvPr/>
          </p:nvGrpSpPr>
          <p:grpSpPr>
            <a:xfrm>
              <a:off x="354110" y="2352251"/>
              <a:ext cx="11480604" cy="108822"/>
              <a:chOff x="354110" y="2358964"/>
              <a:chExt cx="11480604" cy="108822"/>
            </a:xfrm>
          </p:grpSpPr>
          <p:sp>
            <p:nvSpPr>
              <p:cNvPr id="4653" name="Google Shape;4653;p18"/>
              <p:cNvSpPr/>
              <p:nvPr/>
            </p:nvSpPr>
            <p:spPr>
              <a:xfrm>
                <a:off x="354110" y="235896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654" name="Google Shape;4654;p18"/>
              <p:cNvSpPr/>
              <p:nvPr/>
            </p:nvSpPr>
            <p:spPr>
              <a:xfrm>
                <a:off x="809542" y="235896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655" name="Google Shape;4655;p18"/>
              <p:cNvSpPr/>
              <p:nvPr/>
            </p:nvSpPr>
            <p:spPr>
              <a:xfrm>
                <a:off x="1263805" y="235896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656" name="Google Shape;4656;p18"/>
              <p:cNvSpPr/>
              <p:nvPr/>
            </p:nvSpPr>
            <p:spPr>
              <a:xfrm>
                <a:off x="1719239" y="235896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657" name="Google Shape;4657;p18"/>
              <p:cNvSpPr/>
              <p:nvPr/>
            </p:nvSpPr>
            <p:spPr>
              <a:xfrm>
                <a:off x="2173502" y="235896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658" name="Google Shape;4658;p18"/>
              <p:cNvSpPr/>
              <p:nvPr/>
            </p:nvSpPr>
            <p:spPr>
              <a:xfrm>
                <a:off x="2628934" y="235896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659" name="Google Shape;4659;p18"/>
              <p:cNvSpPr/>
              <p:nvPr/>
            </p:nvSpPr>
            <p:spPr>
              <a:xfrm>
                <a:off x="3083197" y="235896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660" name="Google Shape;4660;p18"/>
              <p:cNvSpPr/>
              <p:nvPr/>
            </p:nvSpPr>
            <p:spPr>
              <a:xfrm>
                <a:off x="3538630" y="235896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661" name="Google Shape;4661;p18"/>
              <p:cNvSpPr/>
              <p:nvPr/>
            </p:nvSpPr>
            <p:spPr>
              <a:xfrm>
                <a:off x="3992893" y="235896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662" name="Google Shape;4662;p18"/>
              <p:cNvSpPr/>
              <p:nvPr/>
            </p:nvSpPr>
            <p:spPr>
              <a:xfrm>
                <a:off x="4448326" y="235896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663" name="Google Shape;4663;p18"/>
              <p:cNvSpPr/>
              <p:nvPr/>
            </p:nvSpPr>
            <p:spPr>
              <a:xfrm>
                <a:off x="4902589" y="235896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664" name="Google Shape;4664;p18"/>
              <p:cNvSpPr/>
              <p:nvPr/>
            </p:nvSpPr>
            <p:spPr>
              <a:xfrm>
                <a:off x="5358022" y="235896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665" name="Google Shape;4665;p18"/>
              <p:cNvSpPr/>
              <p:nvPr/>
            </p:nvSpPr>
            <p:spPr>
              <a:xfrm>
                <a:off x="5812285" y="235896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666" name="Google Shape;4666;p18"/>
              <p:cNvSpPr/>
              <p:nvPr/>
            </p:nvSpPr>
            <p:spPr>
              <a:xfrm>
                <a:off x="6267717" y="235896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667" name="Google Shape;4667;p18"/>
              <p:cNvSpPr/>
              <p:nvPr/>
            </p:nvSpPr>
            <p:spPr>
              <a:xfrm>
                <a:off x="6721980" y="235896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668" name="Google Shape;4668;p18"/>
              <p:cNvSpPr/>
              <p:nvPr/>
            </p:nvSpPr>
            <p:spPr>
              <a:xfrm>
                <a:off x="7177414" y="235896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669" name="Google Shape;4669;p18"/>
              <p:cNvSpPr/>
              <p:nvPr/>
            </p:nvSpPr>
            <p:spPr>
              <a:xfrm>
                <a:off x="7631676" y="235896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670" name="Google Shape;4670;p18"/>
              <p:cNvSpPr/>
              <p:nvPr/>
            </p:nvSpPr>
            <p:spPr>
              <a:xfrm>
                <a:off x="8087109" y="235896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671" name="Google Shape;4671;p18"/>
              <p:cNvSpPr/>
              <p:nvPr/>
            </p:nvSpPr>
            <p:spPr>
              <a:xfrm>
                <a:off x="8541372" y="235896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672" name="Google Shape;4672;p18"/>
              <p:cNvSpPr/>
              <p:nvPr/>
            </p:nvSpPr>
            <p:spPr>
              <a:xfrm>
                <a:off x="8996805" y="235896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673" name="Google Shape;4673;p18"/>
              <p:cNvSpPr/>
              <p:nvPr/>
            </p:nvSpPr>
            <p:spPr>
              <a:xfrm>
                <a:off x="9451068" y="235896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674" name="Google Shape;4674;p18"/>
              <p:cNvSpPr/>
              <p:nvPr/>
            </p:nvSpPr>
            <p:spPr>
              <a:xfrm>
                <a:off x="9906501" y="235896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675" name="Google Shape;4675;p18"/>
              <p:cNvSpPr/>
              <p:nvPr/>
            </p:nvSpPr>
            <p:spPr>
              <a:xfrm>
                <a:off x="10360763" y="235896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676" name="Google Shape;4676;p18"/>
              <p:cNvSpPr/>
              <p:nvPr/>
            </p:nvSpPr>
            <p:spPr>
              <a:xfrm>
                <a:off x="10816197" y="235896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677" name="Google Shape;4677;p18"/>
              <p:cNvSpPr/>
              <p:nvPr/>
            </p:nvSpPr>
            <p:spPr>
              <a:xfrm>
                <a:off x="11270460" y="235896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678" name="Google Shape;4678;p18"/>
              <p:cNvSpPr/>
              <p:nvPr/>
            </p:nvSpPr>
            <p:spPr>
              <a:xfrm>
                <a:off x="11725892" y="235896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4679" name="Google Shape;4679;p18"/>
            <p:cNvGrpSpPr/>
            <p:nvPr/>
          </p:nvGrpSpPr>
          <p:grpSpPr>
            <a:xfrm>
              <a:off x="354110" y="2857795"/>
              <a:ext cx="11480604" cy="109990"/>
              <a:chOff x="354110" y="2866188"/>
              <a:chExt cx="11480604" cy="109990"/>
            </a:xfrm>
          </p:grpSpPr>
          <p:sp>
            <p:nvSpPr>
              <p:cNvPr id="4680" name="Google Shape;4680;p18"/>
              <p:cNvSpPr/>
              <p:nvPr/>
            </p:nvSpPr>
            <p:spPr>
              <a:xfrm>
                <a:off x="354110" y="286618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681" name="Google Shape;4681;p18"/>
              <p:cNvSpPr/>
              <p:nvPr/>
            </p:nvSpPr>
            <p:spPr>
              <a:xfrm>
                <a:off x="809542" y="286618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682" name="Google Shape;4682;p18"/>
              <p:cNvSpPr/>
              <p:nvPr/>
            </p:nvSpPr>
            <p:spPr>
              <a:xfrm>
                <a:off x="1263805" y="286618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683" name="Google Shape;4683;p18"/>
              <p:cNvSpPr/>
              <p:nvPr/>
            </p:nvSpPr>
            <p:spPr>
              <a:xfrm>
                <a:off x="1719239" y="286618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684" name="Google Shape;4684;p18"/>
              <p:cNvSpPr/>
              <p:nvPr/>
            </p:nvSpPr>
            <p:spPr>
              <a:xfrm>
                <a:off x="2173502" y="286618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685" name="Google Shape;4685;p18"/>
              <p:cNvSpPr/>
              <p:nvPr/>
            </p:nvSpPr>
            <p:spPr>
              <a:xfrm>
                <a:off x="2628934" y="286618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686" name="Google Shape;4686;p18"/>
              <p:cNvSpPr/>
              <p:nvPr/>
            </p:nvSpPr>
            <p:spPr>
              <a:xfrm>
                <a:off x="3083197" y="286618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687" name="Google Shape;4687;p18"/>
              <p:cNvSpPr/>
              <p:nvPr/>
            </p:nvSpPr>
            <p:spPr>
              <a:xfrm>
                <a:off x="3538630" y="286618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688" name="Google Shape;4688;p18"/>
              <p:cNvSpPr/>
              <p:nvPr/>
            </p:nvSpPr>
            <p:spPr>
              <a:xfrm>
                <a:off x="3992893" y="286618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689" name="Google Shape;4689;p18"/>
              <p:cNvSpPr/>
              <p:nvPr/>
            </p:nvSpPr>
            <p:spPr>
              <a:xfrm>
                <a:off x="4448326" y="286618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690" name="Google Shape;4690;p18"/>
              <p:cNvSpPr/>
              <p:nvPr/>
            </p:nvSpPr>
            <p:spPr>
              <a:xfrm>
                <a:off x="4902589" y="286618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691" name="Google Shape;4691;p18"/>
              <p:cNvSpPr/>
              <p:nvPr/>
            </p:nvSpPr>
            <p:spPr>
              <a:xfrm>
                <a:off x="5358022" y="286618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692" name="Google Shape;4692;p18"/>
              <p:cNvSpPr/>
              <p:nvPr/>
            </p:nvSpPr>
            <p:spPr>
              <a:xfrm>
                <a:off x="5812285" y="286618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693" name="Google Shape;4693;p18"/>
              <p:cNvSpPr/>
              <p:nvPr/>
            </p:nvSpPr>
            <p:spPr>
              <a:xfrm>
                <a:off x="6267717" y="286618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694" name="Google Shape;4694;p18"/>
              <p:cNvSpPr/>
              <p:nvPr/>
            </p:nvSpPr>
            <p:spPr>
              <a:xfrm>
                <a:off x="6721980" y="286618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695" name="Google Shape;4695;p18"/>
              <p:cNvSpPr/>
              <p:nvPr/>
            </p:nvSpPr>
            <p:spPr>
              <a:xfrm>
                <a:off x="7177414" y="286618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696" name="Google Shape;4696;p18"/>
              <p:cNvSpPr/>
              <p:nvPr/>
            </p:nvSpPr>
            <p:spPr>
              <a:xfrm>
                <a:off x="7631676" y="286618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697" name="Google Shape;4697;p18"/>
              <p:cNvSpPr/>
              <p:nvPr/>
            </p:nvSpPr>
            <p:spPr>
              <a:xfrm>
                <a:off x="8087109" y="286618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698" name="Google Shape;4698;p18"/>
              <p:cNvSpPr/>
              <p:nvPr/>
            </p:nvSpPr>
            <p:spPr>
              <a:xfrm>
                <a:off x="8541372" y="286618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699" name="Google Shape;4699;p18"/>
              <p:cNvSpPr/>
              <p:nvPr/>
            </p:nvSpPr>
            <p:spPr>
              <a:xfrm>
                <a:off x="8996805" y="286618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700" name="Google Shape;4700;p18"/>
              <p:cNvSpPr/>
              <p:nvPr/>
            </p:nvSpPr>
            <p:spPr>
              <a:xfrm>
                <a:off x="9451068" y="286618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701" name="Google Shape;4701;p18"/>
              <p:cNvSpPr/>
              <p:nvPr/>
            </p:nvSpPr>
            <p:spPr>
              <a:xfrm>
                <a:off x="9906501" y="286618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702" name="Google Shape;4702;p18"/>
              <p:cNvSpPr/>
              <p:nvPr/>
            </p:nvSpPr>
            <p:spPr>
              <a:xfrm>
                <a:off x="10360763" y="286618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703" name="Google Shape;4703;p18"/>
              <p:cNvSpPr/>
              <p:nvPr/>
            </p:nvSpPr>
            <p:spPr>
              <a:xfrm>
                <a:off x="10816197" y="286618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704" name="Google Shape;4704;p18"/>
              <p:cNvSpPr/>
              <p:nvPr/>
            </p:nvSpPr>
            <p:spPr>
              <a:xfrm>
                <a:off x="11270460" y="286618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705" name="Google Shape;4705;p18"/>
              <p:cNvSpPr/>
              <p:nvPr/>
            </p:nvSpPr>
            <p:spPr>
              <a:xfrm>
                <a:off x="11725892" y="286618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4706" name="Google Shape;4706;p18"/>
            <p:cNvGrpSpPr/>
            <p:nvPr/>
          </p:nvGrpSpPr>
          <p:grpSpPr>
            <a:xfrm>
              <a:off x="354110" y="3364507"/>
              <a:ext cx="11480604" cy="109990"/>
              <a:chOff x="354110" y="3364062"/>
              <a:chExt cx="11480604" cy="109990"/>
            </a:xfrm>
          </p:grpSpPr>
          <p:sp>
            <p:nvSpPr>
              <p:cNvPr id="4707" name="Google Shape;4707;p18"/>
              <p:cNvSpPr/>
              <p:nvPr/>
            </p:nvSpPr>
            <p:spPr>
              <a:xfrm>
                <a:off x="354110" y="3364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708" name="Google Shape;4708;p18"/>
              <p:cNvSpPr/>
              <p:nvPr/>
            </p:nvSpPr>
            <p:spPr>
              <a:xfrm>
                <a:off x="809542" y="3364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709" name="Google Shape;4709;p18"/>
              <p:cNvSpPr/>
              <p:nvPr/>
            </p:nvSpPr>
            <p:spPr>
              <a:xfrm>
                <a:off x="1263805" y="3364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710" name="Google Shape;4710;p18"/>
              <p:cNvSpPr/>
              <p:nvPr/>
            </p:nvSpPr>
            <p:spPr>
              <a:xfrm>
                <a:off x="1719239" y="3364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711" name="Google Shape;4711;p18"/>
              <p:cNvSpPr/>
              <p:nvPr/>
            </p:nvSpPr>
            <p:spPr>
              <a:xfrm>
                <a:off x="2173502" y="3364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712" name="Google Shape;4712;p18"/>
              <p:cNvSpPr/>
              <p:nvPr/>
            </p:nvSpPr>
            <p:spPr>
              <a:xfrm>
                <a:off x="2628934" y="3364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713" name="Google Shape;4713;p18"/>
              <p:cNvSpPr/>
              <p:nvPr/>
            </p:nvSpPr>
            <p:spPr>
              <a:xfrm>
                <a:off x="3083197" y="3364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714" name="Google Shape;4714;p18"/>
              <p:cNvSpPr/>
              <p:nvPr/>
            </p:nvSpPr>
            <p:spPr>
              <a:xfrm>
                <a:off x="3538630" y="3364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715" name="Google Shape;4715;p18"/>
              <p:cNvSpPr/>
              <p:nvPr/>
            </p:nvSpPr>
            <p:spPr>
              <a:xfrm>
                <a:off x="3992893" y="3364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716" name="Google Shape;4716;p18"/>
              <p:cNvSpPr/>
              <p:nvPr/>
            </p:nvSpPr>
            <p:spPr>
              <a:xfrm>
                <a:off x="4448326" y="3364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717" name="Google Shape;4717;p18"/>
              <p:cNvSpPr/>
              <p:nvPr/>
            </p:nvSpPr>
            <p:spPr>
              <a:xfrm>
                <a:off x="4902589" y="3364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718" name="Google Shape;4718;p18"/>
              <p:cNvSpPr/>
              <p:nvPr/>
            </p:nvSpPr>
            <p:spPr>
              <a:xfrm>
                <a:off x="5358022" y="3364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719" name="Google Shape;4719;p18"/>
              <p:cNvSpPr/>
              <p:nvPr/>
            </p:nvSpPr>
            <p:spPr>
              <a:xfrm>
                <a:off x="5812285" y="3364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720" name="Google Shape;4720;p18"/>
              <p:cNvSpPr/>
              <p:nvPr/>
            </p:nvSpPr>
            <p:spPr>
              <a:xfrm>
                <a:off x="6267717" y="3364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721" name="Google Shape;4721;p18"/>
              <p:cNvSpPr/>
              <p:nvPr/>
            </p:nvSpPr>
            <p:spPr>
              <a:xfrm>
                <a:off x="6721980" y="3364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722" name="Google Shape;4722;p18"/>
              <p:cNvSpPr/>
              <p:nvPr/>
            </p:nvSpPr>
            <p:spPr>
              <a:xfrm>
                <a:off x="7177414" y="3364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723" name="Google Shape;4723;p18"/>
              <p:cNvSpPr/>
              <p:nvPr/>
            </p:nvSpPr>
            <p:spPr>
              <a:xfrm>
                <a:off x="7631676" y="3364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724" name="Google Shape;4724;p18"/>
              <p:cNvSpPr/>
              <p:nvPr/>
            </p:nvSpPr>
            <p:spPr>
              <a:xfrm>
                <a:off x="8087109" y="3364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725" name="Google Shape;4725;p18"/>
              <p:cNvSpPr/>
              <p:nvPr/>
            </p:nvSpPr>
            <p:spPr>
              <a:xfrm>
                <a:off x="8541372" y="3364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726" name="Google Shape;4726;p18"/>
              <p:cNvSpPr/>
              <p:nvPr/>
            </p:nvSpPr>
            <p:spPr>
              <a:xfrm>
                <a:off x="8996805" y="3364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727" name="Google Shape;4727;p18"/>
              <p:cNvSpPr/>
              <p:nvPr/>
            </p:nvSpPr>
            <p:spPr>
              <a:xfrm>
                <a:off x="9451068" y="3364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728" name="Google Shape;4728;p18"/>
              <p:cNvSpPr/>
              <p:nvPr/>
            </p:nvSpPr>
            <p:spPr>
              <a:xfrm>
                <a:off x="9906501" y="3364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729" name="Google Shape;4729;p18"/>
              <p:cNvSpPr/>
              <p:nvPr/>
            </p:nvSpPr>
            <p:spPr>
              <a:xfrm>
                <a:off x="10360763" y="3364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730" name="Google Shape;4730;p18"/>
              <p:cNvSpPr/>
              <p:nvPr/>
            </p:nvSpPr>
            <p:spPr>
              <a:xfrm>
                <a:off x="10816197" y="3364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731" name="Google Shape;4731;p18"/>
              <p:cNvSpPr/>
              <p:nvPr/>
            </p:nvSpPr>
            <p:spPr>
              <a:xfrm>
                <a:off x="11270460" y="3364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732" name="Google Shape;4732;p18"/>
              <p:cNvSpPr/>
              <p:nvPr/>
            </p:nvSpPr>
            <p:spPr>
              <a:xfrm>
                <a:off x="11725892" y="3364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4733" name="Google Shape;4733;p18"/>
            <p:cNvGrpSpPr/>
            <p:nvPr/>
          </p:nvGrpSpPr>
          <p:grpSpPr>
            <a:xfrm>
              <a:off x="354110" y="3871219"/>
              <a:ext cx="11480604" cy="108822"/>
              <a:chOff x="354110" y="3872454"/>
              <a:chExt cx="11480604" cy="108822"/>
            </a:xfrm>
          </p:grpSpPr>
          <p:sp>
            <p:nvSpPr>
              <p:cNvPr id="4734" name="Google Shape;4734;p18"/>
              <p:cNvSpPr/>
              <p:nvPr/>
            </p:nvSpPr>
            <p:spPr>
              <a:xfrm>
                <a:off x="354110" y="3872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735" name="Google Shape;4735;p18"/>
              <p:cNvSpPr/>
              <p:nvPr/>
            </p:nvSpPr>
            <p:spPr>
              <a:xfrm>
                <a:off x="809542" y="3872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736" name="Google Shape;4736;p18"/>
              <p:cNvSpPr/>
              <p:nvPr/>
            </p:nvSpPr>
            <p:spPr>
              <a:xfrm>
                <a:off x="1263805" y="3872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737" name="Google Shape;4737;p18"/>
              <p:cNvSpPr/>
              <p:nvPr/>
            </p:nvSpPr>
            <p:spPr>
              <a:xfrm>
                <a:off x="1719239" y="3872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738" name="Google Shape;4738;p18"/>
              <p:cNvSpPr/>
              <p:nvPr/>
            </p:nvSpPr>
            <p:spPr>
              <a:xfrm>
                <a:off x="2173502" y="3872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739" name="Google Shape;4739;p18"/>
              <p:cNvSpPr/>
              <p:nvPr/>
            </p:nvSpPr>
            <p:spPr>
              <a:xfrm>
                <a:off x="2628934" y="3872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740" name="Google Shape;4740;p18"/>
              <p:cNvSpPr/>
              <p:nvPr/>
            </p:nvSpPr>
            <p:spPr>
              <a:xfrm>
                <a:off x="3083197" y="3872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741" name="Google Shape;4741;p18"/>
              <p:cNvSpPr/>
              <p:nvPr/>
            </p:nvSpPr>
            <p:spPr>
              <a:xfrm>
                <a:off x="3538630" y="3872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742" name="Google Shape;4742;p18"/>
              <p:cNvSpPr/>
              <p:nvPr/>
            </p:nvSpPr>
            <p:spPr>
              <a:xfrm>
                <a:off x="3992893" y="3872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743" name="Google Shape;4743;p18"/>
              <p:cNvSpPr/>
              <p:nvPr/>
            </p:nvSpPr>
            <p:spPr>
              <a:xfrm>
                <a:off x="4448326" y="3872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744" name="Google Shape;4744;p18"/>
              <p:cNvSpPr/>
              <p:nvPr/>
            </p:nvSpPr>
            <p:spPr>
              <a:xfrm>
                <a:off x="4902589" y="3872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745" name="Google Shape;4745;p18"/>
              <p:cNvSpPr/>
              <p:nvPr/>
            </p:nvSpPr>
            <p:spPr>
              <a:xfrm>
                <a:off x="5358022" y="3872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746" name="Google Shape;4746;p18"/>
              <p:cNvSpPr/>
              <p:nvPr/>
            </p:nvSpPr>
            <p:spPr>
              <a:xfrm>
                <a:off x="5812285" y="3872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747" name="Google Shape;4747;p18"/>
              <p:cNvSpPr/>
              <p:nvPr/>
            </p:nvSpPr>
            <p:spPr>
              <a:xfrm>
                <a:off x="6267717" y="3872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748" name="Google Shape;4748;p18"/>
              <p:cNvSpPr/>
              <p:nvPr/>
            </p:nvSpPr>
            <p:spPr>
              <a:xfrm>
                <a:off x="6721980" y="3872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749" name="Google Shape;4749;p18"/>
              <p:cNvSpPr/>
              <p:nvPr/>
            </p:nvSpPr>
            <p:spPr>
              <a:xfrm>
                <a:off x="7177414" y="3872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750" name="Google Shape;4750;p18"/>
              <p:cNvSpPr/>
              <p:nvPr/>
            </p:nvSpPr>
            <p:spPr>
              <a:xfrm>
                <a:off x="7631676" y="3872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751" name="Google Shape;4751;p18"/>
              <p:cNvSpPr/>
              <p:nvPr/>
            </p:nvSpPr>
            <p:spPr>
              <a:xfrm>
                <a:off x="8087109" y="3872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752" name="Google Shape;4752;p18"/>
              <p:cNvSpPr/>
              <p:nvPr/>
            </p:nvSpPr>
            <p:spPr>
              <a:xfrm>
                <a:off x="8541372" y="3872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753" name="Google Shape;4753;p18"/>
              <p:cNvSpPr/>
              <p:nvPr/>
            </p:nvSpPr>
            <p:spPr>
              <a:xfrm>
                <a:off x="8996805" y="3872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754" name="Google Shape;4754;p18"/>
              <p:cNvSpPr/>
              <p:nvPr/>
            </p:nvSpPr>
            <p:spPr>
              <a:xfrm>
                <a:off x="9451068" y="3872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755" name="Google Shape;4755;p18"/>
              <p:cNvSpPr/>
              <p:nvPr/>
            </p:nvSpPr>
            <p:spPr>
              <a:xfrm>
                <a:off x="9906501" y="3872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756" name="Google Shape;4756;p18"/>
              <p:cNvSpPr/>
              <p:nvPr/>
            </p:nvSpPr>
            <p:spPr>
              <a:xfrm>
                <a:off x="10360763" y="3872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757" name="Google Shape;4757;p18"/>
              <p:cNvSpPr/>
              <p:nvPr/>
            </p:nvSpPr>
            <p:spPr>
              <a:xfrm>
                <a:off x="10816197" y="3872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758" name="Google Shape;4758;p18"/>
              <p:cNvSpPr/>
              <p:nvPr/>
            </p:nvSpPr>
            <p:spPr>
              <a:xfrm>
                <a:off x="11270460" y="3872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759" name="Google Shape;4759;p18"/>
              <p:cNvSpPr/>
              <p:nvPr/>
            </p:nvSpPr>
            <p:spPr>
              <a:xfrm>
                <a:off x="11725892" y="3872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4760" name="Google Shape;4760;p18"/>
            <p:cNvGrpSpPr/>
            <p:nvPr/>
          </p:nvGrpSpPr>
          <p:grpSpPr>
            <a:xfrm>
              <a:off x="354110" y="4376763"/>
              <a:ext cx="11480604" cy="109990"/>
              <a:chOff x="354110" y="4379678"/>
              <a:chExt cx="11480604" cy="109990"/>
            </a:xfrm>
          </p:grpSpPr>
          <p:sp>
            <p:nvSpPr>
              <p:cNvPr id="4761" name="Google Shape;4761;p18"/>
              <p:cNvSpPr/>
              <p:nvPr/>
            </p:nvSpPr>
            <p:spPr>
              <a:xfrm>
                <a:off x="354110" y="4379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762" name="Google Shape;4762;p18"/>
              <p:cNvSpPr/>
              <p:nvPr/>
            </p:nvSpPr>
            <p:spPr>
              <a:xfrm>
                <a:off x="809542" y="4379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763" name="Google Shape;4763;p18"/>
              <p:cNvSpPr/>
              <p:nvPr/>
            </p:nvSpPr>
            <p:spPr>
              <a:xfrm>
                <a:off x="1263805" y="4379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764" name="Google Shape;4764;p18"/>
              <p:cNvSpPr/>
              <p:nvPr/>
            </p:nvSpPr>
            <p:spPr>
              <a:xfrm>
                <a:off x="1719239" y="4379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765" name="Google Shape;4765;p18"/>
              <p:cNvSpPr/>
              <p:nvPr/>
            </p:nvSpPr>
            <p:spPr>
              <a:xfrm>
                <a:off x="2173502" y="4379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766" name="Google Shape;4766;p18"/>
              <p:cNvSpPr/>
              <p:nvPr/>
            </p:nvSpPr>
            <p:spPr>
              <a:xfrm>
                <a:off x="2628934" y="4379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767" name="Google Shape;4767;p18"/>
              <p:cNvSpPr/>
              <p:nvPr/>
            </p:nvSpPr>
            <p:spPr>
              <a:xfrm>
                <a:off x="3083197" y="4379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768" name="Google Shape;4768;p18"/>
              <p:cNvSpPr/>
              <p:nvPr/>
            </p:nvSpPr>
            <p:spPr>
              <a:xfrm>
                <a:off x="3538630" y="4379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769" name="Google Shape;4769;p18"/>
              <p:cNvSpPr/>
              <p:nvPr/>
            </p:nvSpPr>
            <p:spPr>
              <a:xfrm>
                <a:off x="3992893" y="4379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770" name="Google Shape;4770;p18"/>
              <p:cNvSpPr/>
              <p:nvPr/>
            </p:nvSpPr>
            <p:spPr>
              <a:xfrm>
                <a:off x="4448326" y="4379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771" name="Google Shape;4771;p18"/>
              <p:cNvSpPr/>
              <p:nvPr/>
            </p:nvSpPr>
            <p:spPr>
              <a:xfrm>
                <a:off x="4902589" y="4379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772" name="Google Shape;4772;p18"/>
              <p:cNvSpPr/>
              <p:nvPr/>
            </p:nvSpPr>
            <p:spPr>
              <a:xfrm>
                <a:off x="5358022" y="4379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773" name="Google Shape;4773;p18"/>
              <p:cNvSpPr/>
              <p:nvPr/>
            </p:nvSpPr>
            <p:spPr>
              <a:xfrm>
                <a:off x="5812285" y="4379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774" name="Google Shape;4774;p18"/>
              <p:cNvSpPr/>
              <p:nvPr/>
            </p:nvSpPr>
            <p:spPr>
              <a:xfrm>
                <a:off x="6267717" y="4379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775" name="Google Shape;4775;p18"/>
              <p:cNvSpPr/>
              <p:nvPr/>
            </p:nvSpPr>
            <p:spPr>
              <a:xfrm>
                <a:off x="6721980" y="4379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776" name="Google Shape;4776;p18"/>
              <p:cNvSpPr/>
              <p:nvPr/>
            </p:nvSpPr>
            <p:spPr>
              <a:xfrm>
                <a:off x="7177414" y="4379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777" name="Google Shape;4777;p18"/>
              <p:cNvSpPr/>
              <p:nvPr/>
            </p:nvSpPr>
            <p:spPr>
              <a:xfrm>
                <a:off x="7631676" y="4379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778" name="Google Shape;4778;p18"/>
              <p:cNvSpPr/>
              <p:nvPr/>
            </p:nvSpPr>
            <p:spPr>
              <a:xfrm>
                <a:off x="8087109" y="4379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779" name="Google Shape;4779;p18"/>
              <p:cNvSpPr/>
              <p:nvPr/>
            </p:nvSpPr>
            <p:spPr>
              <a:xfrm>
                <a:off x="8541372" y="4379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780" name="Google Shape;4780;p18"/>
              <p:cNvSpPr/>
              <p:nvPr/>
            </p:nvSpPr>
            <p:spPr>
              <a:xfrm>
                <a:off x="8996805" y="4379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781" name="Google Shape;4781;p18"/>
              <p:cNvSpPr/>
              <p:nvPr/>
            </p:nvSpPr>
            <p:spPr>
              <a:xfrm>
                <a:off x="9451068" y="4379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782" name="Google Shape;4782;p18"/>
              <p:cNvSpPr/>
              <p:nvPr/>
            </p:nvSpPr>
            <p:spPr>
              <a:xfrm>
                <a:off x="9906501" y="4379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783" name="Google Shape;4783;p18"/>
              <p:cNvSpPr/>
              <p:nvPr/>
            </p:nvSpPr>
            <p:spPr>
              <a:xfrm>
                <a:off x="10360763" y="4379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784" name="Google Shape;4784;p18"/>
              <p:cNvSpPr/>
              <p:nvPr/>
            </p:nvSpPr>
            <p:spPr>
              <a:xfrm>
                <a:off x="10816197" y="4379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785" name="Google Shape;4785;p18"/>
              <p:cNvSpPr/>
              <p:nvPr/>
            </p:nvSpPr>
            <p:spPr>
              <a:xfrm>
                <a:off x="11270460" y="4379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786" name="Google Shape;4786;p18"/>
              <p:cNvSpPr/>
              <p:nvPr/>
            </p:nvSpPr>
            <p:spPr>
              <a:xfrm>
                <a:off x="11725892" y="4379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4787" name="Google Shape;4787;p18"/>
            <p:cNvGrpSpPr/>
            <p:nvPr/>
          </p:nvGrpSpPr>
          <p:grpSpPr>
            <a:xfrm>
              <a:off x="354110" y="4883475"/>
              <a:ext cx="11480604" cy="109990"/>
              <a:chOff x="354110" y="4888062"/>
              <a:chExt cx="11480604" cy="109990"/>
            </a:xfrm>
          </p:grpSpPr>
          <p:sp>
            <p:nvSpPr>
              <p:cNvPr id="4788" name="Google Shape;4788;p18"/>
              <p:cNvSpPr/>
              <p:nvPr/>
            </p:nvSpPr>
            <p:spPr>
              <a:xfrm>
                <a:off x="354110" y="4888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789" name="Google Shape;4789;p18"/>
              <p:cNvSpPr/>
              <p:nvPr/>
            </p:nvSpPr>
            <p:spPr>
              <a:xfrm>
                <a:off x="809542" y="4888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790" name="Google Shape;4790;p18"/>
              <p:cNvSpPr/>
              <p:nvPr/>
            </p:nvSpPr>
            <p:spPr>
              <a:xfrm>
                <a:off x="1263805" y="4888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791" name="Google Shape;4791;p18"/>
              <p:cNvSpPr/>
              <p:nvPr/>
            </p:nvSpPr>
            <p:spPr>
              <a:xfrm>
                <a:off x="1719239" y="4888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792" name="Google Shape;4792;p18"/>
              <p:cNvSpPr/>
              <p:nvPr/>
            </p:nvSpPr>
            <p:spPr>
              <a:xfrm>
                <a:off x="2173502" y="4888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793" name="Google Shape;4793;p18"/>
              <p:cNvSpPr/>
              <p:nvPr/>
            </p:nvSpPr>
            <p:spPr>
              <a:xfrm>
                <a:off x="2628934" y="4888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794" name="Google Shape;4794;p18"/>
              <p:cNvSpPr/>
              <p:nvPr/>
            </p:nvSpPr>
            <p:spPr>
              <a:xfrm>
                <a:off x="3083197" y="4888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795" name="Google Shape;4795;p18"/>
              <p:cNvSpPr/>
              <p:nvPr/>
            </p:nvSpPr>
            <p:spPr>
              <a:xfrm>
                <a:off x="3538630" y="4888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796" name="Google Shape;4796;p18"/>
              <p:cNvSpPr/>
              <p:nvPr/>
            </p:nvSpPr>
            <p:spPr>
              <a:xfrm>
                <a:off x="3992893" y="4888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797" name="Google Shape;4797;p18"/>
              <p:cNvSpPr/>
              <p:nvPr/>
            </p:nvSpPr>
            <p:spPr>
              <a:xfrm>
                <a:off x="4448326" y="4888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798" name="Google Shape;4798;p18"/>
              <p:cNvSpPr/>
              <p:nvPr/>
            </p:nvSpPr>
            <p:spPr>
              <a:xfrm>
                <a:off x="4902589" y="4888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799" name="Google Shape;4799;p18"/>
              <p:cNvSpPr/>
              <p:nvPr/>
            </p:nvSpPr>
            <p:spPr>
              <a:xfrm>
                <a:off x="5358022" y="4888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800" name="Google Shape;4800;p18"/>
              <p:cNvSpPr/>
              <p:nvPr/>
            </p:nvSpPr>
            <p:spPr>
              <a:xfrm>
                <a:off x="5812285" y="4888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801" name="Google Shape;4801;p18"/>
              <p:cNvSpPr/>
              <p:nvPr/>
            </p:nvSpPr>
            <p:spPr>
              <a:xfrm>
                <a:off x="6267717" y="4888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802" name="Google Shape;4802;p18"/>
              <p:cNvSpPr/>
              <p:nvPr/>
            </p:nvSpPr>
            <p:spPr>
              <a:xfrm>
                <a:off x="6721980" y="4888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803" name="Google Shape;4803;p18"/>
              <p:cNvSpPr/>
              <p:nvPr/>
            </p:nvSpPr>
            <p:spPr>
              <a:xfrm>
                <a:off x="7177414" y="4888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804" name="Google Shape;4804;p18"/>
              <p:cNvSpPr/>
              <p:nvPr/>
            </p:nvSpPr>
            <p:spPr>
              <a:xfrm>
                <a:off x="7631676" y="4888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805" name="Google Shape;4805;p18"/>
              <p:cNvSpPr/>
              <p:nvPr/>
            </p:nvSpPr>
            <p:spPr>
              <a:xfrm>
                <a:off x="8087109" y="4888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806" name="Google Shape;4806;p18"/>
              <p:cNvSpPr/>
              <p:nvPr/>
            </p:nvSpPr>
            <p:spPr>
              <a:xfrm>
                <a:off x="8541372" y="4888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807" name="Google Shape;4807;p18"/>
              <p:cNvSpPr/>
              <p:nvPr/>
            </p:nvSpPr>
            <p:spPr>
              <a:xfrm>
                <a:off x="8996805" y="4888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808" name="Google Shape;4808;p18"/>
              <p:cNvSpPr/>
              <p:nvPr/>
            </p:nvSpPr>
            <p:spPr>
              <a:xfrm>
                <a:off x="9451068" y="4888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809" name="Google Shape;4809;p18"/>
              <p:cNvSpPr/>
              <p:nvPr/>
            </p:nvSpPr>
            <p:spPr>
              <a:xfrm>
                <a:off x="9906501" y="4888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810" name="Google Shape;4810;p18"/>
              <p:cNvSpPr/>
              <p:nvPr/>
            </p:nvSpPr>
            <p:spPr>
              <a:xfrm>
                <a:off x="10360763" y="4888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811" name="Google Shape;4811;p18"/>
              <p:cNvSpPr/>
              <p:nvPr/>
            </p:nvSpPr>
            <p:spPr>
              <a:xfrm>
                <a:off x="10816197" y="4888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812" name="Google Shape;4812;p18"/>
              <p:cNvSpPr/>
              <p:nvPr/>
            </p:nvSpPr>
            <p:spPr>
              <a:xfrm>
                <a:off x="11270460" y="4888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813" name="Google Shape;4813;p18"/>
              <p:cNvSpPr/>
              <p:nvPr/>
            </p:nvSpPr>
            <p:spPr>
              <a:xfrm>
                <a:off x="11725892" y="4888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4814" name="Google Shape;4814;p18"/>
            <p:cNvGrpSpPr/>
            <p:nvPr/>
          </p:nvGrpSpPr>
          <p:grpSpPr>
            <a:xfrm>
              <a:off x="354110" y="5390187"/>
              <a:ext cx="11480604" cy="108822"/>
              <a:chOff x="354110" y="5396454"/>
              <a:chExt cx="11480604" cy="108822"/>
            </a:xfrm>
          </p:grpSpPr>
          <p:sp>
            <p:nvSpPr>
              <p:cNvPr id="4815" name="Google Shape;4815;p18"/>
              <p:cNvSpPr/>
              <p:nvPr/>
            </p:nvSpPr>
            <p:spPr>
              <a:xfrm>
                <a:off x="354110" y="5396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816" name="Google Shape;4816;p18"/>
              <p:cNvSpPr/>
              <p:nvPr/>
            </p:nvSpPr>
            <p:spPr>
              <a:xfrm>
                <a:off x="809542" y="5396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817" name="Google Shape;4817;p18"/>
              <p:cNvSpPr/>
              <p:nvPr/>
            </p:nvSpPr>
            <p:spPr>
              <a:xfrm>
                <a:off x="1263805" y="5396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818" name="Google Shape;4818;p18"/>
              <p:cNvSpPr/>
              <p:nvPr/>
            </p:nvSpPr>
            <p:spPr>
              <a:xfrm>
                <a:off x="1719239" y="5396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819" name="Google Shape;4819;p18"/>
              <p:cNvSpPr/>
              <p:nvPr/>
            </p:nvSpPr>
            <p:spPr>
              <a:xfrm>
                <a:off x="2173502" y="5396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820" name="Google Shape;4820;p18"/>
              <p:cNvSpPr/>
              <p:nvPr/>
            </p:nvSpPr>
            <p:spPr>
              <a:xfrm>
                <a:off x="2628934" y="5396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821" name="Google Shape;4821;p18"/>
              <p:cNvSpPr/>
              <p:nvPr/>
            </p:nvSpPr>
            <p:spPr>
              <a:xfrm>
                <a:off x="3083197" y="5396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822" name="Google Shape;4822;p18"/>
              <p:cNvSpPr/>
              <p:nvPr/>
            </p:nvSpPr>
            <p:spPr>
              <a:xfrm>
                <a:off x="3538630" y="5396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823" name="Google Shape;4823;p18"/>
              <p:cNvSpPr/>
              <p:nvPr/>
            </p:nvSpPr>
            <p:spPr>
              <a:xfrm>
                <a:off x="3992893" y="5396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824" name="Google Shape;4824;p18"/>
              <p:cNvSpPr/>
              <p:nvPr/>
            </p:nvSpPr>
            <p:spPr>
              <a:xfrm>
                <a:off x="4448326" y="5396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825" name="Google Shape;4825;p18"/>
              <p:cNvSpPr/>
              <p:nvPr/>
            </p:nvSpPr>
            <p:spPr>
              <a:xfrm>
                <a:off x="4902589" y="5396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826" name="Google Shape;4826;p18"/>
              <p:cNvSpPr/>
              <p:nvPr/>
            </p:nvSpPr>
            <p:spPr>
              <a:xfrm>
                <a:off x="5358022" y="5396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827" name="Google Shape;4827;p18"/>
              <p:cNvSpPr/>
              <p:nvPr/>
            </p:nvSpPr>
            <p:spPr>
              <a:xfrm>
                <a:off x="5812285" y="5396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828" name="Google Shape;4828;p18"/>
              <p:cNvSpPr/>
              <p:nvPr/>
            </p:nvSpPr>
            <p:spPr>
              <a:xfrm>
                <a:off x="6267717" y="5396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829" name="Google Shape;4829;p18"/>
              <p:cNvSpPr/>
              <p:nvPr/>
            </p:nvSpPr>
            <p:spPr>
              <a:xfrm>
                <a:off x="6721980" y="5396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830" name="Google Shape;4830;p18"/>
              <p:cNvSpPr/>
              <p:nvPr/>
            </p:nvSpPr>
            <p:spPr>
              <a:xfrm>
                <a:off x="7177414" y="5396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831" name="Google Shape;4831;p18"/>
              <p:cNvSpPr/>
              <p:nvPr/>
            </p:nvSpPr>
            <p:spPr>
              <a:xfrm>
                <a:off x="7631676" y="5396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832" name="Google Shape;4832;p18"/>
              <p:cNvSpPr/>
              <p:nvPr/>
            </p:nvSpPr>
            <p:spPr>
              <a:xfrm>
                <a:off x="8087109" y="5396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833" name="Google Shape;4833;p18"/>
              <p:cNvSpPr/>
              <p:nvPr/>
            </p:nvSpPr>
            <p:spPr>
              <a:xfrm>
                <a:off x="8541372" y="5396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834" name="Google Shape;4834;p18"/>
              <p:cNvSpPr/>
              <p:nvPr/>
            </p:nvSpPr>
            <p:spPr>
              <a:xfrm>
                <a:off x="8996805" y="5396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835" name="Google Shape;4835;p18"/>
              <p:cNvSpPr/>
              <p:nvPr/>
            </p:nvSpPr>
            <p:spPr>
              <a:xfrm>
                <a:off x="9451068" y="5396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836" name="Google Shape;4836;p18"/>
              <p:cNvSpPr/>
              <p:nvPr/>
            </p:nvSpPr>
            <p:spPr>
              <a:xfrm>
                <a:off x="9906501" y="5396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837" name="Google Shape;4837;p18"/>
              <p:cNvSpPr/>
              <p:nvPr/>
            </p:nvSpPr>
            <p:spPr>
              <a:xfrm>
                <a:off x="10360763" y="5396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838" name="Google Shape;4838;p18"/>
              <p:cNvSpPr/>
              <p:nvPr/>
            </p:nvSpPr>
            <p:spPr>
              <a:xfrm>
                <a:off x="10816197" y="5396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839" name="Google Shape;4839;p18"/>
              <p:cNvSpPr/>
              <p:nvPr/>
            </p:nvSpPr>
            <p:spPr>
              <a:xfrm>
                <a:off x="11270460" y="5396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840" name="Google Shape;4840;p18"/>
              <p:cNvSpPr/>
              <p:nvPr/>
            </p:nvSpPr>
            <p:spPr>
              <a:xfrm>
                <a:off x="11725892" y="5396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4841" name="Google Shape;4841;p18"/>
            <p:cNvGrpSpPr/>
            <p:nvPr/>
          </p:nvGrpSpPr>
          <p:grpSpPr>
            <a:xfrm>
              <a:off x="354110" y="5895731"/>
              <a:ext cx="11480604" cy="109990"/>
              <a:chOff x="354110" y="5903678"/>
              <a:chExt cx="11480604" cy="109990"/>
            </a:xfrm>
          </p:grpSpPr>
          <p:sp>
            <p:nvSpPr>
              <p:cNvPr id="4842" name="Google Shape;4842;p18"/>
              <p:cNvSpPr/>
              <p:nvPr/>
            </p:nvSpPr>
            <p:spPr>
              <a:xfrm>
                <a:off x="354110"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843" name="Google Shape;4843;p18"/>
              <p:cNvSpPr/>
              <p:nvPr/>
            </p:nvSpPr>
            <p:spPr>
              <a:xfrm>
                <a:off x="809542"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844" name="Google Shape;4844;p18"/>
              <p:cNvSpPr/>
              <p:nvPr/>
            </p:nvSpPr>
            <p:spPr>
              <a:xfrm>
                <a:off x="1263805"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845" name="Google Shape;4845;p18"/>
              <p:cNvSpPr/>
              <p:nvPr/>
            </p:nvSpPr>
            <p:spPr>
              <a:xfrm>
                <a:off x="1719239"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846" name="Google Shape;4846;p18"/>
              <p:cNvSpPr/>
              <p:nvPr/>
            </p:nvSpPr>
            <p:spPr>
              <a:xfrm>
                <a:off x="2173502"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847" name="Google Shape;4847;p18"/>
              <p:cNvSpPr/>
              <p:nvPr/>
            </p:nvSpPr>
            <p:spPr>
              <a:xfrm>
                <a:off x="2628934"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848" name="Google Shape;4848;p18"/>
              <p:cNvSpPr/>
              <p:nvPr/>
            </p:nvSpPr>
            <p:spPr>
              <a:xfrm>
                <a:off x="3083197"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849" name="Google Shape;4849;p18"/>
              <p:cNvSpPr/>
              <p:nvPr/>
            </p:nvSpPr>
            <p:spPr>
              <a:xfrm>
                <a:off x="3538630"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850" name="Google Shape;4850;p18"/>
              <p:cNvSpPr/>
              <p:nvPr/>
            </p:nvSpPr>
            <p:spPr>
              <a:xfrm>
                <a:off x="3992893"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851" name="Google Shape;4851;p18"/>
              <p:cNvSpPr/>
              <p:nvPr/>
            </p:nvSpPr>
            <p:spPr>
              <a:xfrm>
                <a:off x="4448326"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852" name="Google Shape;4852;p18"/>
              <p:cNvSpPr/>
              <p:nvPr/>
            </p:nvSpPr>
            <p:spPr>
              <a:xfrm>
                <a:off x="4902589"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853" name="Google Shape;4853;p18"/>
              <p:cNvSpPr/>
              <p:nvPr/>
            </p:nvSpPr>
            <p:spPr>
              <a:xfrm>
                <a:off x="5358022"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854" name="Google Shape;4854;p18"/>
              <p:cNvSpPr/>
              <p:nvPr/>
            </p:nvSpPr>
            <p:spPr>
              <a:xfrm>
                <a:off x="5812285"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855" name="Google Shape;4855;p18"/>
              <p:cNvSpPr/>
              <p:nvPr/>
            </p:nvSpPr>
            <p:spPr>
              <a:xfrm>
                <a:off x="6267717"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856" name="Google Shape;4856;p18"/>
              <p:cNvSpPr/>
              <p:nvPr/>
            </p:nvSpPr>
            <p:spPr>
              <a:xfrm>
                <a:off x="6721980"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857" name="Google Shape;4857;p18"/>
              <p:cNvSpPr/>
              <p:nvPr/>
            </p:nvSpPr>
            <p:spPr>
              <a:xfrm>
                <a:off x="7177414"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858" name="Google Shape;4858;p18"/>
              <p:cNvSpPr/>
              <p:nvPr/>
            </p:nvSpPr>
            <p:spPr>
              <a:xfrm>
                <a:off x="7631676"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859" name="Google Shape;4859;p18"/>
              <p:cNvSpPr/>
              <p:nvPr/>
            </p:nvSpPr>
            <p:spPr>
              <a:xfrm>
                <a:off x="8087109"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860" name="Google Shape;4860;p18"/>
              <p:cNvSpPr/>
              <p:nvPr/>
            </p:nvSpPr>
            <p:spPr>
              <a:xfrm>
                <a:off x="8541372"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861" name="Google Shape;4861;p18"/>
              <p:cNvSpPr/>
              <p:nvPr/>
            </p:nvSpPr>
            <p:spPr>
              <a:xfrm>
                <a:off x="8996805"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862" name="Google Shape;4862;p18"/>
              <p:cNvSpPr/>
              <p:nvPr/>
            </p:nvSpPr>
            <p:spPr>
              <a:xfrm>
                <a:off x="9451068"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863" name="Google Shape;4863;p18"/>
              <p:cNvSpPr/>
              <p:nvPr/>
            </p:nvSpPr>
            <p:spPr>
              <a:xfrm>
                <a:off x="9906501"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864" name="Google Shape;4864;p18"/>
              <p:cNvSpPr/>
              <p:nvPr/>
            </p:nvSpPr>
            <p:spPr>
              <a:xfrm>
                <a:off x="10360763"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865" name="Google Shape;4865;p18"/>
              <p:cNvSpPr/>
              <p:nvPr/>
            </p:nvSpPr>
            <p:spPr>
              <a:xfrm>
                <a:off x="10816197"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866" name="Google Shape;4866;p18"/>
              <p:cNvSpPr/>
              <p:nvPr/>
            </p:nvSpPr>
            <p:spPr>
              <a:xfrm>
                <a:off x="11270460"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867" name="Google Shape;4867;p18"/>
              <p:cNvSpPr/>
              <p:nvPr/>
            </p:nvSpPr>
            <p:spPr>
              <a:xfrm>
                <a:off x="11725892"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4868" name="Google Shape;4868;p18"/>
            <p:cNvGrpSpPr/>
            <p:nvPr/>
          </p:nvGrpSpPr>
          <p:grpSpPr>
            <a:xfrm>
              <a:off x="354110" y="6402442"/>
              <a:ext cx="11480604" cy="109990"/>
              <a:chOff x="354110" y="5903678"/>
              <a:chExt cx="11480604" cy="109990"/>
            </a:xfrm>
          </p:grpSpPr>
          <p:sp>
            <p:nvSpPr>
              <p:cNvPr id="4869" name="Google Shape;4869;p18"/>
              <p:cNvSpPr/>
              <p:nvPr/>
            </p:nvSpPr>
            <p:spPr>
              <a:xfrm>
                <a:off x="354110"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870" name="Google Shape;4870;p18"/>
              <p:cNvSpPr/>
              <p:nvPr/>
            </p:nvSpPr>
            <p:spPr>
              <a:xfrm>
                <a:off x="809542"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871" name="Google Shape;4871;p18"/>
              <p:cNvSpPr/>
              <p:nvPr/>
            </p:nvSpPr>
            <p:spPr>
              <a:xfrm>
                <a:off x="1263805"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872" name="Google Shape;4872;p18"/>
              <p:cNvSpPr/>
              <p:nvPr/>
            </p:nvSpPr>
            <p:spPr>
              <a:xfrm>
                <a:off x="1719239"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873" name="Google Shape;4873;p18"/>
              <p:cNvSpPr/>
              <p:nvPr/>
            </p:nvSpPr>
            <p:spPr>
              <a:xfrm>
                <a:off x="2173502"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874" name="Google Shape;4874;p18"/>
              <p:cNvSpPr/>
              <p:nvPr/>
            </p:nvSpPr>
            <p:spPr>
              <a:xfrm>
                <a:off x="2628934"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875" name="Google Shape;4875;p18"/>
              <p:cNvSpPr/>
              <p:nvPr/>
            </p:nvSpPr>
            <p:spPr>
              <a:xfrm>
                <a:off x="3083197"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876" name="Google Shape;4876;p18"/>
              <p:cNvSpPr/>
              <p:nvPr/>
            </p:nvSpPr>
            <p:spPr>
              <a:xfrm>
                <a:off x="3538630"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877" name="Google Shape;4877;p18"/>
              <p:cNvSpPr/>
              <p:nvPr/>
            </p:nvSpPr>
            <p:spPr>
              <a:xfrm>
                <a:off x="3992893"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878" name="Google Shape;4878;p18"/>
              <p:cNvSpPr/>
              <p:nvPr/>
            </p:nvSpPr>
            <p:spPr>
              <a:xfrm>
                <a:off x="4448326"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879" name="Google Shape;4879;p18"/>
              <p:cNvSpPr/>
              <p:nvPr/>
            </p:nvSpPr>
            <p:spPr>
              <a:xfrm>
                <a:off x="4902589"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880" name="Google Shape;4880;p18"/>
              <p:cNvSpPr/>
              <p:nvPr/>
            </p:nvSpPr>
            <p:spPr>
              <a:xfrm>
                <a:off x="5358022"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881" name="Google Shape;4881;p18"/>
              <p:cNvSpPr/>
              <p:nvPr/>
            </p:nvSpPr>
            <p:spPr>
              <a:xfrm>
                <a:off x="5812285"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882" name="Google Shape;4882;p18"/>
              <p:cNvSpPr/>
              <p:nvPr/>
            </p:nvSpPr>
            <p:spPr>
              <a:xfrm>
                <a:off x="6267717"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883" name="Google Shape;4883;p18"/>
              <p:cNvSpPr/>
              <p:nvPr/>
            </p:nvSpPr>
            <p:spPr>
              <a:xfrm>
                <a:off x="6721980"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884" name="Google Shape;4884;p18"/>
              <p:cNvSpPr/>
              <p:nvPr/>
            </p:nvSpPr>
            <p:spPr>
              <a:xfrm>
                <a:off x="7177414"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885" name="Google Shape;4885;p18"/>
              <p:cNvSpPr/>
              <p:nvPr/>
            </p:nvSpPr>
            <p:spPr>
              <a:xfrm>
                <a:off x="7631676"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886" name="Google Shape;4886;p18"/>
              <p:cNvSpPr/>
              <p:nvPr/>
            </p:nvSpPr>
            <p:spPr>
              <a:xfrm>
                <a:off x="8087109"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887" name="Google Shape;4887;p18"/>
              <p:cNvSpPr/>
              <p:nvPr/>
            </p:nvSpPr>
            <p:spPr>
              <a:xfrm>
                <a:off x="8541372"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888" name="Google Shape;4888;p18"/>
              <p:cNvSpPr/>
              <p:nvPr/>
            </p:nvSpPr>
            <p:spPr>
              <a:xfrm>
                <a:off x="8996805"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889" name="Google Shape;4889;p18"/>
              <p:cNvSpPr/>
              <p:nvPr/>
            </p:nvSpPr>
            <p:spPr>
              <a:xfrm>
                <a:off x="9451068"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890" name="Google Shape;4890;p18"/>
              <p:cNvSpPr/>
              <p:nvPr/>
            </p:nvSpPr>
            <p:spPr>
              <a:xfrm>
                <a:off x="9906501"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891" name="Google Shape;4891;p18"/>
              <p:cNvSpPr/>
              <p:nvPr/>
            </p:nvSpPr>
            <p:spPr>
              <a:xfrm>
                <a:off x="10360763"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892" name="Google Shape;4892;p18"/>
              <p:cNvSpPr/>
              <p:nvPr/>
            </p:nvSpPr>
            <p:spPr>
              <a:xfrm>
                <a:off x="10816197"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893" name="Google Shape;4893;p18"/>
              <p:cNvSpPr/>
              <p:nvPr/>
            </p:nvSpPr>
            <p:spPr>
              <a:xfrm>
                <a:off x="11270460"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894" name="Google Shape;4894;p18"/>
              <p:cNvSpPr/>
              <p:nvPr/>
            </p:nvSpPr>
            <p:spPr>
              <a:xfrm>
                <a:off x="11725892"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sp>
        <p:nvSpPr>
          <p:cNvPr id="4895" name="Google Shape;4895;p18"/>
          <p:cNvSpPr txBox="1">
            <a:spLocks noGrp="1"/>
          </p:cNvSpPr>
          <p:nvPr>
            <p:ph type="dt" idx="10"/>
          </p:nvPr>
        </p:nvSpPr>
        <p:spPr>
          <a:xfrm>
            <a:off x="457200" y="4767263"/>
            <a:ext cx="2133600" cy="273844"/>
          </a:xfrm>
          <a:prstGeom prst="rect">
            <a:avLst/>
          </a:prstGeom>
          <a:noFill/>
          <a:ln>
            <a:noFill/>
          </a:ln>
        </p:spPr>
        <p:txBody>
          <a:bodyPr spcFirstLastPara="1" wrap="square" lIns="0" tIns="45700" rIns="0" bIns="4570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896" name="Google Shape;4896;p18"/>
          <p:cNvSpPr txBox="1">
            <a:spLocks noGrp="1"/>
          </p:cNvSpPr>
          <p:nvPr>
            <p:ph type="ftr" idx="11"/>
          </p:nvPr>
        </p:nvSpPr>
        <p:spPr>
          <a:xfrm>
            <a:off x="3124200" y="4767263"/>
            <a:ext cx="2895600" cy="273844"/>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897" name="Google Shape;4897;p18"/>
          <p:cNvSpPr txBox="1">
            <a:spLocks noGrp="1"/>
          </p:cNvSpPr>
          <p:nvPr>
            <p:ph type="sldNum" idx="12"/>
          </p:nvPr>
        </p:nvSpPr>
        <p:spPr>
          <a:xfrm>
            <a:off x="6553200" y="4767263"/>
            <a:ext cx="2133600" cy="273844"/>
          </a:xfrm>
          <a:prstGeom prst="rect">
            <a:avLst/>
          </a:prstGeom>
          <a:noFill/>
          <a:ln>
            <a:noFill/>
          </a:ln>
        </p:spPr>
        <p:txBody>
          <a:bodyPr spcFirstLastPara="1" wrap="square" lIns="0" tIns="45700" rIns="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
        <p:nvSpPr>
          <p:cNvPr id="4898" name="Google Shape;4898;p18"/>
          <p:cNvSpPr>
            <a:spLocks noGrp="1"/>
          </p:cNvSpPr>
          <p:nvPr>
            <p:ph type="pic" idx="2"/>
          </p:nvPr>
        </p:nvSpPr>
        <p:spPr>
          <a:xfrm>
            <a:off x="2465236" y="1723260"/>
            <a:ext cx="1296591" cy="1296590"/>
          </a:xfrm>
          <a:prstGeom prst="ellipse">
            <a:avLst/>
          </a:prstGeom>
          <a:solidFill>
            <a:srgbClr val="F2F2F2"/>
          </a:solidFill>
          <a:ln>
            <a:noFill/>
          </a:ln>
        </p:spPr>
      </p:sp>
      <p:sp>
        <p:nvSpPr>
          <p:cNvPr id="4899" name="Google Shape;4899;p18"/>
          <p:cNvSpPr>
            <a:spLocks noGrp="1"/>
          </p:cNvSpPr>
          <p:nvPr>
            <p:ph type="pic" idx="3"/>
          </p:nvPr>
        </p:nvSpPr>
        <p:spPr>
          <a:xfrm>
            <a:off x="4735466" y="1059582"/>
            <a:ext cx="1261334" cy="1261333"/>
          </a:xfrm>
          <a:prstGeom prst="ellipse">
            <a:avLst/>
          </a:prstGeom>
          <a:solidFill>
            <a:srgbClr val="F2F2F2"/>
          </a:solidFill>
          <a:ln>
            <a:noFill/>
          </a:ln>
        </p:spPr>
      </p:sp>
      <p:sp>
        <p:nvSpPr>
          <p:cNvPr id="4900" name="Google Shape;4900;p18"/>
          <p:cNvSpPr>
            <a:spLocks noGrp="1"/>
          </p:cNvSpPr>
          <p:nvPr>
            <p:ph type="pic" idx="4"/>
          </p:nvPr>
        </p:nvSpPr>
        <p:spPr>
          <a:xfrm>
            <a:off x="5718486" y="2506922"/>
            <a:ext cx="977120" cy="977118"/>
          </a:xfrm>
          <a:prstGeom prst="ellipse">
            <a:avLst/>
          </a:prstGeom>
          <a:solidFill>
            <a:srgbClr val="F2F2F2"/>
          </a:solidFill>
          <a:ln>
            <a:noFill/>
          </a:ln>
        </p:spPr>
      </p:sp>
      <p:sp>
        <p:nvSpPr>
          <p:cNvPr id="4901" name="Google Shape;4901;p18"/>
          <p:cNvSpPr>
            <a:spLocks noGrp="1"/>
          </p:cNvSpPr>
          <p:nvPr>
            <p:ph type="pic" idx="5"/>
          </p:nvPr>
        </p:nvSpPr>
        <p:spPr>
          <a:xfrm>
            <a:off x="3828551" y="2652757"/>
            <a:ext cx="1509713" cy="1509710"/>
          </a:xfrm>
          <a:prstGeom prst="ellipse">
            <a:avLst/>
          </a:prstGeom>
          <a:solidFill>
            <a:srgbClr val="F2F2F2"/>
          </a:solidFill>
          <a:ln>
            <a:noFill/>
          </a:ln>
        </p:spPr>
      </p:sp>
      <p:sp>
        <p:nvSpPr>
          <p:cNvPr id="4902" name="Google Shape;4902;p18"/>
          <p:cNvSpPr txBox="1">
            <a:spLocks noGrp="1"/>
          </p:cNvSpPr>
          <p:nvPr>
            <p:ph type="title"/>
          </p:nvPr>
        </p:nvSpPr>
        <p:spPr>
          <a:xfrm>
            <a:off x="457200" y="205979"/>
            <a:ext cx="8229600" cy="533311"/>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Clr>
                <a:schemeClr val="lt1"/>
              </a:buClr>
              <a:buSzPts val="2700"/>
              <a:buFont typeface="Quattrocento Sans" panose="020B0502050000020003"/>
              <a:buNone/>
              <a:defRPr sz="27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Desktop Mockup">
  <p:cSld name="Desktop Mockup">
    <p:bg>
      <p:bgPr>
        <a:solidFill>
          <a:schemeClr val="accent1"/>
        </a:solidFill>
        <a:effectLst/>
      </p:bgPr>
    </p:bg>
    <p:spTree>
      <p:nvGrpSpPr>
        <p:cNvPr id="1" name="Shape 4903"/>
        <p:cNvGrpSpPr/>
        <p:nvPr/>
      </p:nvGrpSpPr>
      <p:grpSpPr>
        <a:xfrm>
          <a:off x="0" y="0"/>
          <a:ext cx="0" cy="0"/>
          <a:chOff x="0" y="0"/>
          <a:chExt cx="0" cy="0"/>
        </a:xfrm>
      </p:grpSpPr>
      <p:grpSp>
        <p:nvGrpSpPr>
          <p:cNvPr id="4904" name="Google Shape;4904;p19"/>
          <p:cNvGrpSpPr/>
          <p:nvPr/>
        </p:nvGrpSpPr>
        <p:grpSpPr>
          <a:xfrm>
            <a:off x="265652" y="244928"/>
            <a:ext cx="8612696" cy="4639396"/>
            <a:chOff x="354110" y="326571"/>
            <a:chExt cx="11480604" cy="6185861"/>
          </a:xfrm>
        </p:grpSpPr>
        <p:grpSp>
          <p:nvGrpSpPr>
            <p:cNvPr id="4905" name="Google Shape;4905;p19"/>
            <p:cNvGrpSpPr/>
            <p:nvPr/>
          </p:nvGrpSpPr>
          <p:grpSpPr>
            <a:xfrm>
              <a:off x="354110" y="326571"/>
              <a:ext cx="11480604" cy="109990"/>
              <a:chOff x="354110" y="326571"/>
              <a:chExt cx="11480604" cy="109990"/>
            </a:xfrm>
          </p:grpSpPr>
          <p:sp>
            <p:nvSpPr>
              <p:cNvPr id="4906" name="Google Shape;4906;p19"/>
              <p:cNvSpPr/>
              <p:nvPr/>
            </p:nvSpPr>
            <p:spPr>
              <a:xfrm>
                <a:off x="354110" y="326571"/>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907" name="Google Shape;4907;p19"/>
              <p:cNvSpPr/>
              <p:nvPr/>
            </p:nvSpPr>
            <p:spPr>
              <a:xfrm>
                <a:off x="809542" y="326571"/>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908" name="Google Shape;4908;p19"/>
              <p:cNvSpPr/>
              <p:nvPr/>
            </p:nvSpPr>
            <p:spPr>
              <a:xfrm>
                <a:off x="1263805" y="326571"/>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909" name="Google Shape;4909;p19"/>
              <p:cNvSpPr/>
              <p:nvPr/>
            </p:nvSpPr>
            <p:spPr>
              <a:xfrm>
                <a:off x="1719239" y="326571"/>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910" name="Google Shape;4910;p19"/>
              <p:cNvSpPr/>
              <p:nvPr/>
            </p:nvSpPr>
            <p:spPr>
              <a:xfrm>
                <a:off x="2173502" y="326571"/>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911" name="Google Shape;4911;p19"/>
              <p:cNvSpPr/>
              <p:nvPr/>
            </p:nvSpPr>
            <p:spPr>
              <a:xfrm>
                <a:off x="2628934" y="326571"/>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912" name="Google Shape;4912;p19"/>
              <p:cNvSpPr/>
              <p:nvPr/>
            </p:nvSpPr>
            <p:spPr>
              <a:xfrm>
                <a:off x="3083197" y="326571"/>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913" name="Google Shape;4913;p19"/>
              <p:cNvSpPr/>
              <p:nvPr/>
            </p:nvSpPr>
            <p:spPr>
              <a:xfrm>
                <a:off x="3538630" y="326571"/>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914" name="Google Shape;4914;p19"/>
              <p:cNvSpPr/>
              <p:nvPr/>
            </p:nvSpPr>
            <p:spPr>
              <a:xfrm>
                <a:off x="3992893" y="326571"/>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915" name="Google Shape;4915;p19"/>
              <p:cNvSpPr/>
              <p:nvPr/>
            </p:nvSpPr>
            <p:spPr>
              <a:xfrm>
                <a:off x="4448326" y="326571"/>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916" name="Google Shape;4916;p19"/>
              <p:cNvSpPr/>
              <p:nvPr/>
            </p:nvSpPr>
            <p:spPr>
              <a:xfrm>
                <a:off x="4902589" y="326571"/>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917" name="Google Shape;4917;p19"/>
              <p:cNvSpPr/>
              <p:nvPr/>
            </p:nvSpPr>
            <p:spPr>
              <a:xfrm>
                <a:off x="5358022" y="326571"/>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918" name="Google Shape;4918;p19"/>
              <p:cNvSpPr/>
              <p:nvPr/>
            </p:nvSpPr>
            <p:spPr>
              <a:xfrm>
                <a:off x="5812285" y="326571"/>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919" name="Google Shape;4919;p19"/>
              <p:cNvSpPr/>
              <p:nvPr/>
            </p:nvSpPr>
            <p:spPr>
              <a:xfrm>
                <a:off x="6267717" y="326571"/>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920" name="Google Shape;4920;p19"/>
              <p:cNvSpPr/>
              <p:nvPr/>
            </p:nvSpPr>
            <p:spPr>
              <a:xfrm>
                <a:off x="6721980" y="326571"/>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921" name="Google Shape;4921;p19"/>
              <p:cNvSpPr/>
              <p:nvPr/>
            </p:nvSpPr>
            <p:spPr>
              <a:xfrm>
                <a:off x="7177414" y="326571"/>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922" name="Google Shape;4922;p19"/>
              <p:cNvSpPr/>
              <p:nvPr/>
            </p:nvSpPr>
            <p:spPr>
              <a:xfrm>
                <a:off x="7631676" y="326571"/>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923" name="Google Shape;4923;p19"/>
              <p:cNvSpPr/>
              <p:nvPr/>
            </p:nvSpPr>
            <p:spPr>
              <a:xfrm>
                <a:off x="8087109" y="326571"/>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924" name="Google Shape;4924;p19"/>
              <p:cNvSpPr/>
              <p:nvPr/>
            </p:nvSpPr>
            <p:spPr>
              <a:xfrm>
                <a:off x="8541372" y="326571"/>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925" name="Google Shape;4925;p19"/>
              <p:cNvSpPr/>
              <p:nvPr/>
            </p:nvSpPr>
            <p:spPr>
              <a:xfrm>
                <a:off x="8996805" y="326571"/>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926" name="Google Shape;4926;p19"/>
              <p:cNvSpPr/>
              <p:nvPr/>
            </p:nvSpPr>
            <p:spPr>
              <a:xfrm>
                <a:off x="9451068" y="326571"/>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927" name="Google Shape;4927;p19"/>
              <p:cNvSpPr/>
              <p:nvPr/>
            </p:nvSpPr>
            <p:spPr>
              <a:xfrm>
                <a:off x="9906501" y="326571"/>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928" name="Google Shape;4928;p19"/>
              <p:cNvSpPr/>
              <p:nvPr/>
            </p:nvSpPr>
            <p:spPr>
              <a:xfrm>
                <a:off x="10360763" y="326571"/>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929" name="Google Shape;4929;p19"/>
              <p:cNvSpPr/>
              <p:nvPr/>
            </p:nvSpPr>
            <p:spPr>
              <a:xfrm>
                <a:off x="10816197" y="326571"/>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930" name="Google Shape;4930;p19"/>
              <p:cNvSpPr/>
              <p:nvPr/>
            </p:nvSpPr>
            <p:spPr>
              <a:xfrm>
                <a:off x="11270460" y="326571"/>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931" name="Google Shape;4931;p19"/>
              <p:cNvSpPr/>
              <p:nvPr/>
            </p:nvSpPr>
            <p:spPr>
              <a:xfrm>
                <a:off x="11725892" y="326571"/>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4932" name="Google Shape;4932;p19"/>
            <p:cNvGrpSpPr/>
            <p:nvPr/>
          </p:nvGrpSpPr>
          <p:grpSpPr>
            <a:xfrm>
              <a:off x="354110" y="833283"/>
              <a:ext cx="11480604" cy="108822"/>
              <a:chOff x="354110" y="834963"/>
              <a:chExt cx="11480604" cy="108822"/>
            </a:xfrm>
          </p:grpSpPr>
          <p:sp>
            <p:nvSpPr>
              <p:cNvPr id="4933" name="Google Shape;4933;p19"/>
              <p:cNvSpPr/>
              <p:nvPr/>
            </p:nvSpPr>
            <p:spPr>
              <a:xfrm>
                <a:off x="354110" y="834963"/>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934" name="Google Shape;4934;p19"/>
              <p:cNvSpPr/>
              <p:nvPr/>
            </p:nvSpPr>
            <p:spPr>
              <a:xfrm>
                <a:off x="809542" y="834963"/>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935" name="Google Shape;4935;p19"/>
              <p:cNvSpPr/>
              <p:nvPr/>
            </p:nvSpPr>
            <p:spPr>
              <a:xfrm>
                <a:off x="1263805" y="834963"/>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936" name="Google Shape;4936;p19"/>
              <p:cNvSpPr/>
              <p:nvPr/>
            </p:nvSpPr>
            <p:spPr>
              <a:xfrm>
                <a:off x="1719239" y="834963"/>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937" name="Google Shape;4937;p19"/>
              <p:cNvSpPr/>
              <p:nvPr/>
            </p:nvSpPr>
            <p:spPr>
              <a:xfrm>
                <a:off x="2173502" y="834963"/>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938" name="Google Shape;4938;p19"/>
              <p:cNvSpPr/>
              <p:nvPr/>
            </p:nvSpPr>
            <p:spPr>
              <a:xfrm>
                <a:off x="2628934" y="834963"/>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939" name="Google Shape;4939;p19"/>
              <p:cNvSpPr/>
              <p:nvPr/>
            </p:nvSpPr>
            <p:spPr>
              <a:xfrm>
                <a:off x="3083197" y="834963"/>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940" name="Google Shape;4940;p19"/>
              <p:cNvSpPr/>
              <p:nvPr/>
            </p:nvSpPr>
            <p:spPr>
              <a:xfrm>
                <a:off x="3538630" y="834963"/>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941" name="Google Shape;4941;p19"/>
              <p:cNvSpPr/>
              <p:nvPr/>
            </p:nvSpPr>
            <p:spPr>
              <a:xfrm>
                <a:off x="3992893" y="834963"/>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942" name="Google Shape;4942;p19"/>
              <p:cNvSpPr/>
              <p:nvPr/>
            </p:nvSpPr>
            <p:spPr>
              <a:xfrm>
                <a:off x="4448326" y="834963"/>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943" name="Google Shape;4943;p19"/>
              <p:cNvSpPr/>
              <p:nvPr/>
            </p:nvSpPr>
            <p:spPr>
              <a:xfrm>
                <a:off x="4902589" y="834963"/>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944" name="Google Shape;4944;p19"/>
              <p:cNvSpPr/>
              <p:nvPr/>
            </p:nvSpPr>
            <p:spPr>
              <a:xfrm>
                <a:off x="5358022" y="834963"/>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945" name="Google Shape;4945;p19"/>
              <p:cNvSpPr/>
              <p:nvPr/>
            </p:nvSpPr>
            <p:spPr>
              <a:xfrm>
                <a:off x="5812285" y="834963"/>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946" name="Google Shape;4946;p19"/>
              <p:cNvSpPr/>
              <p:nvPr/>
            </p:nvSpPr>
            <p:spPr>
              <a:xfrm>
                <a:off x="6267717" y="834963"/>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947" name="Google Shape;4947;p19"/>
              <p:cNvSpPr/>
              <p:nvPr/>
            </p:nvSpPr>
            <p:spPr>
              <a:xfrm>
                <a:off x="6721980" y="834963"/>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948" name="Google Shape;4948;p19"/>
              <p:cNvSpPr/>
              <p:nvPr/>
            </p:nvSpPr>
            <p:spPr>
              <a:xfrm>
                <a:off x="7177414" y="834963"/>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949" name="Google Shape;4949;p19"/>
              <p:cNvSpPr/>
              <p:nvPr/>
            </p:nvSpPr>
            <p:spPr>
              <a:xfrm>
                <a:off x="7631676" y="834963"/>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950" name="Google Shape;4950;p19"/>
              <p:cNvSpPr/>
              <p:nvPr/>
            </p:nvSpPr>
            <p:spPr>
              <a:xfrm>
                <a:off x="8087109" y="834963"/>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951" name="Google Shape;4951;p19"/>
              <p:cNvSpPr/>
              <p:nvPr/>
            </p:nvSpPr>
            <p:spPr>
              <a:xfrm>
                <a:off x="8541372" y="834963"/>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952" name="Google Shape;4952;p19"/>
              <p:cNvSpPr/>
              <p:nvPr/>
            </p:nvSpPr>
            <p:spPr>
              <a:xfrm>
                <a:off x="8996805" y="834963"/>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953" name="Google Shape;4953;p19"/>
              <p:cNvSpPr/>
              <p:nvPr/>
            </p:nvSpPr>
            <p:spPr>
              <a:xfrm>
                <a:off x="9451068" y="834963"/>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954" name="Google Shape;4954;p19"/>
              <p:cNvSpPr/>
              <p:nvPr/>
            </p:nvSpPr>
            <p:spPr>
              <a:xfrm>
                <a:off x="9906501" y="834963"/>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955" name="Google Shape;4955;p19"/>
              <p:cNvSpPr/>
              <p:nvPr/>
            </p:nvSpPr>
            <p:spPr>
              <a:xfrm>
                <a:off x="10360763" y="834963"/>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956" name="Google Shape;4956;p19"/>
              <p:cNvSpPr/>
              <p:nvPr/>
            </p:nvSpPr>
            <p:spPr>
              <a:xfrm>
                <a:off x="10816197" y="834963"/>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957" name="Google Shape;4957;p19"/>
              <p:cNvSpPr/>
              <p:nvPr/>
            </p:nvSpPr>
            <p:spPr>
              <a:xfrm>
                <a:off x="11270460" y="834963"/>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958" name="Google Shape;4958;p19"/>
              <p:cNvSpPr/>
              <p:nvPr/>
            </p:nvSpPr>
            <p:spPr>
              <a:xfrm>
                <a:off x="11725892" y="834963"/>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4959" name="Google Shape;4959;p19"/>
            <p:cNvGrpSpPr/>
            <p:nvPr/>
          </p:nvGrpSpPr>
          <p:grpSpPr>
            <a:xfrm>
              <a:off x="354110" y="1338827"/>
              <a:ext cx="11480604" cy="109990"/>
              <a:chOff x="354110" y="1342187"/>
              <a:chExt cx="11480604" cy="109990"/>
            </a:xfrm>
          </p:grpSpPr>
          <p:sp>
            <p:nvSpPr>
              <p:cNvPr id="4960" name="Google Shape;4960;p19"/>
              <p:cNvSpPr/>
              <p:nvPr/>
            </p:nvSpPr>
            <p:spPr>
              <a:xfrm>
                <a:off x="354110" y="1342187"/>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961" name="Google Shape;4961;p19"/>
              <p:cNvSpPr/>
              <p:nvPr/>
            </p:nvSpPr>
            <p:spPr>
              <a:xfrm>
                <a:off x="809542" y="1342187"/>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962" name="Google Shape;4962;p19"/>
              <p:cNvSpPr/>
              <p:nvPr/>
            </p:nvSpPr>
            <p:spPr>
              <a:xfrm>
                <a:off x="1263805" y="1342187"/>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963" name="Google Shape;4963;p19"/>
              <p:cNvSpPr/>
              <p:nvPr/>
            </p:nvSpPr>
            <p:spPr>
              <a:xfrm>
                <a:off x="1719239" y="1342187"/>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964" name="Google Shape;4964;p19"/>
              <p:cNvSpPr/>
              <p:nvPr/>
            </p:nvSpPr>
            <p:spPr>
              <a:xfrm>
                <a:off x="2173502" y="1342187"/>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965" name="Google Shape;4965;p19"/>
              <p:cNvSpPr/>
              <p:nvPr/>
            </p:nvSpPr>
            <p:spPr>
              <a:xfrm>
                <a:off x="2628934" y="1342187"/>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966" name="Google Shape;4966;p19"/>
              <p:cNvSpPr/>
              <p:nvPr/>
            </p:nvSpPr>
            <p:spPr>
              <a:xfrm>
                <a:off x="3083197" y="1342187"/>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967" name="Google Shape;4967;p19"/>
              <p:cNvSpPr/>
              <p:nvPr/>
            </p:nvSpPr>
            <p:spPr>
              <a:xfrm>
                <a:off x="3538630" y="1342187"/>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968" name="Google Shape;4968;p19"/>
              <p:cNvSpPr/>
              <p:nvPr/>
            </p:nvSpPr>
            <p:spPr>
              <a:xfrm>
                <a:off x="3992893" y="1342187"/>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969" name="Google Shape;4969;p19"/>
              <p:cNvSpPr/>
              <p:nvPr/>
            </p:nvSpPr>
            <p:spPr>
              <a:xfrm>
                <a:off x="4448326" y="1342187"/>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970" name="Google Shape;4970;p19"/>
              <p:cNvSpPr/>
              <p:nvPr/>
            </p:nvSpPr>
            <p:spPr>
              <a:xfrm>
                <a:off x="4902589" y="1342187"/>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971" name="Google Shape;4971;p19"/>
              <p:cNvSpPr/>
              <p:nvPr/>
            </p:nvSpPr>
            <p:spPr>
              <a:xfrm>
                <a:off x="5358022" y="1342187"/>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972" name="Google Shape;4972;p19"/>
              <p:cNvSpPr/>
              <p:nvPr/>
            </p:nvSpPr>
            <p:spPr>
              <a:xfrm>
                <a:off x="5812285" y="1342187"/>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973" name="Google Shape;4973;p19"/>
              <p:cNvSpPr/>
              <p:nvPr/>
            </p:nvSpPr>
            <p:spPr>
              <a:xfrm>
                <a:off x="6267717" y="1342187"/>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974" name="Google Shape;4974;p19"/>
              <p:cNvSpPr/>
              <p:nvPr/>
            </p:nvSpPr>
            <p:spPr>
              <a:xfrm>
                <a:off x="6721980" y="1342187"/>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975" name="Google Shape;4975;p19"/>
              <p:cNvSpPr/>
              <p:nvPr/>
            </p:nvSpPr>
            <p:spPr>
              <a:xfrm>
                <a:off x="7177414" y="1342187"/>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976" name="Google Shape;4976;p19"/>
              <p:cNvSpPr/>
              <p:nvPr/>
            </p:nvSpPr>
            <p:spPr>
              <a:xfrm>
                <a:off x="7631676" y="1342187"/>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977" name="Google Shape;4977;p19"/>
              <p:cNvSpPr/>
              <p:nvPr/>
            </p:nvSpPr>
            <p:spPr>
              <a:xfrm>
                <a:off x="8087109" y="1342187"/>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978" name="Google Shape;4978;p19"/>
              <p:cNvSpPr/>
              <p:nvPr/>
            </p:nvSpPr>
            <p:spPr>
              <a:xfrm>
                <a:off x="8541372" y="1342187"/>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979" name="Google Shape;4979;p19"/>
              <p:cNvSpPr/>
              <p:nvPr/>
            </p:nvSpPr>
            <p:spPr>
              <a:xfrm>
                <a:off x="8996805" y="1342187"/>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980" name="Google Shape;4980;p19"/>
              <p:cNvSpPr/>
              <p:nvPr/>
            </p:nvSpPr>
            <p:spPr>
              <a:xfrm>
                <a:off x="9451068" y="1342187"/>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981" name="Google Shape;4981;p19"/>
              <p:cNvSpPr/>
              <p:nvPr/>
            </p:nvSpPr>
            <p:spPr>
              <a:xfrm>
                <a:off x="9906501" y="1342187"/>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982" name="Google Shape;4982;p19"/>
              <p:cNvSpPr/>
              <p:nvPr/>
            </p:nvSpPr>
            <p:spPr>
              <a:xfrm>
                <a:off x="10360763" y="1342187"/>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983" name="Google Shape;4983;p19"/>
              <p:cNvSpPr/>
              <p:nvPr/>
            </p:nvSpPr>
            <p:spPr>
              <a:xfrm>
                <a:off x="10816197" y="1342187"/>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984" name="Google Shape;4984;p19"/>
              <p:cNvSpPr/>
              <p:nvPr/>
            </p:nvSpPr>
            <p:spPr>
              <a:xfrm>
                <a:off x="11270460" y="1342187"/>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985" name="Google Shape;4985;p19"/>
              <p:cNvSpPr/>
              <p:nvPr/>
            </p:nvSpPr>
            <p:spPr>
              <a:xfrm>
                <a:off x="11725892" y="1342187"/>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4986" name="Google Shape;4986;p19"/>
            <p:cNvGrpSpPr/>
            <p:nvPr/>
          </p:nvGrpSpPr>
          <p:grpSpPr>
            <a:xfrm>
              <a:off x="354110" y="1845539"/>
              <a:ext cx="11480604" cy="109990"/>
              <a:chOff x="354110" y="1850572"/>
              <a:chExt cx="11480604" cy="109990"/>
            </a:xfrm>
          </p:grpSpPr>
          <p:sp>
            <p:nvSpPr>
              <p:cNvPr id="4987" name="Google Shape;4987;p19"/>
              <p:cNvSpPr/>
              <p:nvPr/>
            </p:nvSpPr>
            <p:spPr>
              <a:xfrm>
                <a:off x="354110" y="185057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988" name="Google Shape;4988;p19"/>
              <p:cNvSpPr/>
              <p:nvPr/>
            </p:nvSpPr>
            <p:spPr>
              <a:xfrm>
                <a:off x="809542" y="185057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989" name="Google Shape;4989;p19"/>
              <p:cNvSpPr/>
              <p:nvPr/>
            </p:nvSpPr>
            <p:spPr>
              <a:xfrm>
                <a:off x="1263805" y="185057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990" name="Google Shape;4990;p19"/>
              <p:cNvSpPr/>
              <p:nvPr/>
            </p:nvSpPr>
            <p:spPr>
              <a:xfrm>
                <a:off x="1719239" y="185057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991" name="Google Shape;4991;p19"/>
              <p:cNvSpPr/>
              <p:nvPr/>
            </p:nvSpPr>
            <p:spPr>
              <a:xfrm>
                <a:off x="2173502" y="185057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992" name="Google Shape;4992;p19"/>
              <p:cNvSpPr/>
              <p:nvPr/>
            </p:nvSpPr>
            <p:spPr>
              <a:xfrm>
                <a:off x="2628934" y="185057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993" name="Google Shape;4993;p19"/>
              <p:cNvSpPr/>
              <p:nvPr/>
            </p:nvSpPr>
            <p:spPr>
              <a:xfrm>
                <a:off x="3083197" y="185057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994" name="Google Shape;4994;p19"/>
              <p:cNvSpPr/>
              <p:nvPr/>
            </p:nvSpPr>
            <p:spPr>
              <a:xfrm>
                <a:off x="3538630" y="185057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995" name="Google Shape;4995;p19"/>
              <p:cNvSpPr/>
              <p:nvPr/>
            </p:nvSpPr>
            <p:spPr>
              <a:xfrm>
                <a:off x="3992893" y="185057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996" name="Google Shape;4996;p19"/>
              <p:cNvSpPr/>
              <p:nvPr/>
            </p:nvSpPr>
            <p:spPr>
              <a:xfrm>
                <a:off x="4448326" y="185057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997" name="Google Shape;4997;p19"/>
              <p:cNvSpPr/>
              <p:nvPr/>
            </p:nvSpPr>
            <p:spPr>
              <a:xfrm>
                <a:off x="4902589" y="185057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998" name="Google Shape;4998;p19"/>
              <p:cNvSpPr/>
              <p:nvPr/>
            </p:nvSpPr>
            <p:spPr>
              <a:xfrm>
                <a:off x="5358022" y="185057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999" name="Google Shape;4999;p19"/>
              <p:cNvSpPr/>
              <p:nvPr/>
            </p:nvSpPr>
            <p:spPr>
              <a:xfrm>
                <a:off x="5812285" y="185057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000" name="Google Shape;5000;p19"/>
              <p:cNvSpPr/>
              <p:nvPr/>
            </p:nvSpPr>
            <p:spPr>
              <a:xfrm>
                <a:off x="6267717" y="185057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001" name="Google Shape;5001;p19"/>
              <p:cNvSpPr/>
              <p:nvPr/>
            </p:nvSpPr>
            <p:spPr>
              <a:xfrm>
                <a:off x="6721980" y="185057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002" name="Google Shape;5002;p19"/>
              <p:cNvSpPr/>
              <p:nvPr/>
            </p:nvSpPr>
            <p:spPr>
              <a:xfrm>
                <a:off x="7177414" y="185057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003" name="Google Shape;5003;p19"/>
              <p:cNvSpPr/>
              <p:nvPr/>
            </p:nvSpPr>
            <p:spPr>
              <a:xfrm>
                <a:off x="7631676" y="185057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004" name="Google Shape;5004;p19"/>
              <p:cNvSpPr/>
              <p:nvPr/>
            </p:nvSpPr>
            <p:spPr>
              <a:xfrm>
                <a:off x="8087109" y="185057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005" name="Google Shape;5005;p19"/>
              <p:cNvSpPr/>
              <p:nvPr/>
            </p:nvSpPr>
            <p:spPr>
              <a:xfrm>
                <a:off x="8541372" y="185057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006" name="Google Shape;5006;p19"/>
              <p:cNvSpPr/>
              <p:nvPr/>
            </p:nvSpPr>
            <p:spPr>
              <a:xfrm>
                <a:off x="8996805" y="185057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007" name="Google Shape;5007;p19"/>
              <p:cNvSpPr/>
              <p:nvPr/>
            </p:nvSpPr>
            <p:spPr>
              <a:xfrm>
                <a:off x="9451068" y="185057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008" name="Google Shape;5008;p19"/>
              <p:cNvSpPr/>
              <p:nvPr/>
            </p:nvSpPr>
            <p:spPr>
              <a:xfrm>
                <a:off x="9906501" y="185057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009" name="Google Shape;5009;p19"/>
              <p:cNvSpPr/>
              <p:nvPr/>
            </p:nvSpPr>
            <p:spPr>
              <a:xfrm>
                <a:off x="10360763" y="185057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010" name="Google Shape;5010;p19"/>
              <p:cNvSpPr/>
              <p:nvPr/>
            </p:nvSpPr>
            <p:spPr>
              <a:xfrm>
                <a:off x="10816197" y="185057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011" name="Google Shape;5011;p19"/>
              <p:cNvSpPr/>
              <p:nvPr/>
            </p:nvSpPr>
            <p:spPr>
              <a:xfrm>
                <a:off x="11270460" y="185057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012" name="Google Shape;5012;p19"/>
              <p:cNvSpPr/>
              <p:nvPr/>
            </p:nvSpPr>
            <p:spPr>
              <a:xfrm>
                <a:off x="11725892" y="185057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5013" name="Google Shape;5013;p19"/>
            <p:cNvGrpSpPr/>
            <p:nvPr/>
          </p:nvGrpSpPr>
          <p:grpSpPr>
            <a:xfrm>
              <a:off x="354110" y="2352251"/>
              <a:ext cx="11480604" cy="108822"/>
              <a:chOff x="354110" y="2358964"/>
              <a:chExt cx="11480604" cy="108822"/>
            </a:xfrm>
          </p:grpSpPr>
          <p:sp>
            <p:nvSpPr>
              <p:cNvPr id="5014" name="Google Shape;5014;p19"/>
              <p:cNvSpPr/>
              <p:nvPr/>
            </p:nvSpPr>
            <p:spPr>
              <a:xfrm>
                <a:off x="354110" y="235896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015" name="Google Shape;5015;p19"/>
              <p:cNvSpPr/>
              <p:nvPr/>
            </p:nvSpPr>
            <p:spPr>
              <a:xfrm>
                <a:off x="809542" y="235896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016" name="Google Shape;5016;p19"/>
              <p:cNvSpPr/>
              <p:nvPr/>
            </p:nvSpPr>
            <p:spPr>
              <a:xfrm>
                <a:off x="1263805" y="235896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017" name="Google Shape;5017;p19"/>
              <p:cNvSpPr/>
              <p:nvPr/>
            </p:nvSpPr>
            <p:spPr>
              <a:xfrm>
                <a:off x="1719239" y="235896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018" name="Google Shape;5018;p19"/>
              <p:cNvSpPr/>
              <p:nvPr/>
            </p:nvSpPr>
            <p:spPr>
              <a:xfrm>
                <a:off x="2173502" y="235896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019" name="Google Shape;5019;p19"/>
              <p:cNvSpPr/>
              <p:nvPr/>
            </p:nvSpPr>
            <p:spPr>
              <a:xfrm>
                <a:off x="2628934" y="235896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020" name="Google Shape;5020;p19"/>
              <p:cNvSpPr/>
              <p:nvPr/>
            </p:nvSpPr>
            <p:spPr>
              <a:xfrm>
                <a:off x="3083197" y="235896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021" name="Google Shape;5021;p19"/>
              <p:cNvSpPr/>
              <p:nvPr/>
            </p:nvSpPr>
            <p:spPr>
              <a:xfrm>
                <a:off x="3538630" y="235896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022" name="Google Shape;5022;p19"/>
              <p:cNvSpPr/>
              <p:nvPr/>
            </p:nvSpPr>
            <p:spPr>
              <a:xfrm>
                <a:off x="3992893" y="235896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023" name="Google Shape;5023;p19"/>
              <p:cNvSpPr/>
              <p:nvPr/>
            </p:nvSpPr>
            <p:spPr>
              <a:xfrm>
                <a:off x="4448326" y="235896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024" name="Google Shape;5024;p19"/>
              <p:cNvSpPr/>
              <p:nvPr/>
            </p:nvSpPr>
            <p:spPr>
              <a:xfrm>
                <a:off x="4902589" y="235896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025" name="Google Shape;5025;p19"/>
              <p:cNvSpPr/>
              <p:nvPr/>
            </p:nvSpPr>
            <p:spPr>
              <a:xfrm>
                <a:off x="5358022" y="235896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026" name="Google Shape;5026;p19"/>
              <p:cNvSpPr/>
              <p:nvPr/>
            </p:nvSpPr>
            <p:spPr>
              <a:xfrm>
                <a:off x="5812285" y="235896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027" name="Google Shape;5027;p19"/>
              <p:cNvSpPr/>
              <p:nvPr/>
            </p:nvSpPr>
            <p:spPr>
              <a:xfrm>
                <a:off x="6267717" y="235896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028" name="Google Shape;5028;p19"/>
              <p:cNvSpPr/>
              <p:nvPr/>
            </p:nvSpPr>
            <p:spPr>
              <a:xfrm>
                <a:off x="6721980" y="235896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029" name="Google Shape;5029;p19"/>
              <p:cNvSpPr/>
              <p:nvPr/>
            </p:nvSpPr>
            <p:spPr>
              <a:xfrm>
                <a:off x="7177414" y="235896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030" name="Google Shape;5030;p19"/>
              <p:cNvSpPr/>
              <p:nvPr/>
            </p:nvSpPr>
            <p:spPr>
              <a:xfrm>
                <a:off x="7631676" y="235896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031" name="Google Shape;5031;p19"/>
              <p:cNvSpPr/>
              <p:nvPr/>
            </p:nvSpPr>
            <p:spPr>
              <a:xfrm>
                <a:off x="8087109" y="235896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032" name="Google Shape;5032;p19"/>
              <p:cNvSpPr/>
              <p:nvPr/>
            </p:nvSpPr>
            <p:spPr>
              <a:xfrm>
                <a:off x="8541372" y="235896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033" name="Google Shape;5033;p19"/>
              <p:cNvSpPr/>
              <p:nvPr/>
            </p:nvSpPr>
            <p:spPr>
              <a:xfrm>
                <a:off x="8996805" y="235896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034" name="Google Shape;5034;p19"/>
              <p:cNvSpPr/>
              <p:nvPr/>
            </p:nvSpPr>
            <p:spPr>
              <a:xfrm>
                <a:off x="9451068" y="235896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035" name="Google Shape;5035;p19"/>
              <p:cNvSpPr/>
              <p:nvPr/>
            </p:nvSpPr>
            <p:spPr>
              <a:xfrm>
                <a:off x="9906501" y="235896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036" name="Google Shape;5036;p19"/>
              <p:cNvSpPr/>
              <p:nvPr/>
            </p:nvSpPr>
            <p:spPr>
              <a:xfrm>
                <a:off x="10360763" y="235896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037" name="Google Shape;5037;p19"/>
              <p:cNvSpPr/>
              <p:nvPr/>
            </p:nvSpPr>
            <p:spPr>
              <a:xfrm>
                <a:off x="10816197" y="235896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038" name="Google Shape;5038;p19"/>
              <p:cNvSpPr/>
              <p:nvPr/>
            </p:nvSpPr>
            <p:spPr>
              <a:xfrm>
                <a:off x="11270460" y="235896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039" name="Google Shape;5039;p19"/>
              <p:cNvSpPr/>
              <p:nvPr/>
            </p:nvSpPr>
            <p:spPr>
              <a:xfrm>
                <a:off x="11725892" y="235896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5040" name="Google Shape;5040;p19"/>
            <p:cNvGrpSpPr/>
            <p:nvPr/>
          </p:nvGrpSpPr>
          <p:grpSpPr>
            <a:xfrm>
              <a:off x="354110" y="2857795"/>
              <a:ext cx="11480604" cy="109990"/>
              <a:chOff x="354110" y="2866188"/>
              <a:chExt cx="11480604" cy="109990"/>
            </a:xfrm>
          </p:grpSpPr>
          <p:sp>
            <p:nvSpPr>
              <p:cNvPr id="5041" name="Google Shape;5041;p19"/>
              <p:cNvSpPr/>
              <p:nvPr/>
            </p:nvSpPr>
            <p:spPr>
              <a:xfrm>
                <a:off x="354110" y="286618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042" name="Google Shape;5042;p19"/>
              <p:cNvSpPr/>
              <p:nvPr/>
            </p:nvSpPr>
            <p:spPr>
              <a:xfrm>
                <a:off x="809542" y="286618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043" name="Google Shape;5043;p19"/>
              <p:cNvSpPr/>
              <p:nvPr/>
            </p:nvSpPr>
            <p:spPr>
              <a:xfrm>
                <a:off x="1263805" y="286618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044" name="Google Shape;5044;p19"/>
              <p:cNvSpPr/>
              <p:nvPr/>
            </p:nvSpPr>
            <p:spPr>
              <a:xfrm>
                <a:off x="1719239" y="286618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045" name="Google Shape;5045;p19"/>
              <p:cNvSpPr/>
              <p:nvPr/>
            </p:nvSpPr>
            <p:spPr>
              <a:xfrm>
                <a:off x="2173502" y="286618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046" name="Google Shape;5046;p19"/>
              <p:cNvSpPr/>
              <p:nvPr/>
            </p:nvSpPr>
            <p:spPr>
              <a:xfrm>
                <a:off x="2628934" y="286618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047" name="Google Shape;5047;p19"/>
              <p:cNvSpPr/>
              <p:nvPr/>
            </p:nvSpPr>
            <p:spPr>
              <a:xfrm>
                <a:off x="3083197" y="286618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048" name="Google Shape;5048;p19"/>
              <p:cNvSpPr/>
              <p:nvPr/>
            </p:nvSpPr>
            <p:spPr>
              <a:xfrm>
                <a:off x="3538630" y="286618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049" name="Google Shape;5049;p19"/>
              <p:cNvSpPr/>
              <p:nvPr/>
            </p:nvSpPr>
            <p:spPr>
              <a:xfrm>
                <a:off x="3992893" y="286618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050" name="Google Shape;5050;p19"/>
              <p:cNvSpPr/>
              <p:nvPr/>
            </p:nvSpPr>
            <p:spPr>
              <a:xfrm>
                <a:off x="4448326" y="286618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051" name="Google Shape;5051;p19"/>
              <p:cNvSpPr/>
              <p:nvPr/>
            </p:nvSpPr>
            <p:spPr>
              <a:xfrm>
                <a:off x="4902589" y="286618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052" name="Google Shape;5052;p19"/>
              <p:cNvSpPr/>
              <p:nvPr/>
            </p:nvSpPr>
            <p:spPr>
              <a:xfrm>
                <a:off x="5358022" y="286618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053" name="Google Shape;5053;p19"/>
              <p:cNvSpPr/>
              <p:nvPr/>
            </p:nvSpPr>
            <p:spPr>
              <a:xfrm>
                <a:off x="5812285" y="286618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054" name="Google Shape;5054;p19"/>
              <p:cNvSpPr/>
              <p:nvPr/>
            </p:nvSpPr>
            <p:spPr>
              <a:xfrm>
                <a:off x="6267717" y="286618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055" name="Google Shape;5055;p19"/>
              <p:cNvSpPr/>
              <p:nvPr/>
            </p:nvSpPr>
            <p:spPr>
              <a:xfrm>
                <a:off x="6721980" y="286618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056" name="Google Shape;5056;p19"/>
              <p:cNvSpPr/>
              <p:nvPr/>
            </p:nvSpPr>
            <p:spPr>
              <a:xfrm>
                <a:off x="7177414" y="286618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057" name="Google Shape;5057;p19"/>
              <p:cNvSpPr/>
              <p:nvPr/>
            </p:nvSpPr>
            <p:spPr>
              <a:xfrm>
                <a:off x="7631676" y="286618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058" name="Google Shape;5058;p19"/>
              <p:cNvSpPr/>
              <p:nvPr/>
            </p:nvSpPr>
            <p:spPr>
              <a:xfrm>
                <a:off x="8087109" y="286618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059" name="Google Shape;5059;p19"/>
              <p:cNvSpPr/>
              <p:nvPr/>
            </p:nvSpPr>
            <p:spPr>
              <a:xfrm>
                <a:off x="8541372" y="286618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060" name="Google Shape;5060;p19"/>
              <p:cNvSpPr/>
              <p:nvPr/>
            </p:nvSpPr>
            <p:spPr>
              <a:xfrm>
                <a:off x="8996805" y="286618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061" name="Google Shape;5061;p19"/>
              <p:cNvSpPr/>
              <p:nvPr/>
            </p:nvSpPr>
            <p:spPr>
              <a:xfrm>
                <a:off x="9451068" y="286618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062" name="Google Shape;5062;p19"/>
              <p:cNvSpPr/>
              <p:nvPr/>
            </p:nvSpPr>
            <p:spPr>
              <a:xfrm>
                <a:off x="9906501" y="286618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063" name="Google Shape;5063;p19"/>
              <p:cNvSpPr/>
              <p:nvPr/>
            </p:nvSpPr>
            <p:spPr>
              <a:xfrm>
                <a:off x="10360763" y="286618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064" name="Google Shape;5064;p19"/>
              <p:cNvSpPr/>
              <p:nvPr/>
            </p:nvSpPr>
            <p:spPr>
              <a:xfrm>
                <a:off x="10816197" y="286618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065" name="Google Shape;5065;p19"/>
              <p:cNvSpPr/>
              <p:nvPr/>
            </p:nvSpPr>
            <p:spPr>
              <a:xfrm>
                <a:off x="11270460" y="286618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066" name="Google Shape;5066;p19"/>
              <p:cNvSpPr/>
              <p:nvPr/>
            </p:nvSpPr>
            <p:spPr>
              <a:xfrm>
                <a:off x="11725892" y="286618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5067" name="Google Shape;5067;p19"/>
            <p:cNvGrpSpPr/>
            <p:nvPr/>
          </p:nvGrpSpPr>
          <p:grpSpPr>
            <a:xfrm>
              <a:off x="354110" y="3364507"/>
              <a:ext cx="11480604" cy="109990"/>
              <a:chOff x="354110" y="3364062"/>
              <a:chExt cx="11480604" cy="109990"/>
            </a:xfrm>
          </p:grpSpPr>
          <p:sp>
            <p:nvSpPr>
              <p:cNvPr id="5068" name="Google Shape;5068;p19"/>
              <p:cNvSpPr/>
              <p:nvPr/>
            </p:nvSpPr>
            <p:spPr>
              <a:xfrm>
                <a:off x="354110" y="3364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069" name="Google Shape;5069;p19"/>
              <p:cNvSpPr/>
              <p:nvPr/>
            </p:nvSpPr>
            <p:spPr>
              <a:xfrm>
                <a:off x="809542" y="3364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070" name="Google Shape;5070;p19"/>
              <p:cNvSpPr/>
              <p:nvPr/>
            </p:nvSpPr>
            <p:spPr>
              <a:xfrm>
                <a:off x="1263805" y="3364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071" name="Google Shape;5071;p19"/>
              <p:cNvSpPr/>
              <p:nvPr/>
            </p:nvSpPr>
            <p:spPr>
              <a:xfrm>
                <a:off x="1719239" y="3364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072" name="Google Shape;5072;p19"/>
              <p:cNvSpPr/>
              <p:nvPr/>
            </p:nvSpPr>
            <p:spPr>
              <a:xfrm>
                <a:off x="2173502" y="3364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073" name="Google Shape;5073;p19"/>
              <p:cNvSpPr/>
              <p:nvPr/>
            </p:nvSpPr>
            <p:spPr>
              <a:xfrm>
                <a:off x="2628934" y="3364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074" name="Google Shape;5074;p19"/>
              <p:cNvSpPr/>
              <p:nvPr/>
            </p:nvSpPr>
            <p:spPr>
              <a:xfrm>
                <a:off x="3083197" y="3364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075" name="Google Shape;5075;p19"/>
              <p:cNvSpPr/>
              <p:nvPr/>
            </p:nvSpPr>
            <p:spPr>
              <a:xfrm>
                <a:off x="3538630" y="3364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076" name="Google Shape;5076;p19"/>
              <p:cNvSpPr/>
              <p:nvPr/>
            </p:nvSpPr>
            <p:spPr>
              <a:xfrm>
                <a:off x="3992893" y="3364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077" name="Google Shape;5077;p19"/>
              <p:cNvSpPr/>
              <p:nvPr/>
            </p:nvSpPr>
            <p:spPr>
              <a:xfrm>
                <a:off x="4448326" y="3364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078" name="Google Shape;5078;p19"/>
              <p:cNvSpPr/>
              <p:nvPr/>
            </p:nvSpPr>
            <p:spPr>
              <a:xfrm>
                <a:off x="4902589" y="3364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079" name="Google Shape;5079;p19"/>
              <p:cNvSpPr/>
              <p:nvPr/>
            </p:nvSpPr>
            <p:spPr>
              <a:xfrm>
                <a:off x="5358022" y="3364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080" name="Google Shape;5080;p19"/>
              <p:cNvSpPr/>
              <p:nvPr/>
            </p:nvSpPr>
            <p:spPr>
              <a:xfrm>
                <a:off x="5812285" y="3364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081" name="Google Shape;5081;p19"/>
              <p:cNvSpPr/>
              <p:nvPr/>
            </p:nvSpPr>
            <p:spPr>
              <a:xfrm>
                <a:off x="6267717" y="3364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082" name="Google Shape;5082;p19"/>
              <p:cNvSpPr/>
              <p:nvPr/>
            </p:nvSpPr>
            <p:spPr>
              <a:xfrm>
                <a:off x="6721980" y="3364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083" name="Google Shape;5083;p19"/>
              <p:cNvSpPr/>
              <p:nvPr/>
            </p:nvSpPr>
            <p:spPr>
              <a:xfrm>
                <a:off x="7177414" y="3364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084" name="Google Shape;5084;p19"/>
              <p:cNvSpPr/>
              <p:nvPr/>
            </p:nvSpPr>
            <p:spPr>
              <a:xfrm>
                <a:off x="7631676" y="3364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085" name="Google Shape;5085;p19"/>
              <p:cNvSpPr/>
              <p:nvPr/>
            </p:nvSpPr>
            <p:spPr>
              <a:xfrm>
                <a:off x="8087109" y="3364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086" name="Google Shape;5086;p19"/>
              <p:cNvSpPr/>
              <p:nvPr/>
            </p:nvSpPr>
            <p:spPr>
              <a:xfrm>
                <a:off x="8541372" y="3364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087" name="Google Shape;5087;p19"/>
              <p:cNvSpPr/>
              <p:nvPr/>
            </p:nvSpPr>
            <p:spPr>
              <a:xfrm>
                <a:off x="8996805" y="3364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088" name="Google Shape;5088;p19"/>
              <p:cNvSpPr/>
              <p:nvPr/>
            </p:nvSpPr>
            <p:spPr>
              <a:xfrm>
                <a:off x="9451068" y="3364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089" name="Google Shape;5089;p19"/>
              <p:cNvSpPr/>
              <p:nvPr/>
            </p:nvSpPr>
            <p:spPr>
              <a:xfrm>
                <a:off x="9906501" y="3364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090" name="Google Shape;5090;p19"/>
              <p:cNvSpPr/>
              <p:nvPr/>
            </p:nvSpPr>
            <p:spPr>
              <a:xfrm>
                <a:off x="10360763" y="3364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091" name="Google Shape;5091;p19"/>
              <p:cNvSpPr/>
              <p:nvPr/>
            </p:nvSpPr>
            <p:spPr>
              <a:xfrm>
                <a:off x="10816197" y="3364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092" name="Google Shape;5092;p19"/>
              <p:cNvSpPr/>
              <p:nvPr/>
            </p:nvSpPr>
            <p:spPr>
              <a:xfrm>
                <a:off x="11270460" y="3364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093" name="Google Shape;5093;p19"/>
              <p:cNvSpPr/>
              <p:nvPr/>
            </p:nvSpPr>
            <p:spPr>
              <a:xfrm>
                <a:off x="11725892" y="3364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5094" name="Google Shape;5094;p19"/>
            <p:cNvGrpSpPr/>
            <p:nvPr/>
          </p:nvGrpSpPr>
          <p:grpSpPr>
            <a:xfrm>
              <a:off x="354110" y="3871219"/>
              <a:ext cx="11480604" cy="108822"/>
              <a:chOff x="354110" y="3872454"/>
              <a:chExt cx="11480604" cy="108822"/>
            </a:xfrm>
          </p:grpSpPr>
          <p:sp>
            <p:nvSpPr>
              <p:cNvPr id="5095" name="Google Shape;5095;p19"/>
              <p:cNvSpPr/>
              <p:nvPr/>
            </p:nvSpPr>
            <p:spPr>
              <a:xfrm>
                <a:off x="354110" y="3872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096" name="Google Shape;5096;p19"/>
              <p:cNvSpPr/>
              <p:nvPr/>
            </p:nvSpPr>
            <p:spPr>
              <a:xfrm>
                <a:off x="809542" y="3872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097" name="Google Shape;5097;p19"/>
              <p:cNvSpPr/>
              <p:nvPr/>
            </p:nvSpPr>
            <p:spPr>
              <a:xfrm>
                <a:off x="1263805" y="3872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098" name="Google Shape;5098;p19"/>
              <p:cNvSpPr/>
              <p:nvPr/>
            </p:nvSpPr>
            <p:spPr>
              <a:xfrm>
                <a:off x="1719239" y="3872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099" name="Google Shape;5099;p19"/>
              <p:cNvSpPr/>
              <p:nvPr/>
            </p:nvSpPr>
            <p:spPr>
              <a:xfrm>
                <a:off x="2173502" y="3872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100" name="Google Shape;5100;p19"/>
              <p:cNvSpPr/>
              <p:nvPr/>
            </p:nvSpPr>
            <p:spPr>
              <a:xfrm>
                <a:off x="2628934" y="3872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101" name="Google Shape;5101;p19"/>
              <p:cNvSpPr/>
              <p:nvPr/>
            </p:nvSpPr>
            <p:spPr>
              <a:xfrm>
                <a:off x="3083197" y="3872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102" name="Google Shape;5102;p19"/>
              <p:cNvSpPr/>
              <p:nvPr/>
            </p:nvSpPr>
            <p:spPr>
              <a:xfrm>
                <a:off x="3538630" y="3872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103" name="Google Shape;5103;p19"/>
              <p:cNvSpPr/>
              <p:nvPr/>
            </p:nvSpPr>
            <p:spPr>
              <a:xfrm>
                <a:off x="3992893" y="3872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104" name="Google Shape;5104;p19"/>
              <p:cNvSpPr/>
              <p:nvPr/>
            </p:nvSpPr>
            <p:spPr>
              <a:xfrm>
                <a:off x="4448326" y="3872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105" name="Google Shape;5105;p19"/>
              <p:cNvSpPr/>
              <p:nvPr/>
            </p:nvSpPr>
            <p:spPr>
              <a:xfrm>
                <a:off x="4902589" y="3872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106" name="Google Shape;5106;p19"/>
              <p:cNvSpPr/>
              <p:nvPr/>
            </p:nvSpPr>
            <p:spPr>
              <a:xfrm>
                <a:off x="5358022" y="3872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107" name="Google Shape;5107;p19"/>
              <p:cNvSpPr/>
              <p:nvPr/>
            </p:nvSpPr>
            <p:spPr>
              <a:xfrm>
                <a:off x="5812285" y="3872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108" name="Google Shape;5108;p19"/>
              <p:cNvSpPr/>
              <p:nvPr/>
            </p:nvSpPr>
            <p:spPr>
              <a:xfrm>
                <a:off x="6267717" y="3872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109" name="Google Shape;5109;p19"/>
              <p:cNvSpPr/>
              <p:nvPr/>
            </p:nvSpPr>
            <p:spPr>
              <a:xfrm>
                <a:off x="6721980" y="3872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110" name="Google Shape;5110;p19"/>
              <p:cNvSpPr/>
              <p:nvPr/>
            </p:nvSpPr>
            <p:spPr>
              <a:xfrm>
                <a:off x="7177414" y="3872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111" name="Google Shape;5111;p19"/>
              <p:cNvSpPr/>
              <p:nvPr/>
            </p:nvSpPr>
            <p:spPr>
              <a:xfrm>
                <a:off x="7631676" y="3872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112" name="Google Shape;5112;p19"/>
              <p:cNvSpPr/>
              <p:nvPr/>
            </p:nvSpPr>
            <p:spPr>
              <a:xfrm>
                <a:off x="8087109" y="3872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113" name="Google Shape;5113;p19"/>
              <p:cNvSpPr/>
              <p:nvPr/>
            </p:nvSpPr>
            <p:spPr>
              <a:xfrm>
                <a:off x="8541372" y="3872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114" name="Google Shape;5114;p19"/>
              <p:cNvSpPr/>
              <p:nvPr/>
            </p:nvSpPr>
            <p:spPr>
              <a:xfrm>
                <a:off x="8996805" y="3872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115" name="Google Shape;5115;p19"/>
              <p:cNvSpPr/>
              <p:nvPr/>
            </p:nvSpPr>
            <p:spPr>
              <a:xfrm>
                <a:off x="9451068" y="3872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116" name="Google Shape;5116;p19"/>
              <p:cNvSpPr/>
              <p:nvPr/>
            </p:nvSpPr>
            <p:spPr>
              <a:xfrm>
                <a:off x="9906501" y="3872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117" name="Google Shape;5117;p19"/>
              <p:cNvSpPr/>
              <p:nvPr/>
            </p:nvSpPr>
            <p:spPr>
              <a:xfrm>
                <a:off x="10360763" y="3872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118" name="Google Shape;5118;p19"/>
              <p:cNvSpPr/>
              <p:nvPr/>
            </p:nvSpPr>
            <p:spPr>
              <a:xfrm>
                <a:off x="10816197" y="3872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119" name="Google Shape;5119;p19"/>
              <p:cNvSpPr/>
              <p:nvPr/>
            </p:nvSpPr>
            <p:spPr>
              <a:xfrm>
                <a:off x="11270460" y="3872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120" name="Google Shape;5120;p19"/>
              <p:cNvSpPr/>
              <p:nvPr/>
            </p:nvSpPr>
            <p:spPr>
              <a:xfrm>
                <a:off x="11725892" y="3872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5121" name="Google Shape;5121;p19"/>
            <p:cNvGrpSpPr/>
            <p:nvPr/>
          </p:nvGrpSpPr>
          <p:grpSpPr>
            <a:xfrm>
              <a:off x="354110" y="4376763"/>
              <a:ext cx="11480604" cy="109990"/>
              <a:chOff x="354110" y="4379678"/>
              <a:chExt cx="11480604" cy="109990"/>
            </a:xfrm>
          </p:grpSpPr>
          <p:sp>
            <p:nvSpPr>
              <p:cNvPr id="5122" name="Google Shape;5122;p19"/>
              <p:cNvSpPr/>
              <p:nvPr/>
            </p:nvSpPr>
            <p:spPr>
              <a:xfrm>
                <a:off x="354110" y="4379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123" name="Google Shape;5123;p19"/>
              <p:cNvSpPr/>
              <p:nvPr/>
            </p:nvSpPr>
            <p:spPr>
              <a:xfrm>
                <a:off x="809542" y="4379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124" name="Google Shape;5124;p19"/>
              <p:cNvSpPr/>
              <p:nvPr/>
            </p:nvSpPr>
            <p:spPr>
              <a:xfrm>
                <a:off x="1263805" y="4379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125" name="Google Shape;5125;p19"/>
              <p:cNvSpPr/>
              <p:nvPr/>
            </p:nvSpPr>
            <p:spPr>
              <a:xfrm>
                <a:off x="1719239" y="4379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126" name="Google Shape;5126;p19"/>
              <p:cNvSpPr/>
              <p:nvPr/>
            </p:nvSpPr>
            <p:spPr>
              <a:xfrm>
                <a:off x="2173502" y="4379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127" name="Google Shape;5127;p19"/>
              <p:cNvSpPr/>
              <p:nvPr/>
            </p:nvSpPr>
            <p:spPr>
              <a:xfrm>
                <a:off x="2628934" y="4379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128" name="Google Shape;5128;p19"/>
              <p:cNvSpPr/>
              <p:nvPr/>
            </p:nvSpPr>
            <p:spPr>
              <a:xfrm>
                <a:off x="3083197" y="4379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129" name="Google Shape;5129;p19"/>
              <p:cNvSpPr/>
              <p:nvPr/>
            </p:nvSpPr>
            <p:spPr>
              <a:xfrm>
                <a:off x="3538630" y="4379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130" name="Google Shape;5130;p19"/>
              <p:cNvSpPr/>
              <p:nvPr/>
            </p:nvSpPr>
            <p:spPr>
              <a:xfrm>
                <a:off x="3992893" y="4379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131" name="Google Shape;5131;p19"/>
              <p:cNvSpPr/>
              <p:nvPr/>
            </p:nvSpPr>
            <p:spPr>
              <a:xfrm>
                <a:off x="4448326" y="4379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132" name="Google Shape;5132;p19"/>
              <p:cNvSpPr/>
              <p:nvPr/>
            </p:nvSpPr>
            <p:spPr>
              <a:xfrm>
                <a:off x="4902589" y="4379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133" name="Google Shape;5133;p19"/>
              <p:cNvSpPr/>
              <p:nvPr/>
            </p:nvSpPr>
            <p:spPr>
              <a:xfrm>
                <a:off x="5358022" y="4379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134" name="Google Shape;5134;p19"/>
              <p:cNvSpPr/>
              <p:nvPr/>
            </p:nvSpPr>
            <p:spPr>
              <a:xfrm>
                <a:off x="5812285" y="4379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135" name="Google Shape;5135;p19"/>
              <p:cNvSpPr/>
              <p:nvPr/>
            </p:nvSpPr>
            <p:spPr>
              <a:xfrm>
                <a:off x="6267717" y="4379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136" name="Google Shape;5136;p19"/>
              <p:cNvSpPr/>
              <p:nvPr/>
            </p:nvSpPr>
            <p:spPr>
              <a:xfrm>
                <a:off x="6721980" y="4379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137" name="Google Shape;5137;p19"/>
              <p:cNvSpPr/>
              <p:nvPr/>
            </p:nvSpPr>
            <p:spPr>
              <a:xfrm>
                <a:off x="7177414" y="4379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138" name="Google Shape;5138;p19"/>
              <p:cNvSpPr/>
              <p:nvPr/>
            </p:nvSpPr>
            <p:spPr>
              <a:xfrm>
                <a:off x="7631676" y="4379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139" name="Google Shape;5139;p19"/>
              <p:cNvSpPr/>
              <p:nvPr/>
            </p:nvSpPr>
            <p:spPr>
              <a:xfrm>
                <a:off x="8087109" y="4379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140" name="Google Shape;5140;p19"/>
              <p:cNvSpPr/>
              <p:nvPr/>
            </p:nvSpPr>
            <p:spPr>
              <a:xfrm>
                <a:off x="8541372" y="4379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141" name="Google Shape;5141;p19"/>
              <p:cNvSpPr/>
              <p:nvPr/>
            </p:nvSpPr>
            <p:spPr>
              <a:xfrm>
                <a:off x="8996805" y="4379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142" name="Google Shape;5142;p19"/>
              <p:cNvSpPr/>
              <p:nvPr/>
            </p:nvSpPr>
            <p:spPr>
              <a:xfrm>
                <a:off x="9451068" y="4379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143" name="Google Shape;5143;p19"/>
              <p:cNvSpPr/>
              <p:nvPr/>
            </p:nvSpPr>
            <p:spPr>
              <a:xfrm>
                <a:off x="9906501" y="4379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144" name="Google Shape;5144;p19"/>
              <p:cNvSpPr/>
              <p:nvPr/>
            </p:nvSpPr>
            <p:spPr>
              <a:xfrm>
                <a:off x="10360763" y="4379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145" name="Google Shape;5145;p19"/>
              <p:cNvSpPr/>
              <p:nvPr/>
            </p:nvSpPr>
            <p:spPr>
              <a:xfrm>
                <a:off x="10816197" y="4379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146" name="Google Shape;5146;p19"/>
              <p:cNvSpPr/>
              <p:nvPr/>
            </p:nvSpPr>
            <p:spPr>
              <a:xfrm>
                <a:off x="11270460" y="4379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147" name="Google Shape;5147;p19"/>
              <p:cNvSpPr/>
              <p:nvPr/>
            </p:nvSpPr>
            <p:spPr>
              <a:xfrm>
                <a:off x="11725892" y="4379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5148" name="Google Shape;5148;p19"/>
            <p:cNvGrpSpPr/>
            <p:nvPr/>
          </p:nvGrpSpPr>
          <p:grpSpPr>
            <a:xfrm>
              <a:off x="354110" y="4883475"/>
              <a:ext cx="11480604" cy="109990"/>
              <a:chOff x="354110" y="4888062"/>
              <a:chExt cx="11480604" cy="109990"/>
            </a:xfrm>
          </p:grpSpPr>
          <p:sp>
            <p:nvSpPr>
              <p:cNvPr id="5149" name="Google Shape;5149;p19"/>
              <p:cNvSpPr/>
              <p:nvPr/>
            </p:nvSpPr>
            <p:spPr>
              <a:xfrm>
                <a:off x="354110" y="4888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150" name="Google Shape;5150;p19"/>
              <p:cNvSpPr/>
              <p:nvPr/>
            </p:nvSpPr>
            <p:spPr>
              <a:xfrm>
                <a:off x="809542" y="4888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151" name="Google Shape;5151;p19"/>
              <p:cNvSpPr/>
              <p:nvPr/>
            </p:nvSpPr>
            <p:spPr>
              <a:xfrm>
                <a:off x="1263805" y="4888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152" name="Google Shape;5152;p19"/>
              <p:cNvSpPr/>
              <p:nvPr/>
            </p:nvSpPr>
            <p:spPr>
              <a:xfrm>
                <a:off x="1719239" y="4888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153" name="Google Shape;5153;p19"/>
              <p:cNvSpPr/>
              <p:nvPr/>
            </p:nvSpPr>
            <p:spPr>
              <a:xfrm>
                <a:off x="2173502" y="4888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154" name="Google Shape;5154;p19"/>
              <p:cNvSpPr/>
              <p:nvPr/>
            </p:nvSpPr>
            <p:spPr>
              <a:xfrm>
                <a:off x="2628934" y="4888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155" name="Google Shape;5155;p19"/>
              <p:cNvSpPr/>
              <p:nvPr/>
            </p:nvSpPr>
            <p:spPr>
              <a:xfrm>
                <a:off x="3083197" y="4888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156" name="Google Shape;5156;p19"/>
              <p:cNvSpPr/>
              <p:nvPr/>
            </p:nvSpPr>
            <p:spPr>
              <a:xfrm>
                <a:off x="3538630" y="4888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157" name="Google Shape;5157;p19"/>
              <p:cNvSpPr/>
              <p:nvPr/>
            </p:nvSpPr>
            <p:spPr>
              <a:xfrm>
                <a:off x="3992893" y="4888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158" name="Google Shape;5158;p19"/>
              <p:cNvSpPr/>
              <p:nvPr/>
            </p:nvSpPr>
            <p:spPr>
              <a:xfrm>
                <a:off x="4448326" y="4888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159" name="Google Shape;5159;p19"/>
              <p:cNvSpPr/>
              <p:nvPr/>
            </p:nvSpPr>
            <p:spPr>
              <a:xfrm>
                <a:off x="4902589" y="4888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160" name="Google Shape;5160;p19"/>
              <p:cNvSpPr/>
              <p:nvPr/>
            </p:nvSpPr>
            <p:spPr>
              <a:xfrm>
                <a:off x="5358022" y="4888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161" name="Google Shape;5161;p19"/>
              <p:cNvSpPr/>
              <p:nvPr/>
            </p:nvSpPr>
            <p:spPr>
              <a:xfrm>
                <a:off x="5812285" y="4888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162" name="Google Shape;5162;p19"/>
              <p:cNvSpPr/>
              <p:nvPr/>
            </p:nvSpPr>
            <p:spPr>
              <a:xfrm>
                <a:off x="6267717" y="4888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163" name="Google Shape;5163;p19"/>
              <p:cNvSpPr/>
              <p:nvPr/>
            </p:nvSpPr>
            <p:spPr>
              <a:xfrm>
                <a:off x="6721980" y="4888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164" name="Google Shape;5164;p19"/>
              <p:cNvSpPr/>
              <p:nvPr/>
            </p:nvSpPr>
            <p:spPr>
              <a:xfrm>
                <a:off x="7177414" y="4888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165" name="Google Shape;5165;p19"/>
              <p:cNvSpPr/>
              <p:nvPr/>
            </p:nvSpPr>
            <p:spPr>
              <a:xfrm>
                <a:off x="7631676" y="4888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166" name="Google Shape;5166;p19"/>
              <p:cNvSpPr/>
              <p:nvPr/>
            </p:nvSpPr>
            <p:spPr>
              <a:xfrm>
                <a:off x="8087109" y="4888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167" name="Google Shape;5167;p19"/>
              <p:cNvSpPr/>
              <p:nvPr/>
            </p:nvSpPr>
            <p:spPr>
              <a:xfrm>
                <a:off x="8541372" y="4888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168" name="Google Shape;5168;p19"/>
              <p:cNvSpPr/>
              <p:nvPr/>
            </p:nvSpPr>
            <p:spPr>
              <a:xfrm>
                <a:off x="8996805" y="4888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169" name="Google Shape;5169;p19"/>
              <p:cNvSpPr/>
              <p:nvPr/>
            </p:nvSpPr>
            <p:spPr>
              <a:xfrm>
                <a:off x="9451068" y="4888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170" name="Google Shape;5170;p19"/>
              <p:cNvSpPr/>
              <p:nvPr/>
            </p:nvSpPr>
            <p:spPr>
              <a:xfrm>
                <a:off x="9906501" y="4888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171" name="Google Shape;5171;p19"/>
              <p:cNvSpPr/>
              <p:nvPr/>
            </p:nvSpPr>
            <p:spPr>
              <a:xfrm>
                <a:off x="10360763" y="4888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172" name="Google Shape;5172;p19"/>
              <p:cNvSpPr/>
              <p:nvPr/>
            </p:nvSpPr>
            <p:spPr>
              <a:xfrm>
                <a:off x="10816197" y="4888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173" name="Google Shape;5173;p19"/>
              <p:cNvSpPr/>
              <p:nvPr/>
            </p:nvSpPr>
            <p:spPr>
              <a:xfrm>
                <a:off x="11270460" y="488806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174" name="Google Shape;5174;p19"/>
              <p:cNvSpPr/>
              <p:nvPr/>
            </p:nvSpPr>
            <p:spPr>
              <a:xfrm>
                <a:off x="11725892" y="488806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5175" name="Google Shape;5175;p19"/>
            <p:cNvGrpSpPr/>
            <p:nvPr/>
          </p:nvGrpSpPr>
          <p:grpSpPr>
            <a:xfrm>
              <a:off x="354110" y="5390187"/>
              <a:ext cx="11480604" cy="108822"/>
              <a:chOff x="354110" y="5396454"/>
              <a:chExt cx="11480604" cy="108822"/>
            </a:xfrm>
          </p:grpSpPr>
          <p:sp>
            <p:nvSpPr>
              <p:cNvPr id="5176" name="Google Shape;5176;p19"/>
              <p:cNvSpPr/>
              <p:nvPr/>
            </p:nvSpPr>
            <p:spPr>
              <a:xfrm>
                <a:off x="354110" y="5396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177" name="Google Shape;5177;p19"/>
              <p:cNvSpPr/>
              <p:nvPr/>
            </p:nvSpPr>
            <p:spPr>
              <a:xfrm>
                <a:off x="809542" y="5396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178" name="Google Shape;5178;p19"/>
              <p:cNvSpPr/>
              <p:nvPr/>
            </p:nvSpPr>
            <p:spPr>
              <a:xfrm>
                <a:off x="1263805" y="5396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179" name="Google Shape;5179;p19"/>
              <p:cNvSpPr/>
              <p:nvPr/>
            </p:nvSpPr>
            <p:spPr>
              <a:xfrm>
                <a:off x="1719239" y="5396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180" name="Google Shape;5180;p19"/>
              <p:cNvSpPr/>
              <p:nvPr/>
            </p:nvSpPr>
            <p:spPr>
              <a:xfrm>
                <a:off x="2173502" y="5396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181" name="Google Shape;5181;p19"/>
              <p:cNvSpPr/>
              <p:nvPr/>
            </p:nvSpPr>
            <p:spPr>
              <a:xfrm>
                <a:off x="2628934" y="5396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182" name="Google Shape;5182;p19"/>
              <p:cNvSpPr/>
              <p:nvPr/>
            </p:nvSpPr>
            <p:spPr>
              <a:xfrm>
                <a:off x="3083197" y="5396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183" name="Google Shape;5183;p19"/>
              <p:cNvSpPr/>
              <p:nvPr/>
            </p:nvSpPr>
            <p:spPr>
              <a:xfrm>
                <a:off x="3538630" y="5396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184" name="Google Shape;5184;p19"/>
              <p:cNvSpPr/>
              <p:nvPr/>
            </p:nvSpPr>
            <p:spPr>
              <a:xfrm>
                <a:off x="3992893" y="5396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185" name="Google Shape;5185;p19"/>
              <p:cNvSpPr/>
              <p:nvPr/>
            </p:nvSpPr>
            <p:spPr>
              <a:xfrm>
                <a:off x="4448326" y="5396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186" name="Google Shape;5186;p19"/>
              <p:cNvSpPr/>
              <p:nvPr/>
            </p:nvSpPr>
            <p:spPr>
              <a:xfrm>
                <a:off x="4902589" y="5396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187" name="Google Shape;5187;p19"/>
              <p:cNvSpPr/>
              <p:nvPr/>
            </p:nvSpPr>
            <p:spPr>
              <a:xfrm>
                <a:off x="5358022" y="5396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188" name="Google Shape;5188;p19"/>
              <p:cNvSpPr/>
              <p:nvPr/>
            </p:nvSpPr>
            <p:spPr>
              <a:xfrm>
                <a:off x="5812285" y="5396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189" name="Google Shape;5189;p19"/>
              <p:cNvSpPr/>
              <p:nvPr/>
            </p:nvSpPr>
            <p:spPr>
              <a:xfrm>
                <a:off x="6267717" y="5396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190" name="Google Shape;5190;p19"/>
              <p:cNvSpPr/>
              <p:nvPr/>
            </p:nvSpPr>
            <p:spPr>
              <a:xfrm>
                <a:off x="6721980" y="5396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191" name="Google Shape;5191;p19"/>
              <p:cNvSpPr/>
              <p:nvPr/>
            </p:nvSpPr>
            <p:spPr>
              <a:xfrm>
                <a:off x="7177414" y="5396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192" name="Google Shape;5192;p19"/>
              <p:cNvSpPr/>
              <p:nvPr/>
            </p:nvSpPr>
            <p:spPr>
              <a:xfrm>
                <a:off x="7631676" y="5396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193" name="Google Shape;5193;p19"/>
              <p:cNvSpPr/>
              <p:nvPr/>
            </p:nvSpPr>
            <p:spPr>
              <a:xfrm>
                <a:off x="8087109" y="5396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194" name="Google Shape;5194;p19"/>
              <p:cNvSpPr/>
              <p:nvPr/>
            </p:nvSpPr>
            <p:spPr>
              <a:xfrm>
                <a:off x="8541372" y="5396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195" name="Google Shape;5195;p19"/>
              <p:cNvSpPr/>
              <p:nvPr/>
            </p:nvSpPr>
            <p:spPr>
              <a:xfrm>
                <a:off x="8996805" y="5396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196" name="Google Shape;5196;p19"/>
              <p:cNvSpPr/>
              <p:nvPr/>
            </p:nvSpPr>
            <p:spPr>
              <a:xfrm>
                <a:off x="9451068" y="5396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197" name="Google Shape;5197;p19"/>
              <p:cNvSpPr/>
              <p:nvPr/>
            </p:nvSpPr>
            <p:spPr>
              <a:xfrm>
                <a:off x="9906501" y="5396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198" name="Google Shape;5198;p19"/>
              <p:cNvSpPr/>
              <p:nvPr/>
            </p:nvSpPr>
            <p:spPr>
              <a:xfrm>
                <a:off x="10360763" y="5396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199" name="Google Shape;5199;p19"/>
              <p:cNvSpPr/>
              <p:nvPr/>
            </p:nvSpPr>
            <p:spPr>
              <a:xfrm>
                <a:off x="10816197" y="5396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200" name="Google Shape;5200;p19"/>
              <p:cNvSpPr/>
              <p:nvPr/>
            </p:nvSpPr>
            <p:spPr>
              <a:xfrm>
                <a:off x="11270460" y="5396454"/>
                <a:ext cx="10999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201" name="Google Shape;5201;p19"/>
              <p:cNvSpPr/>
              <p:nvPr/>
            </p:nvSpPr>
            <p:spPr>
              <a:xfrm>
                <a:off x="11725892" y="5396454"/>
                <a:ext cx="108822" cy="10882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5202" name="Google Shape;5202;p19"/>
            <p:cNvGrpSpPr/>
            <p:nvPr/>
          </p:nvGrpSpPr>
          <p:grpSpPr>
            <a:xfrm>
              <a:off x="354110" y="5895731"/>
              <a:ext cx="11480604" cy="109990"/>
              <a:chOff x="354110" y="5903678"/>
              <a:chExt cx="11480604" cy="109990"/>
            </a:xfrm>
          </p:grpSpPr>
          <p:sp>
            <p:nvSpPr>
              <p:cNvPr id="5203" name="Google Shape;5203;p19"/>
              <p:cNvSpPr/>
              <p:nvPr/>
            </p:nvSpPr>
            <p:spPr>
              <a:xfrm>
                <a:off x="354110"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204" name="Google Shape;5204;p19"/>
              <p:cNvSpPr/>
              <p:nvPr/>
            </p:nvSpPr>
            <p:spPr>
              <a:xfrm>
                <a:off x="809542"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205" name="Google Shape;5205;p19"/>
              <p:cNvSpPr/>
              <p:nvPr/>
            </p:nvSpPr>
            <p:spPr>
              <a:xfrm>
                <a:off x="1263805"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206" name="Google Shape;5206;p19"/>
              <p:cNvSpPr/>
              <p:nvPr/>
            </p:nvSpPr>
            <p:spPr>
              <a:xfrm>
                <a:off x="1719239"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207" name="Google Shape;5207;p19"/>
              <p:cNvSpPr/>
              <p:nvPr/>
            </p:nvSpPr>
            <p:spPr>
              <a:xfrm>
                <a:off x="2173502"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208" name="Google Shape;5208;p19"/>
              <p:cNvSpPr/>
              <p:nvPr/>
            </p:nvSpPr>
            <p:spPr>
              <a:xfrm>
                <a:off x="2628934"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209" name="Google Shape;5209;p19"/>
              <p:cNvSpPr/>
              <p:nvPr/>
            </p:nvSpPr>
            <p:spPr>
              <a:xfrm>
                <a:off x="3083197"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210" name="Google Shape;5210;p19"/>
              <p:cNvSpPr/>
              <p:nvPr/>
            </p:nvSpPr>
            <p:spPr>
              <a:xfrm>
                <a:off x="3538630"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211" name="Google Shape;5211;p19"/>
              <p:cNvSpPr/>
              <p:nvPr/>
            </p:nvSpPr>
            <p:spPr>
              <a:xfrm>
                <a:off x="3992893"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212" name="Google Shape;5212;p19"/>
              <p:cNvSpPr/>
              <p:nvPr/>
            </p:nvSpPr>
            <p:spPr>
              <a:xfrm>
                <a:off x="4448326"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213" name="Google Shape;5213;p19"/>
              <p:cNvSpPr/>
              <p:nvPr/>
            </p:nvSpPr>
            <p:spPr>
              <a:xfrm>
                <a:off x="4902589"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214" name="Google Shape;5214;p19"/>
              <p:cNvSpPr/>
              <p:nvPr/>
            </p:nvSpPr>
            <p:spPr>
              <a:xfrm>
                <a:off x="5358022"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215" name="Google Shape;5215;p19"/>
              <p:cNvSpPr/>
              <p:nvPr/>
            </p:nvSpPr>
            <p:spPr>
              <a:xfrm>
                <a:off x="5812285"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216" name="Google Shape;5216;p19"/>
              <p:cNvSpPr/>
              <p:nvPr/>
            </p:nvSpPr>
            <p:spPr>
              <a:xfrm>
                <a:off x="6267717"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217" name="Google Shape;5217;p19"/>
              <p:cNvSpPr/>
              <p:nvPr/>
            </p:nvSpPr>
            <p:spPr>
              <a:xfrm>
                <a:off x="6721980"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218" name="Google Shape;5218;p19"/>
              <p:cNvSpPr/>
              <p:nvPr/>
            </p:nvSpPr>
            <p:spPr>
              <a:xfrm>
                <a:off x="7177414"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219" name="Google Shape;5219;p19"/>
              <p:cNvSpPr/>
              <p:nvPr/>
            </p:nvSpPr>
            <p:spPr>
              <a:xfrm>
                <a:off x="7631676"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220" name="Google Shape;5220;p19"/>
              <p:cNvSpPr/>
              <p:nvPr/>
            </p:nvSpPr>
            <p:spPr>
              <a:xfrm>
                <a:off x="8087109"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221" name="Google Shape;5221;p19"/>
              <p:cNvSpPr/>
              <p:nvPr/>
            </p:nvSpPr>
            <p:spPr>
              <a:xfrm>
                <a:off x="8541372"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222" name="Google Shape;5222;p19"/>
              <p:cNvSpPr/>
              <p:nvPr/>
            </p:nvSpPr>
            <p:spPr>
              <a:xfrm>
                <a:off x="8996805"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223" name="Google Shape;5223;p19"/>
              <p:cNvSpPr/>
              <p:nvPr/>
            </p:nvSpPr>
            <p:spPr>
              <a:xfrm>
                <a:off x="9451068"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224" name="Google Shape;5224;p19"/>
              <p:cNvSpPr/>
              <p:nvPr/>
            </p:nvSpPr>
            <p:spPr>
              <a:xfrm>
                <a:off x="9906501"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225" name="Google Shape;5225;p19"/>
              <p:cNvSpPr/>
              <p:nvPr/>
            </p:nvSpPr>
            <p:spPr>
              <a:xfrm>
                <a:off x="10360763"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226" name="Google Shape;5226;p19"/>
              <p:cNvSpPr/>
              <p:nvPr/>
            </p:nvSpPr>
            <p:spPr>
              <a:xfrm>
                <a:off x="10816197"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227" name="Google Shape;5227;p19"/>
              <p:cNvSpPr/>
              <p:nvPr/>
            </p:nvSpPr>
            <p:spPr>
              <a:xfrm>
                <a:off x="11270460"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228" name="Google Shape;5228;p19"/>
              <p:cNvSpPr/>
              <p:nvPr/>
            </p:nvSpPr>
            <p:spPr>
              <a:xfrm>
                <a:off x="11725892"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5229" name="Google Shape;5229;p19"/>
            <p:cNvGrpSpPr/>
            <p:nvPr/>
          </p:nvGrpSpPr>
          <p:grpSpPr>
            <a:xfrm>
              <a:off x="354110" y="6402442"/>
              <a:ext cx="11480604" cy="109990"/>
              <a:chOff x="354110" y="5903678"/>
              <a:chExt cx="11480604" cy="109990"/>
            </a:xfrm>
          </p:grpSpPr>
          <p:sp>
            <p:nvSpPr>
              <p:cNvPr id="5230" name="Google Shape;5230;p19"/>
              <p:cNvSpPr/>
              <p:nvPr/>
            </p:nvSpPr>
            <p:spPr>
              <a:xfrm>
                <a:off x="354110"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231" name="Google Shape;5231;p19"/>
              <p:cNvSpPr/>
              <p:nvPr/>
            </p:nvSpPr>
            <p:spPr>
              <a:xfrm>
                <a:off x="809542"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232" name="Google Shape;5232;p19"/>
              <p:cNvSpPr/>
              <p:nvPr/>
            </p:nvSpPr>
            <p:spPr>
              <a:xfrm>
                <a:off x="1263805"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233" name="Google Shape;5233;p19"/>
              <p:cNvSpPr/>
              <p:nvPr/>
            </p:nvSpPr>
            <p:spPr>
              <a:xfrm>
                <a:off x="1719239"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234" name="Google Shape;5234;p19"/>
              <p:cNvSpPr/>
              <p:nvPr/>
            </p:nvSpPr>
            <p:spPr>
              <a:xfrm>
                <a:off x="2173502"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235" name="Google Shape;5235;p19"/>
              <p:cNvSpPr/>
              <p:nvPr/>
            </p:nvSpPr>
            <p:spPr>
              <a:xfrm>
                <a:off x="2628934"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236" name="Google Shape;5236;p19"/>
              <p:cNvSpPr/>
              <p:nvPr/>
            </p:nvSpPr>
            <p:spPr>
              <a:xfrm>
                <a:off x="3083197"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237" name="Google Shape;5237;p19"/>
              <p:cNvSpPr/>
              <p:nvPr/>
            </p:nvSpPr>
            <p:spPr>
              <a:xfrm>
                <a:off x="3538630"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238" name="Google Shape;5238;p19"/>
              <p:cNvSpPr/>
              <p:nvPr/>
            </p:nvSpPr>
            <p:spPr>
              <a:xfrm>
                <a:off x="3992893"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239" name="Google Shape;5239;p19"/>
              <p:cNvSpPr/>
              <p:nvPr/>
            </p:nvSpPr>
            <p:spPr>
              <a:xfrm>
                <a:off x="4448326"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240" name="Google Shape;5240;p19"/>
              <p:cNvSpPr/>
              <p:nvPr/>
            </p:nvSpPr>
            <p:spPr>
              <a:xfrm>
                <a:off x="4902589"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241" name="Google Shape;5241;p19"/>
              <p:cNvSpPr/>
              <p:nvPr/>
            </p:nvSpPr>
            <p:spPr>
              <a:xfrm>
                <a:off x="5358022"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242" name="Google Shape;5242;p19"/>
              <p:cNvSpPr/>
              <p:nvPr/>
            </p:nvSpPr>
            <p:spPr>
              <a:xfrm>
                <a:off x="5812285"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243" name="Google Shape;5243;p19"/>
              <p:cNvSpPr/>
              <p:nvPr/>
            </p:nvSpPr>
            <p:spPr>
              <a:xfrm>
                <a:off x="6267717"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244" name="Google Shape;5244;p19"/>
              <p:cNvSpPr/>
              <p:nvPr/>
            </p:nvSpPr>
            <p:spPr>
              <a:xfrm>
                <a:off x="6721980"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245" name="Google Shape;5245;p19"/>
              <p:cNvSpPr/>
              <p:nvPr/>
            </p:nvSpPr>
            <p:spPr>
              <a:xfrm>
                <a:off x="7177414"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246" name="Google Shape;5246;p19"/>
              <p:cNvSpPr/>
              <p:nvPr/>
            </p:nvSpPr>
            <p:spPr>
              <a:xfrm>
                <a:off x="7631676"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247" name="Google Shape;5247;p19"/>
              <p:cNvSpPr/>
              <p:nvPr/>
            </p:nvSpPr>
            <p:spPr>
              <a:xfrm>
                <a:off x="8087109"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248" name="Google Shape;5248;p19"/>
              <p:cNvSpPr/>
              <p:nvPr/>
            </p:nvSpPr>
            <p:spPr>
              <a:xfrm>
                <a:off x="8541372"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249" name="Google Shape;5249;p19"/>
              <p:cNvSpPr/>
              <p:nvPr/>
            </p:nvSpPr>
            <p:spPr>
              <a:xfrm>
                <a:off x="8996805"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250" name="Google Shape;5250;p19"/>
              <p:cNvSpPr/>
              <p:nvPr/>
            </p:nvSpPr>
            <p:spPr>
              <a:xfrm>
                <a:off x="9451068"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251" name="Google Shape;5251;p19"/>
              <p:cNvSpPr/>
              <p:nvPr/>
            </p:nvSpPr>
            <p:spPr>
              <a:xfrm>
                <a:off x="9906501"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252" name="Google Shape;5252;p19"/>
              <p:cNvSpPr/>
              <p:nvPr/>
            </p:nvSpPr>
            <p:spPr>
              <a:xfrm>
                <a:off x="10360763"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253" name="Google Shape;5253;p19"/>
              <p:cNvSpPr/>
              <p:nvPr/>
            </p:nvSpPr>
            <p:spPr>
              <a:xfrm>
                <a:off x="10816197"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254" name="Google Shape;5254;p19"/>
              <p:cNvSpPr/>
              <p:nvPr/>
            </p:nvSpPr>
            <p:spPr>
              <a:xfrm>
                <a:off x="11270460" y="5903678"/>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255" name="Google Shape;5255;p19"/>
              <p:cNvSpPr/>
              <p:nvPr/>
            </p:nvSpPr>
            <p:spPr>
              <a:xfrm>
                <a:off x="11725892" y="5903678"/>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sp>
        <p:nvSpPr>
          <p:cNvPr id="5256" name="Google Shape;5256;p19"/>
          <p:cNvSpPr txBox="1">
            <a:spLocks noGrp="1"/>
          </p:cNvSpPr>
          <p:nvPr>
            <p:ph type="dt" idx="10"/>
          </p:nvPr>
        </p:nvSpPr>
        <p:spPr>
          <a:xfrm>
            <a:off x="457200" y="4767263"/>
            <a:ext cx="2133600" cy="273844"/>
          </a:xfrm>
          <a:prstGeom prst="rect">
            <a:avLst/>
          </a:prstGeom>
          <a:noFill/>
          <a:ln>
            <a:noFill/>
          </a:ln>
        </p:spPr>
        <p:txBody>
          <a:bodyPr spcFirstLastPara="1" wrap="square" lIns="0" tIns="45700" rIns="0" bIns="4570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257" name="Google Shape;5257;p19"/>
          <p:cNvSpPr txBox="1">
            <a:spLocks noGrp="1"/>
          </p:cNvSpPr>
          <p:nvPr>
            <p:ph type="ftr" idx="11"/>
          </p:nvPr>
        </p:nvSpPr>
        <p:spPr>
          <a:xfrm>
            <a:off x="3124200" y="4767263"/>
            <a:ext cx="2895600" cy="273844"/>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258" name="Google Shape;5258;p19"/>
          <p:cNvSpPr txBox="1">
            <a:spLocks noGrp="1"/>
          </p:cNvSpPr>
          <p:nvPr>
            <p:ph type="sldNum" idx="12"/>
          </p:nvPr>
        </p:nvSpPr>
        <p:spPr>
          <a:xfrm>
            <a:off x="6553200" y="4767263"/>
            <a:ext cx="2133600" cy="273844"/>
          </a:xfrm>
          <a:prstGeom prst="rect">
            <a:avLst/>
          </a:prstGeom>
          <a:noFill/>
          <a:ln>
            <a:noFill/>
          </a:ln>
        </p:spPr>
        <p:txBody>
          <a:bodyPr spcFirstLastPara="1" wrap="square" lIns="0" tIns="45700" rIns="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
        <p:nvSpPr>
          <p:cNvPr id="5259" name="Google Shape;5259;p19"/>
          <p:cNvSpPr/>
          <p:nvPr/>
        </p:nvSpPr>
        <p:spPr>
          <a:xfrm>
            <a:off x="4247879" y="1177395"/>
            <a:ext cx="4896121" cy="3966106"/>
          </a:xfrm>
          <a:custGeom>
            <a:avLst/>
            <a:gdLst/>
            <a:ahLst/>
            <a:cxnLst/>
            <a:rect l="l" t="t" r="r" b="b"/>
            <a:pathLst>
              <a:path w="6526461" h="5288141" extrusionOk="0">
                <a:moveTo>
                  <a:pt x="393743" y="0"/>
                </a:moveTo>
                <a:lnTo>
                  <a:pt x="6526461" y="0"/>
                </a:lnTo>
                <a:lnTo>
                  <a:pt x="6526461" y="5288141"/>
                </a:lnTo>
                <a:lnTo>
                  <a:pt x="0" y="5288141"/>
                </a:lnTo>
                <a:lnTo>
                  <a:pt x="0" y="393743"/>
                </a:lnTo>
                <a:cubicBezTo>
                  <a:pt x="0" y="176285"/>
                  <a:pt x="176285" y="0"/>
                  <a:pt x="393743" y="0"/>
                </a:cubicBezTo>
                <a:close/>
              </a:path>
            </a:pathLst>
          </a:custGeom>
          <a:solidFill>
            <a:schemeClr val="lt1"/>
          </a:solidFill>
          <a:ln>
            <a:noFill/>
          </a:ln>
          <a:effectLst>
            <a:outerShdw blurRad="635000" dist="825500" dir="9600000" algn="tr" rotWithShape="0">
              <a:srgbClr val="000000">
                <a:alpha val="200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800">
              <a:solidFill>
                <a:schemeClr val="lt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260" name="Google Shape;5260;p19"/>
          <p:cNvSpPr>
            <a:spLocks noGrp="1"/>
          </p:cNvSpPr>
          <p:nvPr>
            <p:ph type="pic" idx="2"/>
          </p:nvPr>
        </p:nvSpPr>
        <p:spPr>
          <a:xfrm>
            <a:off x="4701136" y="1583872"/>
            <a:ext cx="4442864" cy="3559629"/>
          </a:xfrm>
          <a:prstGeom prst="rect">
            <a:avLst/>
          </a:prstGeom>
          <a:solidFill>
            <a:schemeClr val="accent3"/>
          </a:solid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chemeClr val="accent1"/>
        </a:solidFill>
        <a:effectLst/>
      </p:bgPr>
    </p:bg>
    <p:spTree>
      <p:nvGrpSpPr>
        <p:cNvPr id="1" name="Shape 5261"/>
        <p:cNvGrpSpPr/>
        <p:nvPr/>
      </p:nvGrpSpPr>
      <p:grpSpPr>
        <a:xfrm>
          <a:off x="0" y="0"/>
          <a:ext cx="0" cy="0"/>
          <a:chOff x="0" y="0"/>
          <a:chExt cx="0" cy="0"/>
        </a:xfrm>
      </p:grpSpPr>
      <p:sp>
        <p:nvSpPr>
          <p:cNvPr id="5262" name="Google Shape;5262;p20"/>
          <p:cNvSpPr/>
          <p:nvPr/>
        </p:nvSpPr>
        <p:spPr>
          <a:xfrm>
            <a:off x="265652" y="244928"/>
            <a:ext cx="82515" cy="82493"/>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263" name="Google Shape;5263;p20"/>
          <p:cNvSpPr/>
          <p:nvPr/>
        </p:nvSpPr>
        <p:spPr>
          <a:xfrm>
            <a:off x="607315" y="244928"/>
            <a:ext cx="81638" cy="82493"/>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264" name="Google Shape;5264;p20"/>
          <p:cNvSpPr/>
          <p:nvPr/>
        </p:nvSpPr>
        <p:spPr>
          <a:xfrm>
            <a:off x="948101" y="244928"/>
            <a:ext cx="82515" cy="82493"/>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265" name="Google Shape;5265;p20"/>
          <p:cNvSpPr/>
          <p:nvPr/>
        </p:nvSpPr>
        <p:spPr>
          <a:xfrm>
            <a:off x="1289765" y="244928"/>
            <a:ext cx="81638" cy="82493"/>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266" name="Google Shape;5266;p20"/>
          <p:cNvSpPr/>
          <p:nvPr/>
        </p:nvSpPr>
        <p:spPr>
          <a:xfrm>
            <a:off x="1630551" y="244928"/>
            <a:ext cx="82515" cy="82493"/>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267" name="Google Shape;5267;p20"/>
          <p:cNvSpPr/>
          <p:nvPr/>
        </p:nvSpPr>
        <p:spPr>
          <a:xfrm>
            <a:off x="1972214" y="244928"/>
            <a:ext cx="81638" cy="82493"/>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268" name="Google Shape;5268;p20"/>
          <p:cNvSpPr/>
          <p:nvPr/>
        </p:nvSpPr>
        <p:spPr>
          <a:xfrm>
            <a:off x="2313000" y="244928"/>
            <a:ext cx="82515" cy="82493"/>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269" name="Google Shape;5269;p20"/>
          <p:cNvSpPr/>
          <p:nvPr/>
        </p:nvSpPr>
        <p:spPr>
          <a:xfrm>
            <a:off x="2654664" y="244928"/>
            <a:ext cx="81638" cy="82493"/>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270" name="Google Shape;5270;p20"/>
          <p:cNvSpPr/>
          <p:nvPr/>
        </p:nvSpPr>
        <p:spPr>
          <a:xfrm>
            <a:off x="2995450" y="244928"/>
            <a:ext cx="82515" cy="82493"/>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271" name="Google Shape;5271;p20"/>
          <p:cNvSpPr/>
          <p:nvPr/>
        </p:nvSpPr>
        <p:spPr>
          <a:xfrm>
            <a:off x="3337114" y="244928"/>
            <a:ext cx="81638" cy="82493"/>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272" name="Google Shape;5272;p20"/>
          <p:cNvSpPr/>
          <p:nvPr/>
        </p:nvSpPr>
        <p:spPr>
          <a:xfrm>
            <a:off x="3677900" y="244928"/>
            <a:ext cx="82515" cy="82493"/>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273" name="Google Shape;5273;p20"/>
          <p:cNvSpPr/>
          <p:nvPr/>
        </p:nvSpPr>
        <p:spPr>
          <a:xfrm>
            <a:off x="4019563" y="244928"/>
            <a:ext cx="81638" cy="82493"/>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274" name="Google Shape;5274;p20"/>
          <p:cNvSpPr/>
          <p:nvPr/>
        </p:nvSpPr>
        <p:spPr>
          <a:xfrm>
            <a:off x="4360349" y="244928"/>
            <a:ext cx="82515" cy="82493"/>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275" name="Google Shape;5275;p20"/>
          <p:cNvSpPr/>
          <p:nvPr/>
        </p:nvSpPr>
        <p:spPr>
          <a:xfrm>
            <a:off x="4702012" y="244928"/>
            <a:ext cx="81638" cy="82493"/>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276" name="Google Shape;5276;p20"/>
          <p:cNvSpPr/>
          <p:nvPr/>
        </p:nvSpPr>
        <p:spPr>
          <a:xfrm>
            <a:off x="5042798" y="244928"/>
            <a:ext cx="82515" cy="82493"/>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277" name="Google Shape;5277;p20"/>
          <p:cNvSpPr/>
          <p:nvPr/>
        </p:nvSpPr>
        <p:spPr>
          <a:xfrm>
            <a:off x="5384463" y="244928"/>
            <a:ext cx="81638" cy="82493"/>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278" name="Google Shape;5278;p20"/>
          <p:cNvSpPr/>
          <p:nvPr/>
        </p:nvSpPr>
        <p:spPr>
          <a:xfrm>
            <a:off x="5725248" y="244928"/>
            <a:ext cx="82515" cy="82493"/>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279" name="Google Shape;5279;p20"/>
          <p:cNvSpPr/>
          <p:nvPr/>
        </p:nvSpPr>
        <p:spPr>
          <a:xfrm>
            <a:off x="6066912" y="244928"/>
            <a:ext cx="81638" cy="82493"/>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280" name="Google Shape;5280;p20"/>
          <p:cNvSpPr/>
          <p:nvPr/>
        </p:nvSpPr>
        <p:spPr>
          <a:xfrm>
            <a:off x="6407698" y="244928"/>
            <a:ext cx="82515" cy="82493"/>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281" name="Google Shape;5281;p20"/>
          <p:cNvSpPr/>
          <p:nvPr/>
        </p:nvSpPr>
        <p:spPr>
          <a:xfrm>
            <a:off x="6749361" y="244928"/>
            <a:ext cx="81638" cy="82493"/>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282" name="Google Shape;5282;p20"/>
          <p:cNvSpPr/>
          <p:nvPr/>
        </p:nvSpPr>
        <p:spPr>
          <a:xfrm>
            <a:off x="7090147" y="244928"/>
            <a:ext cx="82515" cy="82493"/>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283" name="Google Shape;5283;p20"/>
          <p:cNvSpPr/>
          <p:nvPr/>
        </p:nvSpPr>
        <p:spPr>
          <a:xfrm>
            <a:off x="7431811" y="244928"/>
            <a:ext cx="81638" cy="82493"/>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284" name="Google Shape;5284;p20"/>
          <p:cNvSpPr/>
          <p:nvPr/>
        </p:nvSpPr>
        <p:spPr>
          <a:xfrm>
            <a:off x="7772596" y="244928"/>
            <a:ext cx="82515" cy="82493"/>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285" name="Google Shape;5285;p20"/>
          <p:cNvSpPr/>
          <p:nvPr/>
        </p:nvSpPr>
        <p:spPr>
          <a:xfrm>
            <a:off x="8114261" y="244928"/>
            <a:ext cx="81638" cy="82493"/>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286" name="Google Shape;5286;p20"/>
          <p:cNvSpPr/>
          <p:nvPr/>
        </p:nvSpPr>
        <p:spPr>
          <a:xfrm>
            <a:off x="8455047" y="244928"/>
            <a:ext cx="82515" cy="82493"/>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287" name="Google Shape;5287;p20"/>
          <p:cNvSpPr/>
          <p:nvPr/>
        </p:nvSpPr>
        <p:spPr>
          <a:xfrm>
            <a:off x="8796710" y="244928"/>
            <a:ext cx="81638" cy="82493"/>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288" name="Google Shape;5288;p20"/>
          <p:cNvSpPr/>
          <p:nvPr/>
        </p:nvSpPr>
        <p:spPr>
          <a:xfrm>
            <a:off x="265652" y="624962"/>
            <a:ext cx="82515" cy="81617"/>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289" name="Google Shape;5289;p20"/>
          <p:cNvSpPr/>
          <p:nvPr/>
        </p:nvSpPr>
        <p:spPr>
          <a:xfrm>
            <a:off x="607315" y="624962"/>
            <a:ext cx="81638" cy="81617"/>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290" name="Google Shape;5290;p20"/>
          <p:cNvSpPr/>
          <p:nvPr/>
        </p:nvSpPr>
        <p:spPr>
          <a:xfrm>
            <a:off x="948101" y="624962"/>
            <a:ext cx="82515" cy="81617"/>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291" name="Google Shape;5291;p20"/>
          <p:cNvSpPr/>
          <p:nvPr/>
        </p:nvSpPr>
        <p:spPr>
          <a:xfrm>
            <a:off x="1289765" y="624962"/>
            <a:ext cx="81638" cy="81617"/>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292" name="Google Shape;5292;p20"/>
          <p:cNvSpPr/>
          <p:nvPr/>
        </p:nvSpPr>
        <p:spPr>
          <a:xfrm>
            <a:off x="1630551" y="624962"/>
            <a:ext cx="82515" cy="81617"/>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293" name="Google Shape;5293;p20"/>
          <p:cNvSpPr/>
          <p:nvPr/>
        </p:nvSpPr>
        <p:spPr>
          <a:xfrm>
            <a:off x="1972214" y="624962"/>
            <a:ext cx="81638" cy="81617"/>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294" name="Google Shape;5294;p20"/>
          <p:cNvSpPr/>
          <p:nvPr/>
        </p:nvSpPr>
        <p:spPr>
          <a:xfrm>
            <a:off x="2313000" y="624962"/>
            <a:ext cx="82515" cy="81617"/>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295" name="Google Shape;5295;p20"/>
          <p:cNvSpPr/>
          <p:nvPr/>
        </p:nvSpPr>
        <p:spPr>
          <a:xfrm>
            <a:off x="2654664" y="624962"/>
            <a:ext cx="81638" cy="81617"/>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296" name="Google Shape;5296;p20"/>
          <p:cNvSpPr/>
          <p:nvPr/>
        </p:nvSpPr>
        <p:spPr>
          <a:xfrm>
            <a:off x="2995450" y="624962"/>
            <a:ext cx="82515" cy="81617"/>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297" name="Google Shape;5297;p20"/>
          <p:cNvSpPr/>
          <p:nvPr/>
        </p:nvSpPr>
        <p:spPr>
          <a:xfrm>
            <a:off x="3337114" y="624962"/>
            <a:ext cx="81638" cy="81617"/>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298" name="Google Shape;5298;p20"/>
          <p:cNvSpPr/>
          <p:nvPr/>
        </p:nvSpPr>
        <p:spPr>
          <a:xfrm>
            <a:off x="3677900" y="624962"/>
            <a:ext cx="82515" cy="81617"/>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299" name="Google Shape;5299;p20"/>
          <p:cNvSpPr/>
          <p:nvPr/>
        </p:nvSpPr>
        <p:spPr>
          <a:xfrm>
            <a:off x="4019563" y="624962"/>
            <a:ext cx="81638" cy="81617"/>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00" name="Google Shape;5300;p20"/>
          <p:cNvSpPr/>
          <p:nvPr/>
        </p:nvSpPr>
        <p:spPr>
          <a:xfrm>
            <a:off x="4360349" y="624962"/>
            <a:ext cx="82515" cy="81617"/>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01" name="Google Shape;5301;p20"/>
          <p:cNvSpPr/>
          <p:nvPr/>
        </p:nvSpPr>
        <p:spPr>
          <a:xfrm>
            <a:off x="4702012" y="624962"/>
            <a:ext cx="81638" cy="81617"/>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02" name="Google Shape;5302;p20"/>
          <p:cNvSpPr/>
          <p:nvPr/>
        </p:nvSpPr>
        <p:spPr>
          <a:xfrm>
            <a:off x="5042798" y="624962"/>
            <a:ext cx="82515" cy="81617"/>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03" name="Google Shape;5303;p20"/>
          <p:cNvSpPr/>
          <p:nvPr/>
        </p:nvSpPr>
        <p:spPr>
          <a:xfrm>
            <a:off x="5384463" y="624962"/>
            <a:ext cx="81638" cy="81617"/>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04" name="Google Shape;5304;p20"/>
          <p:cNvSpPr/>
          <p:nvPr/>
        </p:nvSpPr>
        <p:spPr>
          <a:xfrm>
            <a:off x="5725248" y="624962"/>
            <a:ext cx="82515" cy="81617"/>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05" name="Google Shape;5305;p20"/>
          <p:cNvSpPr/>
          <p:nvPr/>
        </p:nvSpPr>
        <p:spPr>
          <a:xfrm>
            <a:off x="6066912" y="624962"/>
            <a:ext cx="81638" cy="81617"/>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06" name="Google Shape;5306;p20"/>
          <p:cNvSpPr/>
          <p:nvPr/>
        </p:nvSpPr>
        <p:spPr>
          <a:xfrm>
            <a:off x="6407698" y="624962"/>
            <a:ext cx="82515" cy="81617"/>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07" name="Google Shape;5307;p20"/>
          <p:cNvSpPr/>
          <p:nvPr/>
        </p:nvSpPr>
        <p:spPr>
          <a:xfrm>
            <a:off x="6749361" y="624962"/>
            <a:ext cx="81638" cy="81617"/>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08" name="Google Shape;5308;p20"/>
          <p:cNvSpPr/>
          <p:nvPr/>
        </p:nvSpPr>
        <p:spPr>
          <a:xfrm>
            <a:off x="7090147" y="624962"/>
            <a:ext cx="82515" cy="81617"/>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09" name="Google Shape;5309;p20"/>
          <p:cNvSpPr/>
          <p:nvPr/>
        </p:nvSpPr>
        <p:spPr>
          <a:xfrm>
            <a:off x="7431811" y="624962"/>
            <a:ext cx="81638" cy="81617"/>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10" name="Google Shape;5310;p20"/>
          <p:cNvSpPr/>
          <p:nvPr/>
        </p:nvSpPr>
        <p:spPr>
          <a:xfrm>
            <a:off x="7772596" y="624962"/>
            <a:ext cx="82515" cy="81617"/>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11" name="Google Shape;5311;p20"/>
          <p:cNvSpPr/>
          <p:nvPr/>
        </p:nvSpPr>
        <p:spPr>
          <a:xfrm>
            <a:off x="8114261" y="624962"/>
            <a:ext cx="81638" cy="81617"/>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12" name="Google Shape;5312;p20"/>
          <p:cNvSpPr/>
          <p:nvPr/>
        </p:nvSpPr>
        <p:spPr>
          <a:xfrm>
            <a:off x="8455047" y="624962"/>
            <a:ext cx="82515" cy="81617"/>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13" name="Google Shape;5313;p20"/>
          <p:cNvSpPr/>
          <p:nvPr/>
        </p:nvSpPr>
        <p:spPr>
          <a:xfrm>
            <a:off x="8796710" y="624962"/>
            <a:ext cx="81638" cy="81617"/>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14" name="Google Shape;5314;p20"/>
          <p:cNvSpPr/>
          <p:nvPr/>
        </p:nvSpPr>
        <p:spPr>
          <a:xfrm>
            <a:off x="265652" y="1004120"/>
            <a:ext cx="82515" cy="8249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15" name="Google Shape;5315;p20"/>
          <p:cNvSpPr/>
          <p:nvPr/>
        </p:nvSpPr>
        <p:spPr>
          <a:xfrm>
            <a:off x="607315" y="1004120"/>
            <a:ext cx="81638" cy="8249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16" name="Google Shape;5316;p20"/>
          <p:cNvSpPr/>
          <p:nvPr/>
        </p:nvSpPr>
        <p:spPr>
          <a:xfrm>
            <a:off x="948101" y="1004120"/>
            <a:ext cx="82515" cy="8249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17" name="Google Shape;5317;p20"/>
          <p:cNvSpPr/>
          <p:nvPr/>
        </p:nvSpPr>
        <p:spPr>
          <a:xfrm>
            <a:off x="1289765" y="1004120"/>
            <a:ext cx="81638" cy="8249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18" name="Google Shape;5318;p20"/>
          <p:cNvSpPr/>
          <p:nvPr/>
        </p:nvSpPr>
        <p:spPr>
          <a:xfrm>
            <a:off x="1630551" y="1004120"/>
            <a:ext cx="82515" cy="8249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19" name="Google Shape;5319;p20"/>
          <p:cNvSpPr/>
          <p:nvPr/>
        </p:nvSpPr>
        <p:spPr>
          <a:xfrm>
            <a:off x="1972214" y="1004120"/>
            <a:ext cx="81638" cy="8249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20" name="Google Shape;5320;p20"/>
          <p:cNvSpPr/>
          <p:nvPr/>
        </p:nvSpPr>
        <p:spPr>
          <a:xfrm>
            <a:off x="2313000" y="1004120"/>
            <a:ext cx="82515" cy="8249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21" name="Google Shape;5321;p20"/>
          <p:cNvSpPr/>
          <p:nvPr/>
        </p:nvSpPr>
        <p:spPr>
          <a:xfrm>
            <a:off x="2654664" y="1004120"/>
            <a:ext cx="81638" cy="8249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22" name="Google Shape;5322;p20"/>
          <p:cNvSpPr/>
          <p:nvPr/>
        </p:nvSpPr>
        <p:spPr>
          <a:xfrm>
            <a:off x="2995450" y="1004120"/>
            <a:ext cx="82515" cy="8249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23" name="Google Shape;5323;p20"/>
          <p:cNvSpPr/>
          <p:nvPr/>
        </p:nvSpPr>
        <p:spPr>
          <a:xfrm>
            <a:off x="3337114" y="1004120"/>
            <a:ext cx="81638" cy="8249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24" name="Google Shape;5324;p20"/>
          <p:cNvSpPr/>
          <p:nvPr/>
        </p:nvSpPr>
        <p:spPr>
          <a:xfrm>
            <a:off x="3677900" y="1004120"/>
            <a:ext cx="82515" cy="8249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25" name="Google Shape;5325;p20"/>
          <p:cNvSpPr/>
          <p:nvPr/>
        </p:nvSpPr>
        <p:spPr>
          <a:xfrm>
            <a:off x="4019563" y="1004120"/>
            <a:ext cx="81638" cy="8249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26" name="Google Shape;5326;p20"/>
          <p:cNvSpPr/>
          <p:nvPr/>
        </p:nvSpPr>
        <p:spPr>
          <a:xfrm>
            <a:off x="4360349" y="1004120"/>
            <a:ext cx="82515" cy="8249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27" name="Google Shape;5327;p20"/>
          <p:cNvSpPr/>
          <p:nvPr/>
        </p:nvSpPr>
        <p:spPr>
          <a:xfrm>
            <a:off x="4702012" y="1004120"/>
            <a:ext cx="81638" cy="8249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28" name="Google Shape;5328;p20"/>
          <p:cNvSpPr/>
          <p:nvPr/>
        </p:nvSpPr>
        <p:spPr>
          <a:xfrm>
            <a:off x="5042798" y="1004120"/>
            <a:ext cx="82515" cy="8249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29" name="Google Shape;5329;p20"/>
          <p:cNvSpPr/>
          <p:nvPr/>
        </p:nvSpPr>
        <p:spPr>
          <a:xfrm>
            <a:off x="5384463" y="1004120"/>
            <a:ext cx="81638" cy="8249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30" name="Google Shape;5330;p20"/>
          <p:cNvSpPr/>
          <p:nvPr/>
        </p:nvSpPr>
        <p:spPr>
          <a:xfrm>
            <a:off x="5725248" y="1004120"/>
            <a:ext cx="82515" cy="8249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31" name="Google Shape;5331;p20"/>
          <p:cNvSpPr/>
          <p:nvPr/>
        </p:nvSpPr>
        <p:spPr>
          <a:xfrm>
            <a:off x="6066912" y="1004120"/>
            <a:ext cx="81638" cy="8249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32" name="Google Shape;5332;p20"/>
          <p:cNvSpPr/>
          <p:nvPr/>
        </p:nvSpPr>
        <p:spPr>
          <a:xfrm>
            <a:off x="6407698" y="1004120"/>
            <a:ext cx="82515" cy="8249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33" name="Google Shape;5333;p20"/>
          <p:cNvSpPr/>
          <p:nvPr/>
        </p:nvSpPr>
        <p:spPr>
          <a:xfrm>
            <a:off x="6749361" y="1004120"/>
            <a:ext cx="81638" cy="8249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34" name="Google Shape;5334;p20"/>
          <p:cNvSpPr/>
          <p:nvPr/>
        </p:nvSpPr>
        <p:spPr>
          <a:xfrm>
            <a:off x="7090147" y="1004120"/>
            <a:ext cx="82515" cy="82492"/>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35" name="Google Shape;5335;p20"/>
          <p:cNvSpPr/>
          <p:nvPr/>
        </p:nvSpPr>
        <p:spPr>
          <a:xfrm>
            <a:off x="7431811" y="1004120"/>
            <a:ext cx="81638" cy="8249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36" name="Google Shape;5336;p20"/>
          <p:cNvSpPr/>
          <p:nvPr/>
        </p:nvSpPr>
        <p:spPr>
          <a:xfrm>
            <a:off x="7772596" y="1004120"/>
            <a:ext cx="82515" cy="8249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37" name="Google Shape;5337;p20"/>
          <p:cNvSpPr/>
          <p:nvPr/>
        </p:nvSpPr>
        <p:spPr>
          <a:xfrm>
            <a:off x="8114261" y="1004120"/>
            <a:ext cx="81638" cy="8249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38" name="Google Shape;5338;p20"/>
          <p:cNvSpPr/>
          <p:nvPr/>
        </p:nvSpPr>
        <p:spPr>
          <a:xfrm>
            <a:off x="8455047" y="1004120"/>
            <a:ext cx="82515" cy="82492"/>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39" name="Google Shape;5339;p20"/>
          <p:cNvSpPr/>
          <p:nvPr/>
        </p:nvSpPr>
        <p:spPr>
          <a:xfrm>
            <a:off x="8796710" y="1004120"/>
            <a:ext cx="81638" cy="82492"/>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40" name="Google Shape;5340;p20"/>
          <p:cNvSpPr/>
          <p:nvPr/>
        </p:nvSpPr>
        <p:spPr>
          <a:xfrm>
            <a:off x="265652" y="1384154"/>
            <a:ext cx="82515" cy="8249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41" name="Google Shape;5341;p20"/>
          <p:cNvSpPr/>
          <p:nvPr/>
        </p:nvSpPr>
        <p:spPr>
          <a:xfrm>
            <a:off x="607315" y="1384154"/>
            <a:ext cx="81638" cy="8249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42" name="Google Shape;5342;p20"/>
          <p:cNvSpPr/>
          <p:nvPr/>
        </p:nvSpPr>
        <p:spPr>
          <a:xfrm>
            <a:off x="948101" y="1384154"/>
            <a:ext cx="82515" cy="8249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43" name="Google Shape;5343;p20"/>
          <p:cNvSpPr/>
          <p:nvPr/>
        </p:nvSpPr>
        <p:spPr>
          <a:xfrm>
            <a:off x="1289765" y="1384154"/>
            <a:ext cx="81638" cy="8249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44" name="Google Shape;5344;p20"/>
          <p:cNvSpPr/>
          <p:nvPr/>
        </p:nvSpPr>
        <p:spPr>
          <a:xfrm>
            <a:off x="1630551" y="1384154"/>
            <a:ext cx="82515" cy="8249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45" name="Google Shape;5345;p20"/>
          <p:cNvSpPr/>
          <p:nvPr/>
        </p:nvSpPr>
        <p:spPr>
          <a:xfrm>
            <a:off x="1972214" y="1384154"/>
            <a:ext cx="81638" cy="8249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46" name="Google Shape;5346;p20"/>
          <p:cNvSpPr/>
          <p:nvPr/>
        </p:nvSpPr>
        <p:spPr>
          <a:xfrm>
            <a:off x="2313000" y="1384154"/>
            <a:ext cx="82515" cy="8249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47" name="Google Shape;5347;p20"/>
          <p:cNvSpPr/>
          <p:nvPr/>
        </p:nvSpPr>
        <p:spPr>
          <a:xfrm>
            <a:off x="2654664" y="1384154"/>
            <a:ext cx="81638" cy="8249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48" name="Google Shape;5348;p20"/>
          <p:cNvSpPr/>
          <p:nvPr/>
        </p:nvSpPr>
        <p:spPr>
          <a:xfrm>
            <a:off x="2995450" y="1384154"/>
            <a:ext cx="82515" cy="8249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49" name="Google Shape;5349;p20"/>
          <p:cNvSpPr/>
          <p:nvPr/>
        </p:nvSpPr>
        <p:spPr>
          <a:xfrm>
            <a:off x="3337114" y="1384154"/>
            <a:ext cx="81638" cy="8249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50" name="Google Shape;5350;p20"/>
          <p:cNvSpPr/>
          <p:nvPr/>
        </p:nvSpPr>
        <p:spPr>
          <a:xfrm>
            <a:off x="3677900" y="1384154"/>
            <a:ext cx="82515" cy="8249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51" name="Google Shape;5351;p20"/>
          <p:cNvSpPr/>
          <p:nvPr/>
        </p:nvSpPr>
        <p:spPr>
          <a:xfrm>
            <a:off x="4019563" y="1384154"/>
            <a:ext cx="81638" cy="8249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52" name="Google Shape;5352;p20"/>
          <p:cNvSpPr/>
          <p:nvPr/>
        </p:nvSpPr>
        <p:spPr>
          <a:xfrm>
            <a:off x="4360349" y="1384154"/>
            <a:ext cx="82515" cy="8249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53" name="Google Shape;5353;p20"/>
          <p:cNvSpPr/>
          <p:nvPr/>
        </p:nvSpPr>
        <p:spPr>
          <a:xfrm>
            <a:off x="4702012" y="1384154"/>
            <a:ext cx="81638" cy="8249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54" name="Google Shape;5354;p20"/>
          <p:cNvSpPr/>
          <p:nvPr/>
        </p:nvSpPr>
        <p:spPr>
          <a:xfrm>
            <a:off x="5042798" y="1384154"/>
            <a:ext cx="82515" cy="8249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55" name="Google Shape;5355;p20"/>
          <p:cNvSpPr/>
          <p:nvPr/>
        </p:nvSpPr>
        <p:spPr>
          <a:xfrm>
            <a:off x="5384463" y="1384154"/>
            <a:ext cx="81638" cy="8249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56" name="Google Shape;5356;p20"/>
          <p:cNvSpPr/>
          <p:nvPr/>
        </p:nvSpPr>
        <p:spPr>
          <a:xfrm>
            <a:off x="5725248" y="1384154"/>
            <a:ext cx="82515" cy="8249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57" name="Google Shape;5357;p20"/>
          <p:cNvSpPr/>
          <p:nvPr/>
        </p:nvSpPr>
        <p:spPr>
          <a:xfrm>
            <a:off x="6066912" y="1384154"/>
            <a:ext cx="81638" cy="8249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58" name="Google Shape;5358;p20"/>
          <p:cNvSpPr/>
          <p:nvPr/>
        </p:nvSpPr>
        <p:spPr>
          <a:xfrm>
            <a:off x="6407698" y="1384154"/>
            <a:ext cx="82515" cy="8249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59" name="Google Shape;5359;p20"/>
          <p:cNvSpPr/>
          <p:nvPr/>
        </p:nvSpPr>
        <p:spPr>
          <a:xfrm>
            <a:off x="6749361" y="1384154"/>
            <a:ext cx="81638" cy="8249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60" name="Google Shape;5360;p20"/>
          <p:cNvSpPr/>
          <p:nvPr/>
        </p:nvSpPr>
        <p:spPr>
          <a:xfrm>
            <a:off x="7090147" y="1384154"/>
            <a:ext cx="82515" cy="8249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61" name="Google Shape;5361;p20"/>
          <p:cNvSpPr/>
          <p:nvPr/>
        </p:nvSpPr>
        <p:spPr>
          <a:xfrm>
            <a:off x="7431811" y="1384154"/>
            <a:ext cx="81638" cy="82492"/>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62" name="Google Shape;5362;p20"/>
          <p:cNvSpPr/>
          <p:nvPr/>
        </p:nvSpPr>
        <p:spPr>
          <a:xfrm>
            <a:off x="7772596" y="1384154"/>
            <a:ext cx="82515" cy="8249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63" name="Google Shape;5363;p20"/>
          <p:cNvSpPr/>
          <p:nvPr/>
        </p:nvSpPr>
        <p:spPr>
          <a:xfrm>
            <a:off x="8114261" y="1384154"/>
            <a:ext cx="81638" cy="82492"/>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64" name="Google Shape;5364;p20"/>
          <p:cNvSpPr/>
          <p:nvPr/>
        </p:nvSpPr>
        <p:spPr>
          <a:xfrm>
            <a:off x="8455047" y="1384154"/>
            <a:ext cx="82515" cy="8249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65" name="Google Shape;5365;p20"/>
          <p:cNvSpPr/>
          <p:nvPr/>
        </p:nvSpPr>
        <p:spPr>
          <a:xfrm>
            <a:off x="8796710" y="1384154"/>
            <a:ext cx="81638" cy="8249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66" name="Google Shape;5366;p20"/>
          <p:cNvSpPr/>
          <p:nvPr/>
        </p:nvSpPr>
        <p:spPr>
          <a:xfrm>
            <a:off x="265652" y="1764188"/>
            <a:ext cx="82515" cy="81617"/>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67" name="Google Shape;5367;p20"/>
          <p:cNvSpPr/>
          <p:nvPr/>
        </p:nvSpPr>
        <p:spPr>
          <a:xfrm>
            <a:off x="607315" y="1764188"/>
            <a:ext cx="81638" cy="81617"/>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68" name="Google Shape;5368;p20"/>
          <p:cNvSpPr/>
          <p:nvPr/>
        </p:nvSpPr>
        <p:spPr>
          <a:xfrm>
            <a:off x="948101" y="1764188"/>
            <a:ext cx="82515" cy="81617"/>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69" name="Google Shape;5369;p20"/>
          <p:cNvSpPr/>
          <p:nvPr/>
        </p:nvSpPr>
        <p:spPr>
          <a:xfrm>
            <a:off x="1289765" y="1764188"/>
            <a:ext cx="81638" cy="81617"/>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70" name="Google Shape;5370;p20"/>
          <p:cNvSpPr/>
          <p:nvPr/>
        </p:nvSpPr>
        <p:spPr>
          <a:xfrm>
            <a:off x="1630551" y="1764188"/>
            <a:ext cx="82515" cy="81617"/>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71" name="Google Shape;5371;p20"/>
          <p:cNvSpPr/>
          <p:nvPr/>
        </p:nvSpPr>
        <p:spPr>
          <a:xfrm>
            <a:off x="1972214" y="1764188"/>
            <a:ext cx="81638" cy="81617"/>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72" name="Google Shape;5372;p20"/>
          <p:cNvSpPr/>
          <p:nvPr/>
        </p:nvSpPr>
        <p:spPr>
          <a:xfrm>
            <a:off x="2313000" y="1764188"/>
            <a:ext cx="82515" cy="81617"/>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73" name="Google Shape;5373;p20"/>
          <p:cNvSpPr/>
          <p:nvPr/>
        </p:nvSpPr>
        <p:spPr>
          <a:xfrm>
            <a:off x="2654664" y="1764188"/>
            <a:ext cx="81638" cy="81617"/>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74" name="Google Shape;5374;p20"/>
          <p:cNvSpPr/>
          <p:nvPr/>
        </p:nvSpPr>
        <p:spPr>
          <a:xfrm>
            <a:off x="2995450" y="1764188"/>
            <a:ext cx="82515" cy="81617"/>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75" name="Google Shape;5375;p20"/>
          <p:cNvSpPr/>
          <p:nvPr/>
        </p:nvSpPr>
        <p:spPr>
          <a:xfrm>
            <a:off x="3337114" y="1764188"/>
            <a:ext cx="81638" cy="81617"/>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76" name="Google Shape;5376;p20"/>
          <p:cNvSpPr/>
          <p:nvPr/>
        </p:nvSpPr>
        <p:spPr>
          <a:xfrm>
            <a:off x="3677900" y="1764188"/>
            <a:ext cx="82515" cy="81617"/>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77" name="Google Shape;5377;p20"/>
          <p:cNvSpPr/>
          <p:nvPr/>
        </p:nvSpPr>
        <p:spPr>
          <a:xfrm>
            <a:off x="4019563" y="1764188"/>
            <a:ext cx="81638" cy="81617"/>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78" name="Google Shape;5378;p20"/>
          <p:cNvSpPr/>
          <p:nvPr/>
        </p:nvSpPr>
        <p:spPr>
          <a:xfrm>
            <a:off x="4360349" y="1764188"/>
            <a:ext cx="82515" cy="81617"/>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79" name="Google Shape;5379;p20"/>
          <p:cNvSpPr/>
          <p:nvPr/>
        </p:nvSpPr>
        <p:spPr>
          <a:xfrm>
            <a:off x="4702012" y="1764188"/>
            <a:ext cx="81638" cy="81617"/>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80" name="Google Shape;5380;p20"/>
          <p:cNvSpPr/>
          <p:nvPr/>
        </p:nvSpPr>
        <p:spPr>
          <a:xfrm>
            <a:off x="5042798" y="1764188"/>
            <a:ext cx="82515" cy="81617"/>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81" name="Google Shape;5381;p20"/>
          <p:cNvSpPr/>
          <p:nvPr/>
        </p:nvSpPr>
        <p:spPr>
          <a:xfrm>
            <a:off x="5384463" y="1764188"/>
            <a:ext cx="81638" cy="81617"/>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82" name="Google Shape;5382;p20"/>
          <p:cNvSpPr/>
          <p:nvPr/>
        </p:nvSpPr>
        <p:spPr>
          <a:xfrm>
            <a:off x="5725248" y="1764188"/>
            <a:ext cx="82515" cy="81617"/>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83" name="Google Shape;5383;p20"/>
          <p:cNvSpPr/>
          <p:nvPr/>
        </p:nvSpPr>
        <p:spPr>
          <a:xfrm>
            <a:off x="6066912" y="1764188"/>
            <a:ext cx="81638" cy="81617"/>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84" name="Google Shape;5384;p20"/>
          <p:cNvSpPr/>
          <p:nvPr/>
        </p:nvSpPr>
        <p:spPr>
          <a:xfrm>
            <a:off x="6407698" y="1764188"/>
            <a:ext cx="82515" cy="81617"/>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85" name="Google Shape;5385;p20"/>
          <p:cNvSpPr/>
          <p:nvPr/>
        </p:nvSpPr>
        <p:spPr>
          <a:xfrm>
            <a:off x="6749361" y="1764188"/>
            <a:ext cx="81638" cy="81617"/>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86" name="Google Shape;5386;p20"/>
          <p:cNvSpPr/>
          <p:nvPr/>
        </p:nvSpPr>
        <p:spPr>
          <a:xfrm>
            <a:off x="7090147" y="1764188"/>
            <a:ext cx="82515" cy="81617"/>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87" name="Google Shape;5387;p20"/>
          <p:cNvSpPr/>
          <p:nvPr/>
        </p:nvSpPr>
        <p:spPr>
          <a:xfrm>
            <a:off x="7431811" y="1764188"/>
            <a:ext cx="81638" cy="81617"/>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88" name="Google Shape;5388;p20"/>
          <p:cNvSpPr/>
          <p:nvPr/>
        </p:nvSpPr>
        <p:spPr>
          <a:xfrm>
            <a:off x="7772596" y="1764188"/>
            <a:ext cx="82515" cy="81617"/>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89" name="Google Shape;5389;p20"/>
          <p:cNvSpPr/>
          <p:nvPr/>
        </p:nvSpPr>
        <p:spPr>
          <a:xfrm>
            <a:off x="8114261" y="1764188"/>
            <a:ext cx="81638" cy="81617"/>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90" name="Google Shape;5390;p20"/>
          <p:cNvSpPr/>
          <p:nvPr/>
        </p:nvSpPr>
        <p:spPr>
          <a:xfrm>
            <a:off x="8455047" y="1764188"/>
            <a:ext cx="82515" cy="81617"/>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91" name="Google Shape;5391;p20"/>
          <p:cNvSpPr/>
          <p:nvPr/>
        </p:nvSpPr>
        <p:spPr>
          <a:xfrm>
            <a:off x="8796710" y="1764188"/>
            <a:ext cx="81638" cy="81617"/>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92" name="Google Shape;5392;p20"/>
          <p:cNvSpPr/>
          <p:nvPr/>
        </p:nvSpPr>
        <p:spPr>
          <a:xfrm>
            <a:off x="265652" y="2143346"/>
            <a:ext cx="82515" cy="8249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93" name="Google Shape;5393;p20"/>
          <p:cNvSpPr/>
          <p:nvPr/>
        </p:nvSpPr>
        <p:spPr>
          <a:xfrm>
            <a:off x="607315" y="2143346"/>
            <a:ext cx="81638" cy="8249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94" name="Google Shape;5394;p20"/>
          <p:cNvSpPr/>
          <p:nvPr/>
        </p:nvSpPr>
        <p:spPr>
          <a:xfrm>
            <a:off x="948101" y="2143346"/>
            <a:ext cx="82515" cy="8249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95" name="Google Shape;5395;p20"/>
          <p:cNvSpPr/>
          <p:nvPr/>
        </p:nvSpPr>
        <p:spPr>
          <a:xfrm>
            <a:off x="1289765" y="2143346"/>
            <a:ext cx="81638" cy="8249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96" name="Google Shape;5396;p20"/>
          <p:cNvSpPr/>
          <p:nvPr/>
        </p:nvSpPr>
        <p:spPr>
          <a:xfrm>
            <a:off x="1630551" y="2143346"/>
            <a:ext cx="82515" cy="8249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97" name="Google Shape;5397;p20"/>
          <p:cNvSpPr/>
          <p:nvPr/>
        </p:nvSpPr>
        <p:spPr>
          <a:xfrm>
            <a:off x="1972214" y="2143346"/>
            <a:ext cx="81638" cy="8249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98" name="Google Shape;5398;p20"/>
          <p:cNvSpPr/>
          <p:nvPr/>
        </p:nvSpPr>
        <p:spPr>
          <a:xfrm>
            <a:off x="2313000" y="2143346"/>
            <a:ext cx="82515" cy="8249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99" name="Google Shape;5399;p20"/>
          <p:cNvSpPr/>
          <p:nvPr/>
        </p:nvSpPr>
        <p:spPr>
          <a:xfrm>
            <a:off x="2654664" y="2143346"/>
            <a:ext cx="81638" cy="8249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00" name="Google Shape;5400;p20"/>
          <p:cNvSpPr/>
          <p:nvPr/>
        </p:nvSpPr>
        <p:spPr>
          <a:xfrm>
            <a:off x="2995450" y="2143346"/>
            <a:ext cx="82515" cy="8249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01" name="Google Shape;5401;p20"/>
          <p:cNvSpPr/>
          <p:nvPr/>
        </p:nvSpPr>
        <p:spPr>
          <a:xfrm>
            <a:off x="3337114" y="2143346"/>
            <a:ext cx="81638" cy="8249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02" name="Google Shape;5402;p20"/>
          <p:cNvSpPr/>
          <p:nvPr/>
        </p:nvSpPr>
        <p:spPr>
          <a:xfrm>
            <a:off x="3677900" y="2143346"/>
            <a:ext cx="82515" cy="8249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03" name="Google Shape;5403;p20"/>
          <p:cNvSpPr/>
          <p:nvPr/>
        </p:nvSpPr>
        <p:spPr>
          <a:xfrm>
            <a:off x="4019563" y="2143346"/>
            <a:ext cx="81638" cy="8249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04" name="Google Shape;5404;p20"/>
          <p:cNvSpPr/>
          <p:nvPr/>
        </p:nvSpPr>
        <p:spPr>
          <a:xfrm>
            <a:off x="4360349" y="2143346"/>
            <a:ext cx="82515" cy="8249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05" name="Google Shape;5405;p20"/>
          <p:cNvSpPr/>
          <p:nvPr/>
        </p:nvSpPr>
        <p:spPr>
          <a:xfrm>
            <a:off x="4702012" y="2143346"/>
            <a:ext cx="81638" cy="8249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06" name="Google Shape;5406;p20"/>
          <p:cNvSpPr/>
          <p:nvPr/>
        </p:nvSpPr>
        <p:spPr>
          <a:xfrm>
            <a:off x="5042798" y="2143346"/>
            <a:ext cx="82515" cy="8249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07" name="Google Shape;5407;p20"/>
          <p:cNvSpPr/>
          <p:nvPr/>
        </p:nvSpPr>
        <p:spPr>
          <a:xfrm>
            <a:off x="5384463" y="2143346"/>
            <a:ext cx="81638" cy="8249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08" name="Google Shape;5408;p20"/>
          <p:cNvSpPr/>
          <p:nvPr/>
        </p:nvSpPr>
        <p:spPr>
          <a:xfrm>
            <a:off x="5725248" y="2143346"/>
            <a:ext cx="82515" cy="8249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09" name="Google Shape;5409;p20"/>
          <p:cNvSpPr/>
          <p:nvPr/>
        </p:nvSpPr>
        <p:spPr>
          <a:xfrm>
            <a:off x="6066912" y="2143346"/>
            <a:ext cx="81638" cy="8249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10" name="Google Shape;5410;p20"/>
          <p:cNvSpPr/>
          <p:nvPr/>
        </p:nvSpPr>
        <p:spPr>
          <a:xfrm>
            <a:off x="6407698" y="2143346"/>
            <a:ext cx="82515" cy="8249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11" name="Google Shape;5411;p20"/>
          <p:cNvSpPr/>
          <p:nvPr/>
        </p:nvSpPr>
        <p:spPr>
          <a:xfrm>
            <a:off x="6749361" y="2143346"/>
            <a:ext cx="81638" cy="8249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12" name="Google Shape;5412;p20"/>
          <p:cNvSpPr/>
          <p:nvPr/>
        </p:nvSpPr>
        <p:spPr>
          <a:xfrm>
            <a:off x="7090147" y="2143346"/>
            <a:ext cx="82515" cy="8249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13" name="Google Shape;5413;p20"/>
          <p:cNvSpPr/>
          <p:nvPr/>
        </p:nvSpPr>
        <p:spPr>
          <a:xfrm>
            <a:off x="7431811" y="2143346"/>
            <a:ext cx="81638" cy="8249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14" name="Google Shape;5414;p20"/>
          <p:cNvSpPr/>
          <p:nvPr/>
        </p:nvSpPr>
        <p:spPr>
          <a:xfrm>
            <a:off x="7772596" y="2143346"/>
            <a:ext cx="82515" cy="8249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15" name="Google Shape;5415;p20"/>
          <p:cNvSpPr/>
          <p:nvPr/>
        </p:nvSpPr>
        <p:spPr>
          <a:xfrm>
            <a:off x="8114261" y="2143346"/>
            <a:ext cx="81638" cy="82492"/>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16" name="Google Shape;5416;p20"/>
          <p:cNvSpPr/>
          <p:nvPr/>
        </p:nvSpPr>
        <p:spPr>
          <a:xfrm>
            <a:off x="8455047" y="2143346"/>
            <a:ext cx="82515" cy="8249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17" name="Google Shape;5417;p20"/>
          <p:cNvSpPr/>
          <p:nvPr/>
        </p:nvSpPr>
        <p:spPr>
          <a:xfrm>
            <a:off x="8796710" y="2143346"/>
            <a:ext cx="81638" cy="8249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18" name="Google Shape;5418;p20"/>
          <p:cNvSpPr/>
          <p:nvPr/>
        </p:nvSpPr>
        <p:spPr>
          <a:xfrm>
            <a:off x="265652" y="2523380"/>
            <a:ext cx="82515" cy="8249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19" name="Google Shape;5419;p20"/>
          <p:cNvSpPr/>
          <p:nvPr/>
        </p:nvSpPr>
        <p:spPr>
          <a:xfrm>
            <a:off x="607315" y="2523380"/>
            <a:ext cx="81638" cy="8249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20" name="Google Shape;5420;p20"/>
          <p:cNvSpPr/>
          <p:nvPr/>
        </p:nvSpPr>
        <p:spPr>
          <a:xfrm>
            <a:off x="5384463" y="2523380"/>
            <a:ext cx="81638" cy="8249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21" name="Google Shape;5421;p20"/>
          <p:cNvSpPr/>
          <p:nvPr/>
        </p:nvSpPr>
        <p:spPr>
          <a:xfrm>
            <a:off x="5725248" y="2523380"/>
            <a:ext cx="82515" cy="8249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22" name="Google Shape;5422;p20"/>
          <p:cNvSpPr/>
          <p:nvPr/>
        </p:nvSpPr>
        <p:spPr>
          <a:xfrm>
            <a:off x="6066912" y="2523380"/>
            <a:ext cx="81638" cy="8249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23" name="Google Shape;5423;p20"/>
          <p:cNvSpPr/>
          <p:nvPr/>
        </p:nvSpPr>
        <p:spPr>
          <a:xfrm>
            <a:off x="6407698" y="2523380"/>
            <a:ext cx="82515" cy="8249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24" name="Google Shape;5424;p20"/>
          <p:cNvSpPr/>
          <p:nvPr/>
        </p:nvSpPr>
        <p:spPr>
          <a:xfrm>
            <a:off x="6749361" y="2523380"/>
            <a:ext cx="81638" cy="8249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25" name="Google Shape;5425;p20"/>
          <p:cNvSpPr/>
          <p:nvPr/>
        </p:nvSpPr>
        <p:spPr>
          <a:xfrm>
            <a:off x="7090147" y="2523380"/>
            <a:ext cx="82515" cy="8249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26" name="Google Shape;5426;p20"/>
          <p:cNvSpPr/>
          <p:nvPr/>
        </p:nvSpPr>
        <p:spPr>
          <a:xfrm>
            <a:off x="7431811" y="2523380"/>
            <a:ext cx="81638" cy="8249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27" name="Google Shape;5427;p20"/>
          <p:cNvSpPr/>
          <p:nvPr/>
        </p:nvSpPr>
        <p:spPr>
          <a:xfrm>
            <a:off x="7772596" y="2523380"/>
            <a:ext cx="82515" cy="8249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28" name="Google Shape;5428;p20"/>
          <p:cNvSpPr/>
          <p:nvPr/>
        </p:nvSpPr>
        <p:spPr>
          <a:xfrm>
            <a:off x="8114261" y="2523380"/>
            <a:ext cx="81638" cy="8249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29" name="Google Shape;5429;p20"/>
          <p:cNvSpPr/>
          <p:nvPr/>
        </p:nvSpPr>
        <p:spPr>
          <a:xfrm>
            <a:off x="8455047" y="2523380"/>
            <a:ext cx="82515" cy="82492"/>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30" name="Google Shape;5430;p20"/>
          <p:cNvSpPr/>
          <p:nvPr/>
        </p:nvSpPr>
        <p:spPr>
          <a:xfrm>
            <a:off x="8796710" y="2523380"/>
            <a:ext cx="81638" cy="82492"/>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31" name="Google Shape;5431;p20"/>
          <p:cNvSpPr/>
          <p:nvPr/>
        </p:nvSpPr>
        <p:spPr>
          <a:xfrm>
            <a:off x="265652" y="2903414"/>
            <a:ext cx="82515" cy="81617"/>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32" name="Google Shape;5432;p20"/>
          <p:cNvSpPr/>
          <p:nvPr/>
        </p:nvSpPr>
        <p:spPr>
          <a:xfrm>
            <a:off x="607315" y="2903414"/>
            <a:ext cx="81638" cy="81617"/>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33" name="Google Shape;5433;p20"/>
          <p:cNvSpPr/>
          <p:nvPr/>
        </p:nvSpPr>
        <p:spPr>
          <a:xfrm>
            <a:off x="5384463" y="2903414"/>
            <a:ext cx="81638" cy="81617"/>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34" name="Google Shape;5434;p20"/>
          <p:cNvSpPr/>
          <p:nvPr/>
        </p:nvSpPr>
        <p:spPr>
          <a:xfrm>
            <a:off x="5725248" y="2903414"/>
            <a:ext cx="82515" cy="81617"/>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35" name="Google Shape;5435;p20"/>
          <p:cNvSpPr/>
          <p:nvPr/>
        </p:nvSpPr>
        <p:spPr>
          <a:xfrm>
            <a:off x="6066912" y="2903414"/>
            <a:ext cx="81638" cy="81617"/>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36" name="Google Shape;5436;p20"/>
          <p:cNvSpPr/>
          <p:nvPr/>
        </p:nvSpPr>
        <p:spPr>
          <a:xfrm>
            <a:off x="6407698" y="2903414"/>
            <a:ext cx="82515" cy="81617"/>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37" name="Google Shape;5437;p20"/>
          <p:cNvSpPr/>
          <p:nvPr/>
        </p:nvSpPr>
        <p:spPr>
          <a:xfrm>
            <a:off x="6749361" y="2903414"/>
            <a:ext cx="81638" cy="81617"/>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38" name="Google Shape;5438;p20"/>
          <p:cNvSpPr/>
          <p:nvPr/>
        </p:nvSpPr>
        <p:spPr>
          <a:xfrm>
            <a:off x="7090147" y="2903414"/>
            <a:ext cx="82515" cy="81617"/>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39" name="Google Shape;5439;p20"/>
          <p:cNvSpPr/>
          <p:nvPr/>
        </p:nvSpPr>
        <p:spPr>
          <a:xfrm>
            <a:off x="7431811" y="2903414"/>
            <a:ext cx="81638" cy="81617"/>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40" name="Google Shape;5440;p20"/>
          <p:cNvSpPr/>
          <p:nvPr/>
        </p:nvSpPr>
        <p:spPr>
          <a:xfrm>
            <a:off x="7772596" y="2903414"/>
            <a:ext cx="82515" cy="81617"/>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41" name="Google Shape;5441;p20"/>
          <p:cNvSpPr/>
          <p:nvPr/>
        </p:nvSpPr>
        <p:spPr>
          <a:xfrm>
            <a:off x="8114261" y="2903414"/>
            <a:ext cx="81638" cy="81617"/>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42" name="Google Shape;5442;p20"/>
          <p:cNvSpPr/>
          <p:nvPr/>
        </p:nvSpPr>
        <p:spPr>
          <a:xfrm>
            <a:off x="8455047" y="2903414"/>
            <a:ext cx="82515" cy="81617"/>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43" name="Google Shape;5443;p20"/>
          <p:cNvSpPr/>
          <p:nvPr/>
        </p:nvSpPr>
        <p:spPr>
          <a:xfrm>
            <a:off x="8796710" y="2903414"/>
            <a:ext cx="81638" cy="81617"/>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44" name="Google Shape;5444;p20"/>
          <p:cNvSpPr/>
          <p:nvPr/>
        </p:nvSpPr>
        <p:spPr>
          <a:xfrm>
            <a:off x="265652" y="3282572"/>
            <a:ext cx="82515" cy="82493"/>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45" name="Google Shape;5445;p20"/>
          <p:cNvSpPr/>
          <p:nvPr/>
        </p:nvSpPr>
        <p:spPr>
          <a:xfrm>
            <a:off x="607315" y="3282572"/>
            <a:ext cx="81638" cy="82493"/>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46" name="Google Shape;5446;p20"/>
          <p:cNvSpPr/>
          <p:nvPr/>
        </p:nvSpPr>
        <p:spPr>
          <a:xfrm>
            <a:off x="5384463" y="3282572"/>
            <a:ext cx="81638" cy="82493"/>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47" name="Google Shape;5447;p20"/>
          <p:cNvSpPr/>
          <p:nvPr/>
        </p:nvSpPr>
        <p:spPr>
          <a:xfrm>
            <a:off x="5725248" y="3282572"/>
            <a:ext cx="82515" cy="82493"/>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48" name="Google Shape;5448;p20"/>
          <p:cNvSpPr/>
          <p:nvPr/>
        </p:nvSpPr>
        <p:spPr>
          <a:xfrm>
            <a:off x="6066912" y="3282572"/>
            <a:ext cx="81638" cy="82493"/>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49" name="Google Shape;5449;p20"/>
          <p:cNvSpPr/>
          <p:nvPr/>
        </p:nvSpPr>
        <p:spPr>
          <a:xfrm>
            <a:off x="6407698" y="3282572"/>
            <a:ext cx="82515" cy="82493"/>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50" name="Google Shape;5450;p20"/>
          <p:cNvSpPr/>
          <p:nvPr/>
        </p:nvSpPr>
        <p:spPr>
          <a:xfrm>
            <a:off x="6749361" y="3282572"/>
            <a:ext cx="81638" cy="82493"/>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51" name="Google Shape;5451;p20"/>
          <p:cNvSpPr/>
          <p:nvPr/>
        </p:nvSpPr>
        <p:spPr>
          <a:xfrm>
            <a:off x="7090147" y="3282572"/>
            <a:ext cx="82515" cy="82493"/>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52" name="Google Shape;5452;p20"/>
          <p:cNvSpPr/>
          <p:nvPr/>
        </p:nvSpPr>
        <p:spPr>
          <a:xfrm>
            <a:off x="7431811" y="3282572"/>
            <a:ext cx="81638" cy="82493"/>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53" name="Google Shape;5453;p20"/>
          <p:cNvSpPr/>
          <p:nvPr/>
        </p:nvSpPr>
        <p:spPr>
          <a:xfrm>
            <a:off x="7772596" y="3282572"/>
            <a:ext cx="82515" cy="82493"/>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54" name="Google Shape;5454;p20"/>
          <p:cNvSpPr/>
          <p:nvPr/>
        </p:nvSpPr>
        <p:spPr>
          <a:xfrm>
            <a:off x="8114261" y="3282572"/>
            <a:ext cx="81638" cy="82493"/>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55" name="Google Shape;5455;p20"/>
          <p:cNvSpPr/>
          <p:nvPr/>
        </p:nvSpPr>
        <p:spPr>
          <a:xfrm>
            <a:off x="8455047" y="3282572"/>
            <a:ext cx="82515" cy="82493"/>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56" name="Google Shape;5456;p20"/>
          <p:cNvSpPr/>
          <p:nvPr/>
        </p:nvSpPr>
        <p:spPr>
          <a:xfrm>
            <a:off x="8796710" y="3282572"/>
            <a:ext cx="81638" cy="82493"/>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57" name="Google Shape;5457;p20"/>
          <p:cNvSpPr/>
          <p:nvPr/>
        </p:nvSpPr>
        <p:spPr>
          <a:xfrm>
            <a:off x="265652" y="3662606"/>
            <a:ext cx="82515" cy="82493"/>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58" name="Google Shape;5458;p20"/>
          <p:cNvSpPr/>
          <p:nvPr/>
        </p:nvSpPr>
        <p:spPr>
          <a:xfrm>
            <a:off x="607315" y="3662606"/>
            <a:ext cx="81638" cy="82493"/>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59" name="Google Shape;5459;p20"/>
          <p:cNvSpPr/>
          <p:nvPr/>
        </p:nvSpPr>
        <p:spPr>
          <a:xfrm>
            <a:off x="5384463" y="3662606"/>
            <a:ext cx="81638" cy="82493"/>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60" name="Google Shape;5460;p20"/>
          <p:cNvSpPr/>
          <p:nvPr/>
        </p:nvSpPr>
        <p:spPr>
          <a:xfrm>
            <a:off x="5725248" y="3662606"/>
            <a:ext cx="82515" cy="82493"/>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61" name="Google Shape;5461;p20"/>
          <p:cNvSpPr/>
          <p:nvPr/>
        </p:nvSpPr>
        <p:spPr>
          <a:xfrm>
            <a:off x="6066912" y="3662606"/>
            <a:ext cx="81638" cy="82493"/>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62" name="Google Shape;5462;p20"/>
          <p:cNvSpPr/>
          <p:nvPr/>
        </p:nvSpPr>
        <p:spPr>
          <a:xfrm>
            <a:off x="6407698" y="3662606"/>
            <a:ext cx="82515" cy="82493"/>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63" name="Google Shape;5463;p20"/>
          <p:cNvSpPr/>
          <p:nvPr/>
        </p:nvSpPr>
        <p:spPr>
          <a:xfrm>
            <a:off x="6749361" y="3662606"/>
            <a:ext cx="81638" cy="82493"/>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64" name="Google Shape;5464;p20"/>
          <p:cNvSpPr/>
          <p:nvPr/>
        </p:nvSpPr>
        <p:spPr>
          <a:xfrm>
            <a:off x="7090147" y="3662606"/>
            <a:ext cx="82515" cy="82493"/>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65" name="Google Shape;5465;p20"/>
          <p:cNvSpPr/>
          <p:nvPr/>
        </p:nvSpPr>
        <p:spPr>
          <a:xfrm>
            <a:off x="7431811" y="3662606"/>
            <a:ext cx="81638" cy="82493"/>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66" name="Google Shape;5466;p20"/>
          <p:cNvSpPr/>
          <p:nvPr/>
        </p:nvSpPr>
        <p:spPr>
          <a:xfrm>
            <a:off x="7772596" y="3662606"/>
            <a:ext cx="82515" cy="82493"/>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67" name="Google Shape;5467;p20"/>
          <p:cNvSpPr/>
          <p:nvPr/>
        </p:nvSpPr>
        <p:spPr>
          <a:xfrm>
            <a:off x="8114261" y="3662606"/>
            <a:ext cx="81638" cy="82493"/>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68" name="Google Shape;5468;p20"/>
          <p:cNvSpPr/>
          <p:nvPr/>
        </p:nvSpPr>
        <p:spPr>
          <a:xfrm>
            <a:off x="8455047" y="3662606"/>
            <a:ext cx="82515" cy="82493"/>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69" name="Google Shape;5469;p20"/>
          <p:cNvSpPr/>
          <p:nvPr/>
        </p:nvSpPr>
        <p:spPr>
          <a:xfrm>
            <a:off x="8796710" y="3662606"/>
            <a:ext cx="81638" cy="82493"/>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70" name="Google Shape;5470;p20"/>
          <p:cNvSpPr/>
          <p:nvPr/>
        </p:nvSpPr>
        <p:spPr>
          <a:xfrm>
            <a:off x="265652" y="4042640"/>
            <a:ext cx="82515" cy="81617"/>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71" name="Google Shape;5471;p20"/>
          <p:cNvSpPr/>
          <p:nvPr/>
        </p:nvSpPr>
        <p:spPr>
          <a:xfrm>
            <a:off x="607315" y="4042640"/>
            <a:ext cx="81638" cy="81617"/>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72" name="Google Shape;5472;p20"/>
          <p:cNvSpPr/>
          <p:nvPr/>
        </p:nvSpPr>
        <p:spPr>
          <a:xfrm>
            <a:off x="5384463" y="4042640"/>
            <a:ext cx="81638" cy="81617"/>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73" name="Google Shape;5473;p20"/>
          <p:cNvSpPr/>
          <p:nvPr/>
        </p:nvSpPr>
        <p:spPr>
          <a:xfrm>
            <a:off x="5725248" y="4042640"/>
            <a:ext cx="82515" cy="81617"/>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74" name="Google Shape;5474;p20"/>
          <p:cNvSpPr/>
          <p:nvPr/>
        </p:nvSpPr>
        <p:spPr>
          <a:xfrm>
            <a:off x="6066912" y="4042640"/>
            <a:ext cx="81638" cy="81617"/>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75" name="Google Shape;5475;p20"/>
          <p:cNvSpPr/>
          <p:nvPr/>
        </p:nvSpPr>
        <p:spPr>
          <a:xfrm>
            <a:off x="6407698" y="4042640"/>
            <a:ext cx="82515" cy="81617"/>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76" name="Google Shape;5476;p20"/>
          <p:cNvSpPr/>
          <p:nvPr/>
        </p:nvSpPr>
        <p:spPr>
          <a:xfrm>
            <a:off x="6749361" y="4042640"/>
            <a:ext cx="81638" cy="81617"/>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77" name="Google Shape;5477;p20"/>
          <p:cNvSpPr/>
          <p:nvPr/>
        </p:nvSpPr>
        <p:spPr>
          <a:xfrm>
            <a:off x="7090147" y="4042640"/>
            <a:ext cx="82515" cy="81617"/>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78" name="Google Shape;5478;p20"/>
          <p:cNvSpPr/>
          <p:nvPr/>
        </p:nvSpPr>
        <p:spPr>
          <a:xfrm>
            <a:off x="7431811" y="4042640"/>
            <a:ext cx="81638" cy="81617"/>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79" name="Google Shape;5479;p20"/>
          <p:cNvSpPr/>
          <p:nvPr/>
        </p:nvSpPr>
        <p:spPr>
          <a:xfrm>
            <a:off x="7772596" y="4042640"/>
            <a:ext cx="82515" cy="81617"/>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80" name="Google Shape;5480;p20"/>
          <p:cNvSpPr/>
          <p:nvPr/>
        </p:nvSpPr>
        <p:spPr>
          <a:xfrm>
            <a:off x="8114261" y="4042640"/>
            <a:ext cx="81638" cy="81617"/>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81" name="Google Shape;5481;p20"/>
          <p:cNvSpPr/>
          <p:nvPr/>
        </p:nvSpPr>
        <p:spPr>
          <a:xfrm>
            <a:off x="8455047" y="4042640"/>
            <a:ext cx="82515" cy="81617"/>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82" name="Google Shape;5482;p20"/>
          <p:cNvSpPr/>
          <p:nvPr/>
        </p:nvSpPr>
        <p:spPr>
          <a:xfrm>
            <a:off x="8796710" y="4042640"/>
            <a:ext cx="81638" cy="81617"/>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nvGrpSpPr>
          <p:cNvPr id="5483" name="Google Shape;5483;p20"/>
          <p:cNvGrpSpPr/>
          <p:nvPr/>
        </p:nvGrpSpPr>
        <p:grpSpPr>
          <a:xfrm>
            <a:off x="265652" y="4801832"/>
            <a:ext cx="8612696" cy="82492"/>
            <a:chOff x="354110" y="6402442"/>
            <a:chExt cx="11480604" cy="109990"/>
          </a:xfrm>
        </p:grpSpPr>
        <p:sp>
          <p:nvSpPr>
            <p:cNvPr id="5484" name="Google Shape;5484;p20"/>
            <p:cNvSpPr/>
            <p:nvPr/>
          </p:nvSpPr>
          <p:spPr>
            <a:xfrm>
              <a:off x="354110" y="640244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85" name="Google Shape;5485;p20"/>
            <p:cNvSpPr/>
            <p:nvPr/>
          </p:nvSpPr>
          <p:spPr>
            <a:xfrm>
              <a:off x="809542" y="640244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86" name="Google Shape;5486;p20"/>
            <p:cNvSpPr/>
            <p:nvPr/>
          </p:nvSpPr>
          <p:spPr>
            <a:xfrm>
              <a:off x="1263805" y="640244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87" name="Google Shape;5487;p20"/>
            <p:cNvSpPr/>
            <p:nvPr/>
          </p:nvSpPr>
          <p:spPr>
            <a:xfrm>
              <a:off x="1719239" y="640244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88" name="Google Shape;5488;p20"/>
            <p:cNvSpPr/>
            <p:nvPr/>
          </p:nvSpPr>
          <p:spPr>
            <a:xfrm>
              <a:off x="2173502" y="640244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89" name="Google Shape;5489;p20"/>
            <p:cNvSpPr/>
            <p:nvPr/>
          </p:nvSpPr>
          <p:spPr>
            <a:xfrm>
              <a:off x="2628934" y="640244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90" name="Google Shape;5490;p20"/>
            <p:cNvSpPr/>
            <p:nvPr/>
          </p:nvSpPr>
          <p:spPr>
            <a:xfrm>
              <a:off x="3083197" y="640244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91" name="Google Shape;5491;p20"/>
            <p:cNvSpPr/>
            <p:nvPr/>
          </p:nvSpPr>
          <p:spPr>
            <a:xfrm>
              <a:off x="3538630" y="640244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92" name="Google Shape;5492;p20"/>
            <p:cNvSpPr/>
            <p:nvPr/>
          </p:nvSpPr>
          <p:spPr>
            <a:xfrm>
              <a:off x="3992893" y="640244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93" name="Google Shape;5493;p20"/>
            <p:cNvSpPr/>
            <p:nvPr/>
          </p:nvSpPr>
          <p:spPr>
            <a:xfrm>
              <a:off x="4448326" y="640244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94" name="Google Shape;5494;p20"/>
            <p:cNvSpPr/>
            <p:nvPr/>
          </p:nvSpPr>
          <p:spPr>
            <a:xfrm>
              <a:off x="4902589" y="640244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95" name="Google Shape;5495;p20"/>
            <p:cNvSpPr/>
            <p:nvPr/>
          </p:nvSpPr>
          <p:spPr>
            <a:xfrm>
              <a:off x="5358022" y="640244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96" name="Google Shape;5496;p20"/>
            <p:cNvSpPr/>
            <p:nvPr/>
          </p:nvSpPr>
          <p:spPr>
            <a:xfrm>
              <a:off x="5812285" y="640244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97" name="Google Shape;5497;p20"/>
            <p:cNvSpPr/>
            <p:nvPr/>
          </p:nvSpPr>
          <p:spPr>
            <a:xfrm>
              <a:off x="6267717" y="640244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98" name="Google Shape;5498;p20"/>
            <p:cNvSpPr/>
            <p:nvPr/>
          </p:nvSpPr>
          <p:spPr>
            <a:xfrm>
              <a:off x="6721980" y="640244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99" name="Google Shape;5499;p20"/>
            <p:cNvSpPr/>
            <p:nvPr/>
          </p:nvSpPr>
          <p:spPr>
            <a:xfrm>
              <a:off x="7177414" y="640244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500" name="Google Shape;5500;p20"/>
            <p:cNvSpPr/>
            <p:nvPr/>
          </p:nvSpPr>
          <p:spPr>
            <a:xfrm>
              <a:off x="7631676" y="640244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501" name="Google Shape;5501;p20"/>
            <p:cNvSpPr/>
            <p:nvPr/>
          </p:nvSpPr>
          <p:spPr>
            <a:xfrm>
              <a:off x="8087109" y="640244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502" name="Google Shape;5502;p20"/>
            <p:cNvSpPr/>
            <p:nvPr/>
          </p:nvSpPr>
          <p:spPr>
            <a:xfrm>
              <a:off x="8541372" y="640244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503" name="Google Shape;5503;p20"/>
            <p:cNvSpPr/>
            <p:nvPr/>
          </p:nvSpPr>
          <p:spPr>
            <a:xfrm>
              <a:off x="8996805" y="640244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504" name="Google Shape;5504;p20"/>
            <p:cNvSpPr/>
            <p:nvPr/>
          </p:nvSpPr>
          <p:spPr>
            <a:xfrm>
              <a:off x="9451068" y="640244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505" name="Google Shape;5505;p20"/>
            <p:cNvSpPr/>
            <p:nvPr/>
          </p:nvSpPr>
          <p:spPr>
            <a:xfrm>
              <a:off x="9906501" y="640244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506" name="Google Shape;5506;p20"/>
            <p:cNvSpPr/>
            <p:nvPr/>
          </p:nvSpPr>
          <p:spPr>
            <a:xfrm>
              <a:off x="10360763" y="640244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507" name="Google Shape;5507;p20"/>
            <p:cNvSpPr/>
            <p:nvPr/>
          </p:nvSpPr>
          <p:spPr>
            <a:xfrm>
              <a:off x="10816197" y="640244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508" name="Google Shape;5508;p20"/>
            <p:cNvSpPr/>
            <p:nvPr/>
          </p:nvSpPr>
          <p:spPr>
            <a:xfrm>
              <a:off x="11270460" y="640244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509" name="Google Shape;5509;p20"/>
            <p:cNvSpPr/>
            <p:nvPr/>
          </p:nvSpPr>
          <p:spPr>
            <a:xfrm>
              <a:off x="11725892" y="640244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sp>
        <p:nvSpPr>
          <p:cNvPr id="5510" name="Google Shape;5510;p20"/>
          <p:cNvSpPr txBox="1">
            <a:spLocks noGrp="1"/>
          </p:cNvSpPr>
          <p:nvPr>
            <p:ph type="dt" idx="10"/>
          </p:nvPr>
        </p:nvSpPr>
        <p:spPr>
          <a:xfrm>
            <a:off x="457200" y="4767263"/>
            <a:ext cx="2133600" cy="273844"/>
          </a:xfrm>
          <a:prstGeom prst="rect">
            <a:avLst/>
          </a:prstGeom>
          <a:noFill/>
          <a:ln>
            <a:noFill/>
          </a:ln>
        </p:spPr>
        <p:txBody>
          <a:bodyPr spcFirstLastPara="1" wrap="square" lIns="0" tIns="45700" rIns="0" bIns="4570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511" name="Google Shape;5511;p20"/>
          <p:cNvSpPr txBox="1">
            <a:spLocks noGrp="1"/>
          </p:cNvSpPr>
          <p:nvPr>
            <p:ph type="ftr" idx="11"/>
          </p:nvPr>
        </p:nvSpPr>
        <p:spPr>
          <a:xfrm>
            <a:off x="3124200" y="4767263"/>
            <a:ext cx="2895600" cy="273844"/>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512" name="Google Shape;5512;p20"/>
          <p:cNvSpPr txBox="1">
            <a:spLocks noGrp="1"/>
          </p:cNvSpPr>
          <p:nvPr>
            <p:ph type="sldNum" idx="12"/>
          </p:nvPr>
        </p:nvSpPr>
        <p:spPr>
          <a:xfrm>
            <a:off x="6553200" y="4767263"/>
            <a:ext cx="2133600" cy="273844"/>
          </a:xfrm>
          <a:prstGeom prst="rect">
            <a:avLst/>
          </a:prstGeom>
          <a:noFill/>
          <a:ln>
            <a:noFill/>
          </a:ln>
        </p:spPr>
        <p:txBody>
          <a:bodyPr spcFirstLastPara="1" wrap="square" lIns="0" tIns="45700" rIns="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grpSp>
        <p:nvGrpSpPr>
          <p:cNvPr id="5513" name="Google Shape;5513;p20"/>
          <p:cNvGrpSpPr/>
          <p:nvPr/>
        </p:nvGrpSpPr>
        <p:grpSpPr>
          <a:xfrm>
            <a:off x="265652" y="4428452"/>
            <a:ext cx="8612696" cy="82492"/>
            <a:chOff x="354110" y="6402442"/>
            <a:chExt cx="11480604" cy="109990"/>
          </a:xfrm>
        </p:grpSpPr>
        <p:sp>
          <p:nvSpPr>
            <p:cNvPr id="5514" name="Google Shape;5514;p20"/>
            <p:cNvSpPr/>
            <p:nvPr/>
          </p:nvSpPr>
          <p:spPr>
            <a:xfrm>
              <a:off x="354110" y="640244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515" name="Google Shape;5515;p20"/>
            <p:cNvSpPr/>
            <p:nvPr/>
          </p:nvSpPr>
          <p:spPr>
            <a:xfrm>
              <a:off x="809542" y="640244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516" name="Google Shape;5516;p20"/>
            <p:cNvSpPr/>
            <p:nvPr/>
          </p:nvSpPr>
          <p:spPr>
            <a:xfrm>
              <a:off x="1263805" y="640244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517" name="Google Shape;5517;p20"/>
            <p:cNvSpPr/>
            <p:nvPr/>
          </p:nvSpPr>
          <p:spPr>
            <a:xfrm>
              <a:off x="1719239" y="640244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518" name="Google Shape;5518;p20"/>
            <p:cNvSpPr/>
            <p:nvPr/>
          </p:nvSpPr>
          <p:spPr>
            <a:xfrm>
              <a:off x="2173502" y="640244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519" name="Google Shape;5519;p20"/>
            <p:cNvSpPr/>
            <p:nvPr/>
          </p:nvSpPr>
          <p:spPr>
            <a:xfrm>
              <a:off x="2628934" y="640244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520" name="Google Shape;5520;p20"/>
            <p:cNvSpPr/>
            <p:nvPr/>
          </p:nvSpPr>
          <p:spPr>
            <a:xfrm>
              <a:off x="3083197" y="640244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521" name="Google Shape;5521;p20"/>
            <p:cNvSpPr/>
            <p:nvPr/>
          </p:nvSpPr>
          <p:spPr>
            <a:xfrm>
              <a:off x="3538630" y="640244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522" name="Google Shape;5522;p20"/>
            <p:cNvSpPr/>
            <p:nvPr/>
          </p:nvSpPr>
          <p:spPr>
            <a:xfrm>
              <a:off x="3992893" y="640244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523" name="Google Shape;5523;p20"/>
            <p:cNvSpPr/>
            <p:nvPr/>
          </p:nvSpPr>
          <p:spPr>
            <a:xfrm>
              <a:off x="4448326" y="640244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524" name="Google Shape;5524;p20"/>
            <p:cNvSpPr/>
            <p:nvPr/>
          </p:nvSpPr>
          <p:spPr>
            <a:xfrm>
              <a:off x="4902589" y="640244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525" name="Google Shape;5525;p20"/>
            <p:cNvSpPr/>
            <p:nvPr/>
          </p:nvSpPr>
          <p:spPr>
            <a:xfrm>
              <a:off x="5358022" y="640244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526" name="Google Shape;5526;p20"/>
            <p:cNvSpPr/>
            <p:nvPr/>
          </p:nvSpPr>
          <p:spPr>
            <a:xfrm>
              <a:off x="5812285" y="640244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527" name="Google Shape;5527;p20"/>
            <p:cNvSpPr/>
            <p:nvPr/>
          </p:nvSpPr>
          <p:spPr>
            <a:xfrm>
              <a:off x="6267717" y="640244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528" name="Google Shape;5528;p20"/>
            <p:cNvSpPr/>
            <p:nvPr/>
          </p:nvSpPr>
          <p:spPr>
            <a:xfrm>
              <a:off x="6721980" y="640244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529" name="Google Shape;5529;p20"/>
            <p:cNvSpPr/>
            <p:nvPr/>
          </p:nvSpPr>
          <p:spPr>
            <a:xfrm>
              <a:off x="7177414" y="640244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530" name="Google Shape;5530;p20"/>
            <p:cNvSpPr/>
            <p:nvPr/>
          </p:nvSpPr>
          <p:spPr>
            <a:xfrm>
              <a:off x="7631676" y="640244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531" name="Google Shape;5531;p20"/>
            <p:cNvSpPr/>
            <p:nvPr/>
          </p:nvSpPr>
          <p:spPr>
            <a:xfrm>
              <a:off x="8087109" y="640244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532" name="Google Shape;5532;p20"/>
            <p:cNvSpPr/>
            <p:nvPr/>
          </p:nvSpPr>
          <p:spPr>
            <a:xfrm>
              <a:off x="8541372" y="640244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533" name="Google Shape;5533;p20"/>
            <p:cNvSpPr/>
            <p:nvPr/>
          </p:nvSpPr>
          <p:spPr>
            <a:xfrm>
              <a:off x="8996805" y="640244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534" name="Google Shape;5534;p20"/>
            <p:cNvSpPr/>
            <p:nvPr/>
          </p:nvSpPr>
          <p:spPr>
            <a:xfrm>
              <a:off x="9451068" y="640244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535" name="Google Shape;5535;p20"/>
            <p:cNvSpPr/>
            <p:nvPr/>
          </p:nvSpPr>
          <p:spPr>
            <a:xfrm>
              <a:off x="9906501" y="640244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536" name="Google Shape;5536;p20"/>
            <p:cNvSpPr/>
            <p:nvPr/>
          </p:nvSpPr>
          <p:spPr>
            <a:xfrm>
              <a:off x="10360763" y="640244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537" name="Google Shape;5537;p20"/>
            <p:cNvSpPr/>
            <p:nvPr/>
          </p:nvSpPr>
          <p:spPr>
            <a:xfrm>
              <a:off x="10816197" y="640244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538" name="Google Shape;5538;p20"/>
            <p:cNvSpPr/>
            <p:nvPr/>
          </p:nvSpPr>
          <p:spPr>
            <a:xfrm>
              <a:off x="11270460" y="6402442"/>
              <a:ext cx="10999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539" name="Google Shape;5539;p20"/>
            <p:cNvSpPr/>
            <p:nvPr/>
          </p:nvSpPr>
          <p:spPr>
            <a:xfrm>
              <a:off x="11725892" y="6402442"/>
              <a:ext cx="108822" cy="10999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lidemodel2">
  <p:cSld name="slidemodel2">
    <p:bg>
      <p:bgPr>
        <a:gradFill>
          <a:gsLst>
            <a:gs pos="0">
              <a:srgbClr val="1181AE"/>
            </a:gs>
            <a:gs pos="55000">
              <a:srgbClr val="1181AE"/>
            </a:gs>
            <a:gs pos="100000">
              <a:srgbClr val="095474"/>
            </a:gs>
          </a:gsLst>
          <a:path path="circle">
            <a:fillToRect l="50000" t="50000" r="50000" b="50000"/>
          </a:path>
          <a:tileRect/>
        </a:gradFill>
        <a:effectLst/>
      </p:bgPr>
    </p:bg>
    <p:spTree>
      <p:nvGrpSpPr>
        <p:cNvPr id="1" name="Shape 5540"/>
        <p:cNvGrpSpPr/>
        <p:nvPr/>
      </p:nvGrpSpPr>
      <p:grpSpPr>
        <a:xfrm>
          <a:off x="0" y="0"/>
          <a:ext cx="0" cy="0"/>
          <a:chOff x="0" y="0"/>
          <a:chExt cx="0" cy="0"/>
        </a:xfrm>
      </p:grpSpPr>
      <p:sp>
        <p:nvSpPr>
          <p:cNvPr id="5541" name="Google Shape;5541;p21"/>
          <p:cNvSpPr txBox="1">
            <a:spLocks noGrp="1"/>
          </p:cNvSpPr>
          <p:nvPr>
            <p:ph type="title"/>
          </p:nvPr>
        </p:nvSpPr>
        <p:spPr>
          <a:xfrm>
            <a:off x="2414004" y="2152975"/>
            <a:ext cx="4449167" cy="533311"/>
          </a:xfrm>
          <a:prstGeom prst="rect">
            <a:avLst/>
          </a:prstGeom>
          <a:noFill/>
          <a:ln>
            <a:noFill/>
          </a:ln>
        </p:spPr>
        <p:txBody>
          <a:bodyPr spcFirstLastPara="1" wrap="square" lIns="0" tIns="45700" rIns="0" bIns="45700" anchor="ctr" anchorCtr="0">
            <a:normAutofit/>
          </a:bodyPr>
          <a:lstStyle>
            <a:lvl1pPr lvl="0" algn="ctr">
              <a:spcBef>
                <a:spcPts val="0"/>
              </a:spcBef>
              <a:spcAft>
                <a:spcPts val="0"/>
              </a:spcAft>
              <a:buClr>
                <a:schemeClr val="lt1"/>
              </a:buClr>
              <a:buSzPts val="2700"/>
              <a:buFont typeface="Calibri" panose="020F0502020204030204"/>
              <a:buNone/>
              <a:defRPr sz="2700" b="0">
                <a:solidFill>
                  <a:schemeClr val="lt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542" name="Google Shape;5542;p21"/>
          <p:cNvSpPr txBox="1">
            <a:spLocks noGrp="1"/>
          </p:cNvSpPr>
          <p:nvPr>
            <p:ph type="dt" idx="10"/>
          </p:nvPr>
        </p:nvSpPr>
        <p:spPr>
          <a:xfrm>
            <a:off x="457200" y="4767263"/>
            <a:ext cx="2133600" cy="273844"/>
          </a:xfrm>
          <a:prstGeom prst="rect">
            <a:avLst/>
          </a:prstGeom>
          <a:noFill/>
          <a:ln>
            <a:noFill/>
          </a:ln>
        </p:spPr>
        <p:txBody>
          <a:bodyPr spcFirstLastPara="1" wrap="square" lIns="0" tIns="45700" rIns="0" bIns="4570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543" name="Google Shape;5543;p21"/>
          <p:cNvSpPr txBox="1">
            <a:spLocks noGrp="1"/>
          </p:cNvSpPr>
          <p:nvPr>
            <p:ph type="ftr" idx="11"/>
          </p:nvPr>
        </p:nvSpPr>
        <p:spPr>
          <a:xfrm>
            <a:off x="3124200" y="4767263"/>
            <a:ext cx="2895600" cy="273844"/>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544" name="Google Shape;5544;p21"/>
          <p:cNvSpPr txBox="1">
            <a:spLocks noGrp="1"/>
          </p:cNvSpPr>
          <p:nvPr>
            <p:ph type="sldNum" idx="12"/>
          </p:nvPr>
        </p:nvSpPr>
        <p:spPr>
          <a:xfrm>
            <a:off x="6553200" y="4767263"/>
            <a:ext cx="2133600" cy="273844"/>
          </a:xfrm>
          <a:prstGeom prst="rect">
            <a:avLst/>
          </a:prstGeom>
          <a:noFill/>
          <a:ln>
            <a:noFill/>
          </a:ln>
        </p:spPr>
        <p:txBody>
          <a:bodyPr spcFirstLastPara="1" wrap="square" lIns="0" tIns="45700" rIns="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bg>
      <p:bgPr>
        <a:solidFill>
          <a:schemeClr val="accent1"/>
        </a:solidFill>
        <a:effectLst/>
      </p:bgPr>
    </p:bg>
    <p:spTree>
      <p:nvGrpSpPr>
        <p:cNvPr id="1" name="Shape 174"/>
        <p:cNvGrpSpPr/>
        <p:nvPr/>
      </p:nvGrpSpPr>
      <p:grpSpPr>
        <a:xfrm>
          <a:off x="0" y="0"/>
          <a:ext cx="0" cy="0"/>
          <a:chOff x="0" y="0"/>
          <a:chExt cx="0" cy="0"/>
        </a:xfrm>
      </p:grpSpPr>
      <p:sp>
        <p:nvSpPr>
          <p:cNvPr id="175" name="Google Shape;175;p3"/>
          <p:cNvSpPr txBox="1">
            <a:spLocks noGrp="1"/>
          </p:cNvSpPr>
          <p:nvPr>
            <p:ph type="dt" idx="10"/>
          </p:nvPr>
        </p:nvSpPr>
        <p:spPr>
          <a:xfrm>
            <a:off x="457200" y="4767263"/>
            <a:ext cx="2133600" cy="273900"/>
          </a:xfrm>
          <a:prstGeom prst="rect">
            <a:avLst/>
          </a:prstGeom>
          <a:noFill/>
          <a:ln>
            <a:noFill/>
          </a:ln>
        </p:spPr>
        <p:txBody>
          <a:bodyPr spcFirstLastPara="1" wrap="square" lIns="0" tIns="45700" rIns="0" bIns="4570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6" name="Google Shape;176;p3"/>
          <p:cNvSpPr txBox="1">
            <a:spLocks noGrp="1"/>
          </p:cNvSpPr>
          <p:nvPr>
            <p:ph type="ftr" idx="11"/>
          </p:nvPr>
        </p:nvSpPr>
        <p:spPr>
          <a:xfrm>
            <a:off x="3124200" y="4767263"/>
            <a:ext cx="2895600" cy="273900"/>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7" name="Google Shape;177;p3"/>
          <p:cNvSpPr txBox="1">
            <a:spLocks noGrp="1"/>
          </p:cNvSpPr>
          <p:nvPr>
            <p:ph type="sldNum" idx="12"/>
          </p:nvPr>
        </p:nvSpPr>
        <p:spPr>
          <a:xfrm>
            <a:off x="6553200" y="4767263"/>
            <a:ext cx="2133600" cy="273900"/>
          </a:xfrm>
          <a:prstGeom prst="rect">
            <a:avLst/>
          </a:prstGeom>
          <a:noFill/>
          <a:ln>
            <a:noFill/>
          </a:ln>
        </p:spPr>
        <p:txBody>
          <a:bodyPr spcFirstLastPara="1" wrap="square" lIns="0" tIns="45700" rIns="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grpSp>
        <p:nvGrpSpPr>
          <p:cNvPr id="178" name="Google Shape;178;p3"/>
          <p:cNvGrpSpPr/>
          <p:nvPr/>
        </p:nvGrpSpPr>
        <p:grpSpPr>
          <a:xfrm>
            <a:off x="265653" y="244928"/>
            <a:ext cx="8612808" cy="4639478"/>
            <a:chOff x="354110" y="326571"/>
            <a:chExt cx="11480682" cy="6185971"/>
          </a:xfrm>
        </p:grpSpPr>
        <p:grpSp>
          <p:nvGrpSpPr>
            <p:cNvPr id="179" name="Google Shape;179;p3"/>
            <p:cNvGrpSpPr/>
            <p:nvPr/>
          </p:nvGrpSpPr>
          <p:grpSpPr>
            <a:xfrm>
              <a:off x="354110" y="326571"/>
              <a:ext cx="11480682" cy="110100"/>
              <a:chOff x="354110" y="326571"/>
              <a:chExt cx="11480682" cy="110100"/>
            </a:xfrm>
          </p:grpSpPr>
          <p:sp>
            <p:nvSpPr>
              <p:cNvPr id="180" name="Google Shape;180;p3"/>
              <p:cNvSpPr/>
              <p:nvPr/>
            </p:nvSpPr>
            <p:spPr>
              <a:xfrm>
                <a:off x="354110" y="326571"/>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1" name="Google Shape;181;p3"/>
              <p:cNvSpPr/>
              <p:nvPr/>
            </p:nvSpPr>
            <p:spPr>
              <a:xfrm>
                <a:off x="809542" y="326571"/>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2" name="Google Shape;182;p3"/>
              <p:cNvSpPr/>
              <p:nvPr/>
            </p:nvSpPr>
            <p:spPr>
              <a:xfrm>
                <a:off x="1263805" y="326571"/>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3" name="Google Shape;183;p3"/>
              <p:cNvSpPr/>
              <p:nvPr/>
            </p:nvSpPr>
            <p:spPr>
              <a:xfrm>
                <a:off x="1719239" y="326571"/>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4" name="Google Shape;184;p3"/>
              <p:cNvSpPr/>
              <p:nvPr/>
            </p:nvSpPr>
            <p:spPr>
              <a:xfrm>
                <a:off x="2173502" y="326571"/>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5" name="Google Shape;185;p3"/>
              <p:cNvSpPr/>
              <p:nvPr/>
            </p:nvSpPr>
            <p:spPr>
              <a:xfrm>
                <a:off x="2628934" y="326571"/>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6" name="Google Shape;186;p3"/>
              <p:cNvSpPr/>
              <p:nvPr/>
            </p:nvSpPr>
            <p:spPr>
              <a:xfrm>
                <a:off x="3083197" y="326571"/>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7" name="Google Shape;187;p3"/>
              <p:cNvSpPr/>
              <p:nvPr/>
            </p:nvSpPr>
            <p:spPr>
              <a:xfrm>
                <a:off x="3538630" y="326571"/>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8" name="Google Shape;188;p3"/>
              <p:cNvSpPr/>
              <p:nvPr/>
            </p:nvSpPr>
            <p:spPr>
              <a:xfrm>
                <a:off x="3992893" y="326571"/>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9" name="Google Shape;189;p3"/>
              <p:cNvSpPr/>
              <p:nvPr/>
            </p:nvSpPr>
            <p:spPr>
              <a:xfrm>
                <a:off x="4448326" y="326571"/>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90" name="Google Shape;190;p3"/>
              <p:cNvSpPr/>
              <p:nvPr/>
            </p:nvSpPr>
            <p:spPr>
              <a:xfrm>
                <a:off x="4902589" y="326571"/>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91" name="Google Shape;191;p3"/>
              <p:cNvSpPr/>
              <p:nvPr/>
            </p:nvSpPr>
            <p:spPr>
              <a:xfrm>
                <a:off x="5358022" y="326571"/>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92" name="Google Shape;192;p3"/>
              <p:cNvSpPr/>
              <p:nvPr/>
            </p:nvSpPr>
            <p:spPr>
              <a:xfrm>
                <a:off x="5812285" y="326571"/>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93" name="Google Shape;193;p3"/>
              <p:cNvSpPr/>
              <p:nvPr/>
            </p:nvSpPr>
            <p:spPr>
              <a:xfrm>
                <a:off x="6267717" y="326571"/>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94" name="Google Shape;194;p3"/>
              <p:cNvSpPr/>
              <p:nvPr/>
            </p:nvSpPr>
            <p:spPr>
              <a:xfrm>
                <a:off x="6721980" y="326571"/>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95" name="Google Shape;195;p3"/>
              <p:cNvSpPr/>
              <p:nvPr/>
            </p:nvSpPr>
            <p:spPr>
              <a:xfrm>
                <a:off x="7177414" y="326571"/>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96" name="Google Shape;196;p3"/>
              <p:cNvSpPr/>
              <p:nvPr/>
            </p:nvSpPr>
            <p:spPr>
              <a:xfrm>
                <a:off x="7631676" y="326571"/>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97" name="Google Shape;197;p3"/>
              <p:cNvSpPr/>
              <p:nvPr/>
            </p:nvSpPr>
            <p:spPr>
              <a:xfrm>
                <a:off x="8087109" y="326571"/>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98" name="Google Shape;198;p3"/>
              <p:cNvSpPr/>
              <p:nvPr/>
            </p:nvSpPr>
            <p:spPr>
              <a:xfrm>
                <a:off x="8541372" y="326571"/>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99" name="Google Shape;199;p3"/>
              <p:cNvSpPr/>
              <p:nvPr/>
            </p:nvSpPr>
            <p:spPr>
              <a:xfrm>
                <a:off x="8996805" y="326571"/>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00" name="Google Shape;200;p3"/>
              <p:cNvSpPr/>
              <p:nvPr/>
            </p:nvSpPr>
            <p:spPr>
              <a:xfrm>
                <a:off x="9451068" y="326571"/>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01" name="Google Shape;201;p3"/>
              <p:cNvSpPr/>
              <p:nvPr/>
            </p:nvSpPr>
            <p:spPr>
              <a:xfrm>
                <a:off x="9906501" y="326571"/>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02" name="Google Shape;202;p3"/>
              <p:cNvSpPr/>
              <p:nvPr/>
            </p:nvSpPr>
            <p:spPr>
              <a:xfrm>
                <a:off x="10360763" y="326571"/>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03" name="Google Shape;203;p3"/>
              <p:cNvSpPr/>
              <p:nvPr/>
            </p:nvSpPr>
            <p:spPr>
              <a:xfrm>
                <a:off x="10816197" y="326571"/>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04" name="Google Shape;204;p3"/>
              <p:cNvSpPr/>
              <p:nvPr/>
            </p:nvSpPr>
            <p:spPr>
              <a:xfrm>
                <a:off x="11270460" y="326571"/>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05" name="Google Shape;205;p3"/>
              <p:cNvSpPr/>
              <p:nvPr/>
            </p:nvSpPr>
            <p:spPr>
              <a:xfrm>
                <a:off x="11725892" y="326571"/>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206" name="Google Shape;206;p3"/>
            <p:cNvGrpSpPr/>
            <p:nvPr/>
          </p:nvGrpSpPr>
          <p:grpSpPr>
            <a:xfrm>
              <a:off x="354110" y="833283"/>
              <a:ext cx="11480682" cy="108900"/>
              <a:chOff x="354110" y="834963"/>
              <a:chExt cx="11480682" cy="108900"/>
            </a:xfrm>
          </p:grpSpPr>
          <p:sp>
            <p:nvSpPr>
              <p:cNvPr id="207" name="Google Shape;207;p3"/>
              <p:cNvSpPr/>
              <p:nvPr/>
            </p:nvSpPr>
            <p:spPr>
              <a:xfrm>
                <a:off x="354110" y="834963"/>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08" name="Google Shape;208;p3"/>
              <p:cNvSpPr/>
              <p:nvPr/>
            </p:nvSpPr>
            <p:spPr>
              <a:xfrm>
                <a:off x="809542" y="834963"/>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09" name="Google Shape;209;p3"/>
              <p:cNvSpPr/>
              <p:nvPr/>
            </p:nvSpPr>
            <p:spPr>
              <a:xfrm>
                <a:off x="1263805" y="834963"/>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10" name="Google Shape;210;p3"/>
              <p:cNvSpPr/>
              <p:nvPr/>
            </p:nvSpPr>
            <p:spPr>
              <a:xfrm>
                <a:off x="1719239" y="834963"/>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11" name="Google Shape;211;p3"/>
              <p:cNvSpPr/>
              <p:nvPr/>
            </p:nvSpPr>
            <p:spPr>
              <a:xfrm>
                <a:off x="2173502" y="834963"/>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12" name="Google Shape;212;p3"/>
              <p:cNvSpPr/>
              <p:nvPr/>
            </p:nvSpPr>
            <p:spPr>
              <a:xfrm>
                <a:off x="2628934" y="834963"/>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13" name="Google Shape;213;p3"/>
              <p:cNvSpPr/>
              <p:nvPr/>
            </p:nvSpPr>
            <p:spPr>
              <a:xfrm>
                <a:off x="3083197" y="834963"/>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14" name="Google Shape;214;p3"/>
              <p:cNvSpPr/>
              <p:nvPr/>
            </p:nvSpPr>
            <p:spPr>
              <a:xfrm>
                <a:off x="3538630" y="834963"/>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15" name="Google Shape;215;p3"/>
              <p:cNvSpPr/>
              <p:nvPr/>
            </p:nvSpPr>
            <p:spPr>
              <a:xfrm>
                <a:off x="3992893" y="834963"/>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16" name="Google Shape;216;p3"/>
              <p:cNvSpPr/>
              <p:nvPr/>
            </p:nvSpPr>
            <p:spPr>
              <a:xfrm>
                <a:off x="4448326" y="834963"/>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17" name="Google Shape;217;p3"/>
              <p:cNvSpPr/>
              <p:nvPr/>
            </p:nvSpPr>
            <p:spPr>
              <a:xfrm>
                <a:off x="4902589" y="834963"/>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18" name="Google Shape;218;p3"/>
              <p:cNvSpPr/>
              <p:nvPr/>
            </p:nvSpPr>
            <p:spPr>
              <a:xfrm>
                <a:off x="5358022" y="834963"/>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19" name="Google Shape;219;p3"/>
              <p:cNvSpPr/>
              <p:nvPr/>
            </p:nvSpPr>
            <p:spPr>
              <a:xfrm>
                <a:off x="5812285" y="834963"/>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20" name="Google Shape;220;p3"/>
              <p:cNvSpPr/>
              <p:nvPr/>
            </p:nvSpPr>
            <p:spPr>
              <a:xfrm>
                <a:off x="6267717" y="834963"/>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21" name="Google Shape;221;p3"/>
              <p:cNvSpPr/>
              <p:nvPr/>
            </p:nvSpPr>
            <p:spPr>
              <a:xfrm>
                <a:off x="6721980" y="834963"/>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22" name="Google Shape;222;p3"/>
              <p:cNvSpPr/>
              <p:nvPr/>
            </p:nvSpPr>
            <p:spPr>
              <a:xfrm>
                <a:off x="7177414" y="834963"/>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23" name="Google Shape;223;p3"/>
              <p:cNvSpPr/>
              <p:nvPr/>
            </p:nvSpPr>
            <p:spPr>
              <a:xfrm>
                <a:off x="7631676" y="834963"/>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24" name="Google Shape;224;p3"/>
              <p:cNvSpPr/>
              <p:nvPr/>
            </p:nvSpPr>
            <p:spPr>
              <a:xfrm>
                <a:off x="8087109" y="834963"/>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25" name="Google Shape;225;p3"/>
              <p:cNvSpPr/>
              <p:nvPr/>
            </p:nvSpPr>
            <p:spPr>
              <a:xfrm>
                <a:off x="8541372" y="834963"/>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26" name="Google Shape;226;p3"/>
              <p:cNvSpPr/>
              <p:nvPr/>
            </p:nvSpPr>
            <p:spPr>
              <a:xfrm>
                <a:off x="8996805" y="834963"/>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27" name="Google Shape;227;p3"/>
              <p:cNvSpPr/>
              <p:nvPr/>
            </p:nvSpPr>
            <p:spPr>
              <a:xfrm>
                <a:off x="9451068" y="834963"/>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28" name="Google Shape;228;p3"/>
              <p:cNvSpPr/>
              <p:nvPr/>
            </p:nvSpPr>
            <p:spPr>
              <a:xfrm>
                <a:off x="9906501" y="834963"/>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29" name="Google Shape;229;p3"/>
              <p:cNvSpPr/>
              <p:nvPr/>
            </p:nvSpPr>
            <p:spPr>
              <a:xfrm>
                <a:off x="10360763" y="834963"/>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30" name="Google Shape;230;p3"/>
              <p:cNvSpPr/>
              <p:nvPr/>
            </p:nvSpPr>
            <p:spPr>
              <a:xfrm>
                <a:off x="10816197" y="834963"/>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31" name="Google Shape;231;p3"/>
              <p:cNvSpPr/>
              <p:nvPr/>
            </p:nvSpPr>
            <p:spPr>
              <a:xfrm>
                <a:off x="11270460" y="834963"/>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32" name="Google Shape;232;p3"/>
              <p:cNvSpPr/>
              <p:nvPr/>
            </p:nvSpPr>
            <p:spPr>
              <a:xfrm>
                <a:off x="11725892" y="834963"/>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233" name="Google Shape;233;p3"/>
            <p:cNvGrpSpPr/>
            <p:nvPr/>
          </p:nvGrpSpPr>
          <p:grpSpPr>
            <a:xfrm>
              <a:off x="354110" y="1338827"/>
              <a:ext cx="11480682" cy="110100"/>
              <a:chOff x="354110" y="1342187"/>
              <a:chExt cx="11480682" cy="110100"/>
            </a:xfrm>
          </p:grpSpPr>
          <p:sp>
            <p:nvSpPr>
              <p:cNvPr id="234" name="Google Shape;234;p3"/>
              <p:cNvSpPr/>
              <p:nvPr/>
            </p:nvSpPr>
            <p:spPr>
              <a:xfrm>
                <a:off x="354110" y="1342187"/>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35" name="Google Shape;235;p3"/>
              <p:cNvSpPr/>
              <p:nvPr/>
            </p:nvSpPr>
            <p:spPr>
              <a:xfrm>
                <a:off x="809542" y="1342187"/>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36" name="Google Shape;236;p3"/>
              <p:cNvSpPr/>
              <p:nvPr/>
            </p:nvSpPr>
            <p:spPr>
              <a:xfrm>
                <a:off x="1263805" y="1342187"/>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37" name="Google Shape;237;p3"/>
              <p:cNvSpPr/>
              <p:nvPr/>
            </p:nvSpPr>
            <p:spPr>
              <a:xfrm>
                <a:off x="1719239" y="1342187"/>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38" name="Google Shape;238;p3"/>
              <p:cNvSpPr/>
              <p:nvPr/>
            </p:nvSpPr>
            <p:spPr>
              <a:xfrm>
                <a:off x="2173502" y="1342187"/>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39" name="Google Shape;239;p3"/>
              <p:cNvSpPr/>
              <p:nvPr/>
            </p:nvSpPr>
            <p:spPr>
              <a:xfrm>
                <a:off x="2628934" y="1342187"/>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0" name="Google Shape;240;p3"/>
              <p:cNvSpPr/>
              <p:nvPr/>
            </p:nvSpPr>
            <p:spPr>
              <a:xfrm>
                <a:off x="3083197" y="1342187"/>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1" name="Google Shape;241;p3"/>
              <p:cNvSpPr/>
              <p:nvPr/>
            </p:nvSpPr>
            <p:spPr>
              <a:xfrm>
                <a:off x="3538630" y="1342187"/>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2" name="Google Shape;242;p3"/>
              <p:cNvSpPr/>
              <p:nvPr/>
            </p:nvSpPr>
            <p:spPr>
              <a:xfrm>
                <a:off x="3992893" y="1342187"/>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3" name="Google Shape;243;p3"/>
              <p:cNvSpPr/>
              <p:nvPr/>
            </p:nvSpPr>
            <p:spPr>
              <a:xfrm>
                <a:off x="4448326" y="1342187"/>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4" name="Google Shape;244;p3"/>
              <p:cNvSpPr/>
              <p:nvPr/>
            </p:nvSpPr>
            <p:spPr>
              <a:xfrm>
                <a:off x="4902589" y="1342187"/>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5" name="Google Shape;245;p3"/>
              <p:cNvSpPr/>
              <p:nvPr/>
            </p:nvSpPr>
            <p:spPr>
              <a:xfrm>
                <a:off x="5358022" y="1342187"/>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6" name="Google Shape;246;p3"/>
              <p:cNvSpPr/>
              <p:nvPr/>
            </p:nvSpPr>
            <p:spPr>
              <a:xfrm>
                <a:off x="5812285" y="1342187"/>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7" name="Google Shape;247;p3"/>
              <p:cNvSpPr/>
              <p:nvPr/>
            </p:nvSpPr>
            <p:spPr>
              <a:xfrm>
                <a:off x="6267717" y="1342187"/>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8" name="Google Shape;248;p3"/>
              <p:cNvSpPr/>
              <p:nvPr/>
            </p:nvSpPr>
            <p:spPr>
              <a:xfrm>
                <a:off x="6721980" y="1342187"/>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9" name="Google Shape;249;p3"/>
              <p:cNvSpPr/>
              <p:nvPr/>
            </p:nvSpPr>
            <p:spPr>
              <a:xfrm>
                <a:off x="7177414" y="1342187"/>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50" name="Google Shape;250;p3"/>
              <p:cNvSpPr/>
              <p:nvPr/>
            </p:nvSpPr>
            <p:spPr>
              <a:xfrm>
                <a:off x="7631676" y="1342187"/>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51" name="Google Shape;251;p3"/>
              <p:cNvSpPr/>
              <p:nvPr/>
            </p:nvSpPr>
            <p:spPr>
              <a:xfrm>
                <a:off x="8087109" y="1342187"/>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52" name="Google Shape;252;p3"/>
              <p:cNvSpPr/>
              <p:nvPr/>
            </p:nvSpPr>
            <p:spPr>
              <a:xfrm>
                <a:off x="8541372" y="1342187"/>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53" name="Google Shape;253;p3"/>
              <p:cNvSpPr/>
              <p:nvPr/>
            </p:nvSpPr>
            <p:spPr>
              <a:xfrm>
                <a:off x="8996805" y="1342187"/>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54" name="Google Shape;254;p3"/>
              <p:cNvSpPr/>
              <p:nvPr/>
            </p:nvSpPr>
            <p:spPr>
              <a:xfrm>
                <a:off x="9451068" y="1342187"/>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55" name="Google Shape;255;p3"/>
              <p:cNvSpPr/>
              <p:nvPr/>
            </p:nvSpPr>
            <p:spPr>
              <a:xfrm>
                <a:off x="9906501" y="1342187"/>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56" name="Google Shape;256;p3"/>
              <p:cNvSpPr/>
              <p:nvPr/>
            </p:nvSpPr>
            <p:spPr>
              <a:xfrm>
                <a:off x="10360763" y="1342187"/>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57" name="Google Shape;257;p3"/>
              <p:cNvSpPr/>
              <p:nvPr/>
            </p:nvSpPr>
            <p:spPr>
              <a:xfrm>
                <a:off x="10816197" y="1342187"/>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58" name="Google Shape;258;p3"/>
              <p:cNvSpPr/>
              <p:nvPr/>
            </p:nvSpPr>
            <p:spPr>
              <a:xfrm>
                <a:off x="11270460" y="1342187"/>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59" name="Google Shape;259;p3"/>
              <p:cNvSpPr/>
              <p:nvPr/>
            </p:nvSpPr>
            <p:spPr>
              <a:xfrm>
                <a:off x="11725892" y="1342187"/>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260" name="Google Shape;260;p3"/>
            <p:cNvGrpSpPr/>
            <p:nvPr/>
          </p:nvGrpSpPr>
          <p:grpSpPr>
            <a:xfrm>
              <a:off x="354110" y="1845539"/>
              <a:ext cx="11480682" cy="110100"/>
              <a:chOff x="354110" y="1850572"/>
              <a:chExt cx="11480682" cy="110100"/>
            </a:xfrm>
          </p:grpSpPr>
          <p:sp>
            <p:nvSpPr>
              <p:cNvPr id="261" name="Google Shape;261;p3"/>
              <p:cNvSpPr/>
              <p:nvPr/>
            </p:nvSpPr>
            <p:spPr>
              <a:xfrm>
                <a:off x="354110" y="185057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2" name="Google Shape;262;p3"/>
              <p:cNvSpPr/>
              <p:nvPr/>
            </p:nvSpPr>
            <p:spPr>
              <a:xfrm>
                <a:off x="809542" y="185057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3" name="Google Shape;263;p3"/>
              <p:cNvSpPr/>
              <p:nvPr/>
            </p:nvSpPr>
            <p:spPr>
              <a:xfrm>
                <a:off x="1263805" y="185057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4" name="Google Shape;264;p3"/>
              <p:cNvSpPr/>
              <p:nvPr/>
            </p:nvSpPr>
            <p:spPr>
              <a:xfrm>
                <a:off x="1719239" y="185057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5" name="Google Shape;265;p3"/>
              <p:cNvSpPr/>
              <p:nvPr/>
            </p:nvSpPr>
            <p:spPr>
              <a:xfrm>
                <a:off x="2173502" y="185057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6" name="Google Shape;266;p3"/>
              <p:cNvSpPr/>
              <p:nvPr/>
            </p:nvSpPr>
            <p:spPr>
              <a:xfrm>
                <a:off x="2628934" y="185057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7" name="Google Shape;267;p3"/>
              <p:cNvSpPr/>
              <p:nvPr/>
            </p:nvSpPr>
            <p:spPr>
              <a:xfrm>
                <a:off x="3083197" y="185057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8" name="Google Shape;268;p3"/>
              <p:cNvSpPr/>
              <p:nvPr/>
            </p:nvSpPr>
            <p:spPr>
              <a:xfrm>
                <a:off x="3538630" y="185057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9" name="Google Shape;269;p3"/>
              <p:cNvSpPr/>
              <p:nvPr/>
            </p:nvSpPr>
            <p:spPr>
              <a:xfrm>
                <a:off x="3992893" y="185057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0" name="Google Shape;270;p3"/>
              <p:cNvSpPr/>
              <p:nvPr/>
            </p:nvSpPr>
            <p:spPr>
              <a:xfrm>
                <a:off x="4448326" y="185057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1" name="Google Shape;271;p3"/>
              <p:cNvSpPr/>
              <p:nvPr/>
            </p:nvSpPr>
            <p:spPr>
              <a:xfrm>
                <a:off x="4902589" y="185057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2" name="Google Shape;272;p3"/>
              <p:cNvSpPr/>
              <p:nvPr/>
            </p:nvSpPr>
            <p:spPr>
              <a:xfrm>
                <a:off x="5358022" y="185057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3" name="Google Shape;273;p3"/>
              <p:cNvSpPr/>
              <p:nvPr/>
            </p:nvSpPr>
            <p:spPr>
              <a:xfrm>
                <a:off x="5812285" y="185057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4" name="Google Shape;274;p3"/>
              <p:cNvSpPr/>
              <p:nvPr/>
            </p:nvSpPr>
            <p:spPr>
              <a:xfrm>
                <a:off x="6267717" y="185057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5" name="Google Shape;275;p3"/>
              <p:cNvSpPr/>
              <p:nvPr/>
            </p:nvSpPr>
            <p:spPr>
              <a:xfrm>
                <a:off x="6721980" y="185057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6" name="Google Shape;276;p3"/>
              <p:cNvSpPr/>
              <p:nvPr/>
            </p:nvSpPr>
            <p:spPr>
              <a:xfrm>
                <a:off x="7177414" y="185057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7" name="Google Shape;277;p3"/>
              <p:cNvSpPr/>
              <p:nvPr/>
            </p:nvSpPr>
            <p:spPr>
              <a:xfrm>
                <a:off x="7631676" y="185057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8" name="Google Shape;278;p3"/>
              <p:cNvSpPr/>
              <p:nvPr/>
            </p:nvSpPr>
            <p:spPr>
              <a:xfrm>
                <a:off x="8087109" y="185057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9" name="Google Shape;279;p3"/>
              <p:cNvSpPr/>
              <p:nvPr/>
            </p:nvSpPr>
            <p:spPr>
              <a:xfrm>
                <a:off x="8541372" y="185057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0" name="Google Shape;280;p3"/>
              <p:cNvSpPr/>
              <p:nvPr/>
            </p:nvSpPr>
            <p:spPr>
              <a:xfrm>
                <a:off x="8996805" y="185057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1" name="Google Shape;281;p3"/>
              <p:cNvSpPr/>
              <p:nvPr/>
            </p:nvSpPr>
            <p:spPr>
              <a:xfrm>
                <a:off x="9451068" y="185057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2" name="Google Shape;282;p3"/>
              <p:cNvSpPr/>
              <p:nvPr/>
            </p:nvSpPr>
            <p:spPr>
              <a:xfrm>
                <a:off x="9906501" y="185057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3" name="Google Shape;283;p3"/>
              <p:cNvSpPr/>
              <p:nvPr/>
            </p:nvSpPr>
            <p:spPr>
              <a:xfrm>
                <a:off x="10360763" y="185057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4" name="Google Shape;284;p3"/>
              <p:cNvSpPr/>
              <p:nvPr/>
            </p:nvSpPr>
            <p:spPr>
              <a:xfrm>
                <a:off x="10816197" y="185057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5" name="Google Shape;285;p3"/>
              <p:cNvSpPr/>
              <p:nvPr/>
            </p:nvSpPr>
            <p:spPr>
              <a:xfrm>
                <a:off x="11270460" y="185057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6" name="Google Shape;286;p3"/>
              <p:cNvSpPr/>
              <p:nvPr/>
            </p:nvSpPr>
            <p:spPr>
              <a:xfrm>
                <a:off x="11725892" y="185057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287" name="Google Shape;287;p3"/>
            <p:cNvGrpSpPr/>
            <p:nvPr/>
          </p:nvGrpSpPr>
          <p:grpSpPr>
            <a:xfrm>
              <a:off x="354110" y="2352251"/>
              <a:ext cx="11480682" cy="108900"/>
              <a:chOff x="354110" y="2358964"/>
              <a:chExt cx="11480682" cy="108900"/>
            </a:xfrm>
          </p:grpSpPr>
          <p:sp>
            <p:nvSpPr>
              <p:cNvPr id="288" name="Google Shape;288;p3"/>
              <p:cNvSpPr/>
              <p:nvPr/>
            </p:nvSpPr>
            <p:spPr>
              <a:xfrm>
                <a:off x="354110" y="235896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9" name="Google Shape;289;p3"/>
              <p:cNvSpPr/>
              <p:nvPr/>
            </p:nvSpPr>
            <p:spPr>
              <a:xfrm>
                <a:off x="809542" y="235896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90" name="Google Shape;290;p3"/>
              <p:cNvSpPr/>
              <p:nvPr/>
            </p:nvSpPr>
            <p:spPr>
              <a:xfrm>
                <a:off x="1263805" y="235896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91" name="Google Shape;291;p3"/>
              <p:cNvSpPr/>
              <p:nvPr/>
            </p:nvSpPr>
            <p:spPr>
              <a:xfrm>
                <a:off x="1719239" y="235896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92" name="Google Shape;292;p3"/>
              <p:cNvSpPr/>
              <p:nvPr/>
            </p:nvSpPr>
            <p:spPr>
              <a:xfrm>
                <a:off x="2173502" y="235896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93" name="Google Shape;293;p3"/>
              <p:cNvSpPr/>
              <p:nvPr/>
            </p:nvSpPr>
            <p:spPr>
              <a:xfrm>
                <a:off x="2628934" y="235896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94" name="Google Shape;294;p3"/>
              <p:cNvSpPr/>
              <p:nvPr/>
            </p:nvSpPr>
            <p:spPr>
              <a:xfrm>
                <a:off x="3083197" y="235896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95" name="Google Shape;295;p3"/>
              <p:cNvSpPr/>
              <p:nvPr/>
            </p:nvSpPr>
            <p:spPr>
              <a:xfrm>
                <a:off x="3538630" y="235896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96" name="Google Shape;296;p3"/>
              <p:cNvSpPr/>
              <p:nvPr/>
            </p:nvSpPr>
            <p:spPr>
              <a:xfrm>
                <a:off x="3992893" y="235896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97" name="Google Shape;297;p3"/>
              <p:cNvSpPr/>
              <p:nvPr/>
            </p:nvSpPr>
            <p:spPr>
              <a:xfrm>
                <a:off x="4448326" y="235896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98" name="Google Shape;298;p3"/>
              <p:cNvSpPr/>
              <p:nvPr/>
            </p:nvSpPr>
            <p:spPr>
              <a:xfrm>
                <a:off x="4902589" y="235896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99" name="Google Shape;299;p3"/>
              <p:cNvSpPr/>
              <p:nvPr/>
            </p:nvSpPr>
            <p:spPr>
              <a:xfrm>
                <a:off x="5358022" y="235896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0" name="Google Shape;300;p3"/>
              <p:cNvSpPr/>
              <p:nvPr/>
            </p:nvSpPr>
            <p:spPr>
              <a:xfrm>
                <a:off x="5812285" y="235896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1" name="Google Shape;301;p3"/>
              <p:cNvSpPr/>
              <p:nvPr/>
            </p:nvSpPr>
            <p:spPr>
              <a:xfrm>
                <a:off x="6267717" y="235896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2" name="Google Shape;302;p3"/>
              <p:cNvSpPr/>
              <p:nvPr/>
            </p:nvSpPr>
            <p:spPr>
              <a:xfrm>
                <a:off x="6721980" y="235896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3" name="Google Shape;303;p3"/>
              <p:cNvSpPr/>
              <p:nvPr/>
            </p:nvSpPr>
            <p:spPr>
              <a:xfrm>
                <a:off x="7177414" y="235896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4" name="Google Shape;304;p3"/>
              <p:cNvSpPr/>
              <p:nvPr/>
            </p:nvSpPr>
            <p:spPr>
              <a:xfrm>
                <a:off x="7631676" y="235896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5" name="Google Shape;305;p3"/>
              <p:cNvSpPr/>
              <p:nvPr/>
            </p:nvSpPr>
            <p:spPr>
              <a:xfrm>
                <a:off x="8087109" y="235896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6" name="Google Shape;306;p3"/>
              <p:cNvSpPr/>
              <p:nvPr/>
            </p:nvSpPr>
            <p:spPr>
              <a:xfrm>
                <a:off x="8541372" y="235896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7" name="Google Shape;307;p3"/>
              <p:cNvSpPr/>
              <p:nvPr/>
            </p:nvSpPr>
            <p:spPr>
              <a:xfrm>
                <a:off x="8996805" y="235896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8" name="Google Shape;308;p3"/>
              <p:cNvSpPr/>
              <p:nvPr/>
            </p:nvSpPr>
            <p:spPr>
              <a:xfrm>
                <a:off x="9451068" y="235896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9" name="Google Shape;309;p3"/>
              <p:cNvSpPr/>
              <p:nvPr/>
            </p:nvSpPr>
            <p:spPr>
              <a:xfrm>
                <a:off x="9906501" y="235896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10" name="Google Shape;310;p3"/>
              <p:cNvSpPr/>
              <p:nvPr/>
            </p:nvSpPr>
            <p:spPr>
              <a:xfrm>
                <a:off x="10360763" y="235896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11" name="Google Shape;311;p3"/>
              <p:cNvSpPr/>
              <p:nvPr/>
            </p:nvSpPr>
            <p:spPr>
              <a:xfrm>
                <a:off x="10816197" y="235896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12" name="Google Shape;312;p3"/>
              <p:cNvSpPr/>
              <p:nvPr/>
            </p:nvSpPr>
            <p:spPr>
              <a:xfrm>
                <a:off x="11270460" y="235896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13" name="Google Shape;313;p3"/>
              <p:cNvSpPr/>
              <p:nvPr/>
            </p:nvSpPr>
            <p:spPr>
              <a:xfrm>
                <a:off x="11725892" y="235896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314" name="Google Shape;314;p3"/>
            <p:cNvGrpSpPr/>
            <p:nvPr/>
          </p:nvGrpSpPr>
          <p:grpSpPr>
            <a:xfrm>
              <a:off x="354110" y="2857795"/>
              <a:ext cx="11480682" cy="110100"/>
              <a:chOff x="354110" y="2866188"/>
              <a:chExt cx="11480682" cy="110100"/>
            </a:xfrm>
          </p:grpSpPr>
          <p:sp>
            <p:nvSpPr>
              <p:cNvPr id="315" name="Google Shape;315;p3"/>
              <p:cNvSpPr/>
              <p:nvPr/>
            </p:nvSpPr>
            <p:spPr>
              <a:xfrm>
                <a:off x="354110" y="286618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16" name="Google Shape;316;p3"/>
              <p:cNvSpPr/>
              <p:nvPr/>
            </p:nvSpPr>
            <p:spPr>
              <a:xfrm>
                <a:off x="809542" y="286618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17" name="Google Shape;317;p3"/>
              <p:cNvSpPr/>
              <p:nvPr/>
            </p:nvSpPr>
            <p:spPr>
              <a:xfrm>
                <a:off x="1263805" y="286618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18" name="Google Shape;318;p3"/>
              <p:cNvSpPr/>
              <p:nvPr/>
            </p:nvSpPr>
            <p:spPr>
              <a:xfrm>
                <a:off x="1719239" y="286618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19" name="Google Shape;319;p3"/>
              <p:cNvSpPr/>
              <p:nvPr/>
            </p:nvSpPr>
            <p:spPr>
              <a:xfrm>
                <a:off x="2173502" y="286618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20" name="Google Shape;320;p3"/>
              <p:cNvSpPr/>
              <p:nvPr/>
            </p:nvSpPr>
            <p:spPr>
              <a:xfrm>
                <a:off x="2628934" y="286618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21" name="Google Shape;321;p3"/>
              <p:cNvSpPr/>
              <p:nvPr/>
            </p:nvSpPr>
            <p:spPr>
              <a:xfrm>
                <a:off x="3083197" y="286618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22" name="Google Shape;322;p3"/>
              <p:cNvSpPr/>
              <p:nvPr/>
            </p:nvSpPr>
            <p:spPr>
              <a:xfrm>
                <a:off x="3538630" y="286618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23" name="Google Shape;323;p3"/>
              <p:cNvSpPr/>
              <p:nvPr/>
            </p:nvSpPr>
            <p:spPr>
              <a:xfrm>
                <a:off x="3992893" y="286618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24" name="Google Shape;324;p3"/>
              <p:cNvSpPr/>
              <p:nvPr/>
            </p:nvSpPr>
            <p:spPr>
              <a:xfrm>
                <a:off x="4448326" y="286618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25" name="Google Shape;325;p3"/>
              <p:cNvSpPr/>
              <p:nvPr/>
            </p:nvSpPr>
            <p:spPr>
              <a:xfrm>
                <a:off x="4902589" y="286618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26" name="Google Shape;326;p3"/>
              <p:cNvSpPr/>
              <p:nvPr/>
            </p:nvSpPr>
            <p:spPr>
              <a:xfrm>
                <a:off x="5358022" y="286618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27" name="Google Shape;327;p3"/>
              <p:cNvSpPr/>
              <p:nvPr/>
            </p:nvSpPr>
            <p:spPr>
              <a:xfrm>
                <a:off x="5812285" y="286618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28" name="Google Shape;328;p3"/>
              <p:cNvSpPr/>
              <p:nvPr/>
            </p:nvSpPr>
            <p:spPr>
              <a:xfrm>
                <a:off x="6267717" y="286618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29" name="Google Shape;329;p3"/>
              <p:cNvSpPr/>
              <p:nvPr/>
            </p:nvSpPr>
            <p:spPr>
              <a:xfrm>
                <a:off x="6721980" y="286618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30" name="Google Shape;330;p3"/>
              <p:cNvSpPr/>
              <p:nvPr/>
            </p:nvSpPr>
            <p:spPr>
              <a:xfrm>
                <a:off x="7177414" y="286618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31" name="Google Shape;331;p3"/>
              <p:cNvSpPr/>
              <p:nvPr/>
            </p:nvSpPr>
            <p:spPr>
              <a:xfrm>
                <a:off x="7631676" y="286618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32" name="Google Shape;332;p3"/>
              <p:cNvSpPr/>
              <p:nvPr/>
            </p:nvSpPr>
            <p:spPr>
              <a:xfrm>
                <a:off x="8087109" y="286618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33" name="Google Shape;333;p3"/>
              <p:cNvSpPr/>
              <p:nvPr/>
            </p:nvSpPr>
            <p:spPr>
              <a:xfrm>
                <a:off x="8541372" y="286618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34" name="Google Shape;334;p3"/>
              <p:cNvSpPr/>
              <p:nvPr/>
            </p:nvSpPr>
            <p:spPr>
              <a:xfrm>
                <a:off x="8996805" y="286618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35" name="Google Shape;335;p3"/>
              <p:cNvSpPr/>
              <p:nvPr/>
            </p:nvSpPr>
            <p:spPr>
              <a:xfrm>
                <a:off x="9451068" y="286618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36" name="Google Shape;336;p3"/>
              <p:cNvSpPr/>
              <p:nvPr/>
            </p:nvSpPr>
            <p:spPr>
              <a:xfrm>
                <a:off x="9906501" y="286618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37" name="Google Shape;337;p3"/>
              <p:cNvSpPr/>
              <p:nvPr/>
            </p:nvSpPr>
            <p:spPr>
              <a:xfrm>
                <a:off x="10360763" y="286618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38" name="Google Shape;338;p3"/>
              <p:cNvSpPr/>
              <p:nvPr/>
            </p:nvSpPr>
            <p:spPr>
              <a:xfrm>
                <a:off x="10816197" y="286618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39" name="Google Shape;339;p3"/>
              <p:cNvSpPr/>
              <p:nvPr/>
            </p:nvSpPr>
            <p:spPr>
              <a:xfrm>
                <a:off x="11270460" y="286618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40" name="Google Shape;340;p3"/>
              <p:cNvSpPr/>
              <p:nvPr/>
            </p:nvSpPr>
            <p:spPr>
              <a:xfrm>
                <a:off x="11725892" y="286618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341" name="Google Shape;341;p3"/>
            <p:cNvGrpSpPr/>
            <p:nvPr/>
          </p:nvGrpSpPr>
          <p:grpSpPr>
            <a:xfrm>
              <a:off x="354110" y="3364507"/>
              <a:ext cx="11480682" cy="110100"/>
              <a:chOff x="354110" y="3364062"/>
              <a:chExt cx="11480682" cy="110100"/>
            </a:xfrm>
          </p:grpSpPr>
          <p:sp>
            <p:nvSpPr>
              <p:cNvPr id="342" name="Google Shape;342;p3"/>
              <p:cNvSpPr/>
              <p:nvPr/>
            </p:nvSpPr>
            <p:spPr>
              <a:xfrm>
                <a:off x="354110" y="3364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43" name="Google Shape;343;p3"/>
              <p:cNvSpPr/>
              <p:nvPr/>
            </p:nvSpPr>
            <p:spPr>
              <a:xfrm>
                <a:off x="809542" y="3364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44" name="Google Shape;344;p3"/>
              <p:cNvSpPr/>
              <p:nvPr/>
            </p:nvSpPr>
            <p:spPr>
              <a:xfrm>
                <a:off x="1263805" y="3364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45" name="Google Shape;345;p3"/>
              <p:cNvSpPr/>
              <p:nvPr/>
            </p:nvSpPr>
            <p:spPr>
              <a:xfrm>
                <a:off x="1719239" y="3364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46" name="Google Shape;346;p3"/>
              <p:cNvSpPr/>
              <p:nvPr/>
            </p:nvSpPr>
            <p:spPr>
              <a:xfrm>
                <a:off x="2173502" y="3364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47" name="Google Shape;347;p3"/>
              <p:cNvSpPr/>
              <p:nvPr/>
            </p:nvSpPr>
            <p:spPr>
              <a:xfrm>
                <a:off x="2628934" y="3364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48" name="Google Shape;348;p3"/>
              <p:cNvSpPr/>
              <p:nvPr/>
            </p:nvSpPr>
            <p:spPr>
              <a:xfrm>
                <a:off x="3083197" y="3364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49" name="Google Shape;349;p3"/>
              <p:cNvSpPr/>
              <p:nvPr/>
            </p:nvSpPr>
            <p:spPr>
              <a:xfrm>
                <a:off x="3538630" y="3364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0" name="Google Shape;350;p3"/>
              <p:cNvSpPr/>
              <p:nvPr/>
            </p:nvSpPr>
            <p:spPr>
              <a:xfrm>
                <a:off x="3992893" y="3364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1" name="Google Shape;351;p3"/>
              <p:cNvSpPr/>
              <p:nvPr/>
            </p:nvSpPr>
            <p:spPr>
              <a:xfrm>
                <a:off x="4448326" y="3364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2" name="Google Shape;352;p3"/>
              <p:cNvSpPr/>
              <p:nvPr/>
            </p:nvSpPr>
            <p:spPr>
              <a:xfrm>
                <a:off x="4902589" y="3364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3" name="Google Shape;353;p3"/>
              <p:cNvSpPr/>
              <p:nvPr/>
            </p:nvSpPr>
            <p:spPr>
              <a:xfrm>
                <a:off x="5358022" y="3364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4" name="Google Shape;354;p3"/>
              <p:cNvSpPr/>
              <p:nvPr/>
            </p:nvSpPr>
            <p:spPr>
              <a:xfrm>
                <a:off x="5812285" y="3364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5" name="Google Shape;355;p3"/>
              <p:cNvSpPr/>
              <p:nvPr/>
            </p:nvSpPr>
            <p:spPr>
              <a:xfrm>
                <a:off x="6267717" y="3364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6" name="Google Shape;356;p3"/>
              <p:cNvSpPr/>
              <p:nvPr/>
            </p:nvSpPr>
            <p:spPr>
              <a:xfrm>
                <a:off x="6721980" y="3364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7" name="Google Shape;357;p3"/>
              <p:cNvSpPr/>
              <p:nvPr/>
            </p:nvSpPr>
            <p:spPr>
              <a:xfrm>
                <a:off x="7177414" y="3364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8" name="Google Shape;358;p3"/>
              <p:cNvSpPr/>
              <p:nvPr/>
            </p:nvSpPr>
            <p:spPr>
              <a:xfrm>
                <a:off x="7631676" y="3364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9" name="Google Shape;359;p3"/>
              <p:cNvSpPr/>
              <p:nvPr/>
            </p:nvSpPr>
            <p:spPr>
              <a:xfrm>
                <a:off x="8087109" y="3364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60" name="Google Shape;360;p3"/>
              <p:cNvSpPr/>
              <p:nvPr/>
            </p:nvSpPr>
            <p:spPr>
              <a:xfrm>
                <a:off x="8541372" y="3364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61" name="Google Shape;361;p3"/>
              <p:cNvSpPr/>
              <p:nvPr/>
            </p:nvSpPr>
            <p:spPr>
              <a:xfrm>
                <a:off x="8996805" y="3364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62" name="Google Shape;362;p3"/>
              <p:cNvSpPr/>
              <p:nvPr/>
            </p:nvSpPr>
            <p:spPr>
              <a:xfrm>
                <a:off x="9451068" y="3364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63" name="Google Shape;363;p3"/>
              <p:cNvSpPr/>
              <p:nvPr/>
            </p:nvSpPr>
            <p:spPr>
              <a:xfrm>
                <a:off x="9906501" y="3364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64" name="Google Shape;364;p3"/>
              <p:cNvSpPr/>
              <p:nvPr/>
            </p:nvSpPr>
            <p:spPr>
              <a:xfrm>
                <a:off x="10360763" y="3364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65" name="Google Shape;365;p3"/>
              <p:cNvSpPr/>
              <p:nvPr/>
            </p:nvSpPr>
            <p:spPr>
              <a:xfrm>
                <a:off x="10816197" y="3364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66" name="Google Shape;366;p3"/>
              <p:cNvSpPr/>
              <p:nvPr/>
            </p:nvSpPr>
            <p:spPr>
              <a:xfrm>
                <a:off x="11270460" y="3364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67" name="Google Shape;367;p3"/>
              <p:cNvSpPr/>
              <p:nvPr/>
            </p:nvSpPr>
            <p:spPr>
              <a:xfrm>
                <a:off x="11725892" y="3364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368" name="Google Shape;368;p3"/>
            <p:cNvGrpSpPr/>
            <p:nvPr/>
          </p:nvGrpSpPr>
          <p:grpSpPr>
            <a:xfrm>
              <a:off x="354110" y="3871219"/>
              <a:ext cx="11480682" cy="108900"/>
              <a:chOff x="354110" y="3872454"/>
              <a:chExt cx="11480682" cy="108900"/>
            </a:xfrm>
          </p:grpSpPr>
          <p:sp>
            <p:nvSpPr>
              <p:cNvPr id="369" name="Google Shape;369;p3"/>
              <p:cNvSpPr/>
              <p:nvPr/>
            </p:nvSpPr>
            <p:spPr>
              <a:xfrm>
                <a:off x="354110" y="3872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0" name="Google Shape;370;p3"/>
              <p:cNvSpPr/>
              <p:nvPr/>
            </p:nvSpPr>
            <p:spPr>
              <a:xfrm>
                <a:off x="809542" y="3872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1" name="Google Shape;371;p3"/>
              <p:cNvSpPr/>
              <p:nvPr/>
            </p:nvSpPr>
            <p:spPr>
              <a:xfrm>
                <a:off x="1263805" y="3872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2" name="Google Shape;372;p3"/>
              <p:cNvSpPr/>
              <p:nvPr/>
            </p:nvSpPr>
            <p:spPr>
              <a:xfrm>
                <a:off x="1719239" y="3872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3" name="Google Shape;373;p3"/>
              <p:cNvSpPr/>
              <p:nvPr/>
            </p:nvSpPr>
            <p:spPr>
              <a:xfrm>
                <a:off x="2173502" y="3872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4" name="Google Shape;374;p3"/>
              <p:cNvSpPr/>
              <p:nvPr/>
            </p:nvSpPr>
            <p:spPr>
              <a:xfrm>
                <a:off x="2628934" y="3872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5" name="Google Shape;375;p3"/>
              <p:cNvSpPr/>
              <p:nvPr/>
            </p:nvSpPr>
            <p:spPr>
              <a:xfrm>
                <a:off x="3083197" y="3872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6" name="Google Shape;376;p3"/>
              <p:cNvSpPr/>
              <p:nvPr/>
            </p:nvSpPr>
            <p:spPr>
              <a:xfrm>
                <a:off x="3538630" y="3872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7" name="Google Shape;377;p3"/>
              <p:cNvSpPr/>
              <p:nvPr/>
            </p:nvSpPr>
            <p:spPr>
              <a:xfrm>
                <a:off x="3992893" y="3872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8" name="Google Shape;378;p3"/>
              <p:cNvSpPr/>
              <p:nvPr/>
            </p:nvSpPr>
            <p:spPr>
              <a:xfrm>
                <a:off x="4448326" y="3872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9" name="Google Shape;379;p3"/>
              <p:cNvSpPr/>
              <p:nvPr/>
            </p:nvSpPr>
            <p:spPr>
              <a:xfrm>
                <a:off x="4902589" y="3872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80" name="Google Shape;380;p3"/>
              <p:cNvSpPr/>
              <p:nvPr/>
            </p:nvSpPr>
            <p:spPr>
              <a:xfrm>
                <a:off x="5358022" y="3872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81" name="Google Shape;381;p3"/>
              <p:cNvSpPr/>
              <p:nvPr/>
            </p:nvSpPr>
            <p:spPr>
              <a:xfrm>
                <a:off x="5812285" y="3872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82" name="Google Shape;382;p3"/>
              <p:cNvSpPr/>
              <p:nvPr/>
            </p:nvSpPr>
            <p:spPr>
              <a:xfrm>
                <a:off x="6267717" y="3872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83" name="Google Shape;383;p3"/>
              <p:cNvSpPr/>
              <p:nvPr/>
            </p:nvSpPr>
            <p:spPr>
              <a:xfrm>
                <a:off x="6721980" y="3872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84" name="Google Shape;384;p3"/>
              <p:cNvSpPr/>
              <p:nvPr/>
            </p:nvSpPr>
            <p:spPr>
              <a:xfrm>
                <a:off x="7177414" y="3872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85" name="Google Shape;385;p3"/>
              <p:cNvSpPr/>
              <p:nvPr/>
            </p:nvSpPr>
            <p:spPr>
              <a:xfrm>
                <a:off x="7631676" y="3872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86" name="Google Shape;386;p3"/>
              <p:cNvSpPr/>
              <p:nvPr/>
            </p:nvSpPr>
            <p:spPr>
              <a:xfrm>
                <a:off x="8087109" y="3872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87" name="Google Shape;387;p3"/>
              <p:cNvSpPr/>
              <p:nvPr/>
            </p:nvSpPr>
            <p:spPr>
              <a:xfrm>
                <a:off x="8541372" y="3872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88" name="Google Shape;388;p3"/>
              <p:cNvSpPr/>
              <p:nvPr/>
            </p:nvSpPr>
            <p:spPr>
              <a:xfrm>
                <a:off x="8996805" y="3872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89" name="Google Shape;389;p3"/>
              <p:cNvSpPr/>
              <p:nvPr/>
            </p:nvSpPr>
            <p:spPr>
              <a:xfrm>
                <a:off x="9451068" y="3872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90" name="Google Shape;390;p3"/>
              <p:cNvSpPr/>
              <p:nvPr/>
            </p:nvSpPr>
            <p:spPr>
              <a:xfrm>
                <a:off x="9906501" y="3872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91" name="Google Shape;391;p3"/>
              <p:cNvSpPr/>
              <p:nvPr/>
            </p:nvSpPr>
            <p:spPr>
              <a:xfrm>
                <a:off x="10360763" y="3872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92" name="Google Shape;392;p3"/>
              <p:cNvSpPr/>
              <p:nvPr/>
            </p:nvSpPr>
            <p:spPr>
              <a:xfrm>
                <a:off x="10816197" y="3872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93" name="Google Shape;393;p3"/>
              <p:cNvSpPr/>
              <p:nvPr/>
            </p:nvSpPr>
            <p:spPr>
              <a:xfrm>
                <a:off x="11270460" y="3872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94" name="Google Shape;394;p3"/>
              <p:cNvSpPr/>
              <p:nvPr/>
            </p:nvSpPr>
            <p:spPr>
              <a:xfrm>
                <a:off x="11725892" y="3872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395" name="Google Shape;395;p3"/>
            <p:cNvGrpSpPr/>
            <p:nvPr/>
          </p:nvGrpSpPr>
          <p:grpSpPr>
            <a:xfrm>
              <a:off x="354110" y="4376763"/>
              <a:ext cx="11480682" cy="110100"/>
              <a:chOff x="354110" y="4379678"/>
              <a:chExt cx="11480682" cy="110100"/>
            </a:xfrm>
          </p:grpSpPr>
          <p:sp>
            <p:nvSpPr>
              <p:cNvPr id="396" name="Google Shape;396;p3"/>
              <p:cNvSpPr/>
              <p:nvPr/>
            </p:nvSpPr>
            <p:spPr>
              <a:xfrm>
                <a:off x="354110" y="4379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97" name="Google Shape;397;p3"/>
              <p:cNvSpPr/>
              <p:nvPr/>
            </p:nvSpPr>
            <p:spPr>
              <a:xfrm>
                <a:off x="809542" y="4379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98" name="Google Shape;398;p3"/>
              <p:cNvSpPr/>
              <p:nvPr/>
            </p:nvSpPr>
            <p:spPr>
              <a:xfrm>
                <a:off x="1263805" y="4379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99" name="Google Shape;399;p3"/>
              <p:cNvSpPr/>
              <p:nvPr/>
            </p:nvSpPr>
            <p:spPr>
              <a:xfrm>
                <a:off x="1719239" y="4379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0" name="Google Shape;400;p3"/>
              <p:cNvSpPr/>
              <p:nvPr/>
            </p:nvSpPr>
            <p:spPr>
              <a:xfrm>
                <a:off x="2173502" y="4379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1" name="Google Shape;401;p3"/>
              <p:cNvSpPr/>
              <p:nvPr/>
            </p:nvSpPr>
            <p:spPr>
              <a:xfrm>
                <a:off x="2628934" y="4379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2" name="Google Shape;402;p3"/>
              <p:cNvSpPr/>
              <p:nvPr/>
            </p:nvSpPr>
            <p:spPr>
              <a:xfrm>
                <a:off x="3083197" y="4379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3" name="Google Shape;403;p3"/>
              <p:cNvSpPr/>
              <p:nvPr/>
            </p:nvSpPr>
            <p:spPr>
              <a:xfrm>
                <a:off x="3538630" y="4379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4" name="Google Shape;404;p3"/>
              <p:cNvSpPr/>
              <p:nvPr/>
            </p:nvSpPr>
            <p:spPr>
              <a:xfrm>
                <a:off x="3992893" y="4379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5" name="Google Shape;405;p3"/>
              <p:cNvSpPr/>
              <p:nvPr/>
            </p:nvSpPr>
            <p:spPr>
              <a:xfrm>
                <a:off x="4448326" y="4379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6" name="Google Shape;406;p3"/>
              <p:cNvSpPr/>
              <p:nvPr/>
            </p:nvSpPr>
            <p:spPr>
              <a:xfrm>
                <a:off x="4902589" y="4379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7" name="Google Shape;407;p3"/>
              <p:cNvSpPr/>
              <p:nvPr/>
            </p:nvSpPr>
            <p:spPr>
              <a:xfrm>
                <a:off x="5358022" y="4379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8" name="Google Shape;408;p3"/>
              <p:cNvSpPr/>
              <p:nvPr/>
            </p:nvSpPr>
            <p:spPr>
              <a:xfrm>
                <a:off x="5812285" y="4379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9" name="Google Shape;409;p3"/>
              <p:cNvSpPr/>
              <p:nvPr/>
            </p:nvSpPr>
            <p:spPr>
              <a:xfrm>
                <a:off x="6267717" y="4379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10" name="Google Shape;410;p3"/>
              <p:cNvSpPr/>
              <p:nvPr/>
            </p:nvSpPr>
            <p:spPr>
              <a:xfrm>
                <a:off x="6721980" y="4379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11" name="Google Shape;411;p3"/>
              <p:cNvSpPr/>
              <p:nvPr/>
            </p:nvSpPr>
            <p:spPr>
              <a:xfrm>
                <a:off x="7177414" y="4379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12" name="Google Shape;412;p3"/>
              <p:cNvSpPr/>
              <p:nvPr/>
            </p:nvSpPr>
            <p:spPr>
              <a:xfrm>
                <a:off x="7631676" y="4379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13" name="Google Shape;413;p3"/>
              <p:cNvSpPr/>
              <p:nvPr/>
            </p:nvSpPr>
            <p:spPr>
              <a:xfrm>
                <a:off x="8087109" y="4379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14" name="Google Shape;414;p3"/>
              <p:cNvSpPr/>
              <p:nvPr/>
            </p:nvSpPr>
            <p:spPr>
              <a:xfrm>
                <a:off x="8541372" y="4379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15" name="Google Shape;415;p3"/>
              <p:cNvSpPr/>
              <p:nvPr/>
            </p:nvSpPr>
            <p:spPr>
              <a:xfrm>
                <a:off x="8996805" y="4379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16" name="Google Shape;416;p3"/>
              <p:cNvSpPr/>
              <p:nvPr/>
            </p:nvSpPr>
            <p:spPr>
              <a:xfrm>
                <a:off x="9451068" y="4379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17" name="Google Shape;417;p3"/>
              <p:cNvSpPr/>
              <p:nvPr/>
            </p:nvSpPr>
            <p:spPr>
              <a:xfrm>
                <a:off x="9906501" y="4379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18" name="Google Shape;418;p3"/>
              <p:cNvSpPr/>
              <p:nvPr/>
            </p:nvSpPr>
            <p:spPr>
              <a:xfrm>
                <a:off x="10360763" y="4379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19" name="Google Shape;419;p3"/>
              <p:cNvSpPr/>
              <p:nvPr/>
            </p:nvSpPr>
            <p:spPr>
              <a:xfrm>
                <a:off x="10816197" y="4379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20" name="Google Shape;420;p3"/>
              <p:cNvSpPr/>
              <p:nvPr/>
            </p:nvSpPr>
            <p:spPr>
              <a:xfrm>
                <a:off x="11270460" y="4379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21" name="Google Shape;421;p3"/>
              <p:cNvSpPr/>
              <p:nvPr/>
            </p:nvSpPr>
            <p:spPr>
              <a:xfrm>
                <a:off x="11725892" y="4379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422" name="Google Shape;422;p3"/>
            <p:cNvGrpSpPr/>
            <p:nvPr/>
          </p:nvGrpSpPr>
          <p:grpSpPr>
            <a:xfrm>
              <a:off x="354110" y="4883475"/>
              <a:ext cx="11480682" cy="110100"/>
              <a:chOff x="354110" y="4888062"/>
              <a:chExt cx="11480682" cy="110100"/>
            </a:xfrm>
          </p:grpSpPr>
          <p:sp>
            <p:nvSpPr>
              <p:cNvPr id="423" name="Google Shape;423;p3"/>
              <p:cNvSpPr/>
              <p:nvPr/>
            </p:nvSpPr>
            <p:spPr>
              <a:xfrm>
                <a:off x="354110" y="4888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24" name="Google Shape;424;p3"/>
              <p:cNvSpPr/>
              <p:nvPr/>
            </p:nvSpPr>
            <p:spPr>
              <a:xfrm>
                <a:off x="809542" y="4888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25" name="Google Shape;425;p3"/>
              <p:cNvSpPr/>
              <p:nvPr/>
            </p:nvSpPr>
            <p:spPr>
              <a:xfrm>
                <a:off x="1263805" y="4888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26" name="Google Shape;426;p3"/>
              <p:cNvSpPr/>
              <p:nvPr/>
            </p:nvSpPr>
            <p:spPr>
              <a:xfrm>
                <a:off x="1719239" y="4888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27" name="Google Shape;427;p3"/>
              <p:cNvSpPr/>
              <p:nvPr/>
            </p:nvSpPr>
            <p:spPr>
              <a:xfrm>
                <a:off x="2173502" y="4888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28" name="Google Shape;428;p3"/>
              <p:cNvSpPr/>
              <p:nvPr/>
            </p:nvSpPr>
            <p:spPr>
              <a:xfrm>
                <a:off x="2628934" y="4888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29" name="Google Shape;429;p3"/>
              <p:cNvSpPr/>
              <p:nvPr/>
            </p:nvSpPr>
            <p:spPr>
              <a:xfrm>
                <a:off x="3083197" y="4888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0" name="Google Shape;430;p3"/>
              <p:cNvSpPr/>
              <p:nvPr/>
            </p:nvSpPr>
            <p:spPr>
              <a:xfrm>
                <a:off x="3538630" y="4888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1" name="Google Shape;431;p3"/>
              <p:cNvSpPr/>
              <p:nvPr/>
            </p:nvSpPr>
            <p:spPr>
              <a:xfrm>
                <a:off x="3992893" y="4888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2" name="Google Shape;432;p3"/>
              <p:cNvSpPr/>
              <p:nvPr/>
            </p:nvSpPr>
            <p:spPr>
              <a:xfrm>
                <a:off x="4448326" y="4888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3" name="Google Shape;433;p3"/>
              <p:cNvSpPr/>
              <p:nvPr/>
            </p:nvSpPr>
            <p:spPr>
              <a:xfrm>
                <a:off x="4902589" y="4888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4" name="Google Shape;434;p3"/>
              <p:cNvSpPr/>
              <p:nvPr/>
            </p:nvSpPr>
            <p:spPr>
              <a:xfrm>
                <a:off x="5358022" y="4888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5" name="Google Shape;435;p3"/>
              <p:cNvSpPr/>
              <p:nvPr/>
            </p:nvSpPr>
            <p:spPr>
              <a:xfrm>
                <a:off x="5812285" y="4888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6" name="Google Shape;436;p3"/>
              <p:cNvSpPr/>
              <p:nvPr/>
            </p:nvSpPr>
            <p:spPr>
              <a:xfrm>
                <a:off x="6267717" y="4888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7" name="Google Shape;437;p3"/>
              <p:cNvSpPr/>
              <p:nvPr/>
            </p:nvSpPr>
            <p:spPr>
              <a:xfrm>
                <a:off x="6721980" y="4888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8" name="Google Shape;438;p3"/>
              <p:cNvSpPr/>
              <p:nvPr/>
            </p:nvSpPr>
            <p:spPr>
              <a:xfrm>
                <a:off x="7177414" y="4888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9" name="Google Shape;439;p3"/>
              <p:cNvSpPr/>
              <p:nvPr/>
            </p:nvSpPr>
            <p:spPr>
              <a:xfrm>
                <a:off x="7631676" y="4888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40" name="Google Shape;440;p3"/>
              <p:cNvSpPr/>
              <p:nvPr/>
            </p:nvSpPr>
            <p:spPr>
              <a:xfrm>
                <a:off x="8087109" y="4888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41" name="Google Shape;441;p3"/>
              <p:cNvSpPr/>
              <p:nvPr/>
            </p:nvSpPr>
            <p:spPr>
              <a:xfrm>
                <a:off x="8541372" y="4888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42" name="Google Shape;442;p3"/>
              <p:cNvSpPr/>
              <p:nvPr/>
            </p:nvSpPr>
            <p:spPr>
              <a:xfrm>
                <a:off x="8996805" y="4888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43" name="Google Shape;443;p3"/>
              <p:cNvSpPr/>
              <p:nvPr/>
            </p:nvSpPr>
            <p:spPr>
              <a:xfrm>
                <a:off x="9451068" y="4888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44" name="Google Shape;444;p3"/>
              <p:cNvSpPr/>
              <p:nvPr/>
            </p:nvSpPr>
            <p:spPr>
              <a:xfrm>
                <a:off x="9906501" y="4888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45" name="Google Shape;445;p3"/>
              <p:cNvSpPr/>
              <p:nvPr/>
            </p:nvSpPr>
            <p:spPr>
              <a:xfrm>
                <a:off x="10360763" y="4888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46" name="Google Shape;446;p3"/>
              <p:cNvSpPr/>
              <p:nvPr/>
            </p:nvSpPr>
            <p:spPr>
              <a:xfrm>
                <a:off x="10816197" y="4888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47" name="Google Shape;447;p3"/>
              <p:cNvSpPr/>
              <p:nvPr/>
            </p:nvSpPr>
            <p:spPr>
              <a:xfrm>
                <a:off x="11270460" y="4888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48" name="Google Shape;448;p3"/>
              <p:cNvSpPr/>
              <p:nvPr/>
            </p:nvSpPr>
            <p:spPr>
              <a:xfrm>
                <a:off x="11725892" y="4888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449" name="Google Shape;449;p3"/>
            <p:cNvGrpSpPr/>
            <p:nvPr/>
          </p:nvGrpSpPr>
          <p:grpSpPr>
            <a:xfrm>
              <a:off x="354110" y="5390187"/>
              <a:ext cx="11480682" cy="108900"/>
              <a:chOff x="354110" y="5396454"/>
              <a:chExt cx="11480682" cy="108900"/>
            </a:xfrm>
          </p:grpSpPr>
          <p:sp>
            <p:nvSpPr>
              <p:cNvPr id="450" name="Google Shape;450;p3"/>
              <p:cNvSpPr/>
              <p:nvPr/>
            </p:nvSpPr>
            <p:spPr>
              <a:xfrm>
                <a:off x="354110" y="5396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51" name="Google Shape;451;p3"/>
              <p:cNvSpPr/>
              <p:nvPr/>
            </p:nvSpPr>
            <p:spPr>
              <a:xfrm>
                <a:off x="809542" y="5396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52" name="Google Shape;452;p3"/>
              <p:cNvSpPr/>
              <p:nvPr/>
            </p:nvSpPr>
            <p:spPr>
              <a:xfrm>
                <a:off x="1263805" y="5396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53" name="Google Shape;453;p3"/>
              <p:cNvSpPr/>
              <p:nvPr/>
            </p:nvSpPr>
            <p:spPr>
              <a:xfrm>
                <a:off x="1719239" y="5396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54" name="Google Shape;454;p3"/>
              <p:cNvSpPr/>
              <p:nvPr/>
            </p:nvSpPr>
            <p:spPr>
              <a:xfrm>
                <a:off x="2173502" y="5396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55" name="Google Shape;455;p3"/>
              <p:cNvSpPr/>
              <p:nvPr/>
            </p:nvSpPr>
            <p:spPr>
              <a:xfrm>
                <a:off x="2628934" y="5396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56" name="Google Shape;456;p3"/>
              <p:cNvSpPr/>
              <p:nvPr/>
            </p:nvSpPr>
            <p:spPr>
              <a:xfrm>
                <a:off x="3083197" y="5396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57" name="Google Shape;457;p3"/>
              <p:cNvSpPr/>
              <p:nvPr/>
            </p:nvSpPr>
            <p:spPr>
              <a:xfrm>
                <a:off x="3538630" y="5396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58" name="Google Shape;458;p3"/>
              <p:cNvSpPr/>
              <p:nvPr/>
            </p:nvSpPr>
            <p:spPr>
              <a:xfrm>
                <a:off x="3992893" y="5396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59" name="Google Shape;459;p3"/>
              <p:cNvSpPr/>
              <p:nvPr/>
            </p:nvSpPr>
            <p:spPr>
              <a:xfrm>
                <a:off x="4448326" y="5396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60" name="Google Shape;460;p3"/>
              <p:cNvSpPr/>
              <p:nvPr/>
            </p:nvSpPr>
            <p:spPr>
              <a:xfrm>
                <a:off x="4902589" y="5396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61" name="Google Shape;461;p3"/>
              <p:cNvSpPr/>
              <p:nvPr/>
            </p:nvSpPr>
            <p:spPr>
              <a:xfrm>
                <a:off x="5358022" y="5396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62" name="Google Shape;462;p3"/>
              <p:cNvSpPr/>
              <p:nvPr/>
            </p:nvSpPr>
            <p:spPr>
              <a:xfrm>
                <a:off x="5812285" y="5396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63" name="Google Shape;463;p3"/>
              <p:cNvSpPr/>
              <p:nvPr/>
            </p:nvSpPr>
            <p:spPr>
              <a:xfrm>
                <a:off x="6267717" y="5396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64" name="Google Shape;464;p3"/>
              <p:cNvSpPr/>
              <p:nvPr/>
            </p:nvSpPr>
            <p:spPr>
              <a:xfrm>
                <a:off x="6721980" y="5396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65" name="Google Shape;465;p3"/>
              <p:cNvSpPr/>
              <p:nvPr/>
            </p:nvSpPr>
            <p:spPr>
              <a:xfrm>
                <a:off x="7177414" y="5396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66" name="Google Shape;466;p3"/>
              <p:cNvSpPr/>
              <p:nvPr/>
            </p:nvSpPr>
            <p:spPr>
              <a:xfrm>
                <a:off x="7631676" y="5396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67" name="Google Shape;467;p3"/>
              <p:cNvSpPr/>
              <p:nvPr/>
            </p:nvSpPr>
            <p:spPr>
              <a:xfrm>
                <a:off x="8087109" y="5396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68" name="Google Shape;468;p3"/>
              <p:cNvSpPr/>
              <p:nvPr/>
            </p:nvSpPr>
            <p:spPr>
              <a:xfrm>
                <a:off x="8541372" y="5396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69" name="Google Shape;469;p3"/>
              <p:cNvSpPr/>
              <p:nvPr/>
            </p:nvSpPr>
            <p:spPr>
              <a:xfrm>
                <a:off x="8996805" y="5396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70" name="Google Shape;470;p3"/>
              <p:cNvSpPr/>
              <p:nvPr/>
            </p:nvSpPr>
            <p:spPr>
              <a:xfrm>
                <a:off x="9451068" y="5396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71" name="Google Shape;471;p3"/>
              <p:cNvSpPr/>
              <p:nvPr/>
            </p:nvSpPr>
            <p:spPr>
              <a:xfrm>
                <a:off x="9906501" y="5396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72" name="Google Shape;472;p3"/>
              <p:cNvSpPr/>
              <p:nvPr/>
            </p:nvSpPr>
            <p:spPr>
              <a:xfrm>
                <a:off x="10360763" y="5396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73" name="Google Shape;473;p3"/>
              <p:cNvSpPr/>
              <p:nvPr/>
            </p:nvSpPr>
            <p:spPr>
              <a:xfrm>
                <a:off x="10816197" y="5396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74" name="Google Shape;474;p3"/>
              <p:cNvSpPr/>
              <p:nvPr/>
            </p:nvSpPr>
            <p:spPr>
              <a:xfrm>
                <a:off x="11270460" y="5396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75" name="Google Shape;475;p3"/>
              <p:cNvSpPr/>
              <p:nvPr/>
            </p:nvSpPr>
            <p:spPr>
              <a:xfrm>
                <a:off x="11725892" y="5396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476" name="Google Shape;476;p3"/>
            <p:cNvGrpSpPr/>
            <p:nvPr/>
          </p:nvGrpSpPr>
          <p:grpSpPr>
            <a:xfrm>
              <a:off x="354110" y="5895731"/>
              <a:ext cx="11480682" cy="110100"/>
              <a:chOff x="354110" y="5903678"/>
              <a:chExt cx="11480682" cy="110100"/>
            </a:xfrm>
          </p:grpSpPr>
          <p:sp>
            <p:nvSpPr>
              <p:cNvPr id="477" name="Google Shape;477;p3"/>
              <p:cNvSpPr/>
              <p:nvPr/>
            </p:nvSpPr>
            <p:spPr>
              <a:xfrm>
                <a:off x="354110"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78" name="Google Shape;478;p3"/>
              <p:cNvSpPr/>
              <p:nvPr/>
            </p:nvSpPr>
            <p:spPr>
              <a:xfrm>
                <a:off x="809542"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79" name="Google Shape;479;p3"/>
              <p:cNvSpPr/>
              <p:nvPr/>
            </p:nvSpPr>
            <p:spPr>
              <a:xfrm>
                <a:off x="1263805"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80" name="Google Shape;480;p3"/>
              <p:cNvSpPr/>
              <p:nvPr/>
            </p:nvSpPr>
            <p:spPr>
              <a:xfrm>
                <a:off x="1719239"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81" name="Google Shape;481;p3"/>
              <p:cNvSpPr/>
              <p:nvPr/>
            </p:nvSpPr>
            <p:spPr>
              <a:xfrm>
                <a:off x="2173502"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82" name="Google Shape;482;p3"/>
              <p:cNvSpPr/>
              <p:nvPr/>
            </p:nvSpPr>
            <p:spPr>
              <a:xfrm>
                <a:off x="2628934"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83" name="Google Shape;483;p3"/>
              <p:cNvSpPr/>
              <p:nvPr/>
            </p:nvSpPr>
            <p:spPr>
              <a:xfrm>
                <a:off x="3083197"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84" name="Google Shape;484;p3"/>
              <p:cNvSpPr/>
              <p:nvPr/>
            </p:nvSpPr>
            <p:spPr>
              <a:xfrm>
                <a:off x="3538630"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85" name="Google Shape;485;p3"/>
              <p:cNvSpPr/>
              <p:nvPr/>
            </p:nvSpPr>
            <p:spPr>
              <a:xfrm>
                <a:off x="3992893"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86" name="Google Shape;486;p3"/>
              <p:cNvSpPr/>
              <p:nvPr/>
            </p:nvSpPr>
            <p:spPr>
              <a:xfrm>
                <a:off x="4448326"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87" name="Google Shape;487;p3"/>
              <p:cNvSpPr/>
              <p:nvPr/>
            </p:nvSpPr>
            <p:spPr>
              <a:xfrm>
                <a:off x="4902589"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88" name="Google Shape;488;p3"/>
              <p:cNvSpPr/>
              <p:nvPr/>
            </p:nvSpPr>
            <p:spPr>
              <a:xfrm>
                <a:off x="5358022"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89" name="Google Shape;489;p3"/>
              <p:cNvSpPr/>
              <p:nvPr/>
            </p:nvSpPr>
            <p:spPr>
              <a:xfrm>
                <a:off x="5812285"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90" name="Google Shape;490;p3"/>
              <p:cNvSpPr/>
              <p:nvPr/>
            </p:nvSpPr>
            <p:spPr>
              <a:xfrm>
                <a:off x="6267717"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91" name="Google Shape;491;p3"/>
              <p:cNvSpPr/>
              <p:nvPr/>
            </p:nvSpPr>
            <p:spPr>
              <a:xfrm>
                <a:off x="6721980"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92" name="Google Shape;492;p3"/>
              <p:cNvSpPr/>
              <p:nvPr/>
            </p:nvSpPr>
            <p:spPr>
              <a:xfrm>
                <a:off x="7177414"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93" name="Google Shape;493;p3"/>
              <p:cNvSpPr/>
              <p:nvPr/>
            </p:nvSpPr>
            <p:spPr>
              <a:xfrm>
                <a:off x="7631676"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94" name="Google Shape;494;p3"/>
              <p:cNvSpPr/>
              <p:nvPr/>
            </p:nvSpPr>
            <p:spPr>
              <a:xfrm>
                <a:off x="8087109"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95" name="Google Shape;495;p3"/>
              <p:cNvSpPr/>
              <p:nvPr/>
            </p:nvSpPr>
            <p:spPr>
              <a:xfrm>
                <a:off x="8541372"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96" name="Google Shape;496;p3"/>
              <p:cNvSpPr/>
              <p:nvPr/>
            </p:nvSpPr>
            <p:spPr>
              <a:xfrm>
                <a:off x="8996805"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97" name="Google Shape;497;p3"/>
              <p:cNvSpPr/>
              <p:nvPr/>
            </p:nvSpPr>
            <p:spPr>
              <a:xfrm>
                <a:off x="9451068"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98" name="Google Shape;498;p3"/>
              <p:cNvSpPr/>
              <p:nvPr/>
            </p:nvSpPr>
            <p:spPr>
              <a:xfrm>
                <a:off x="9906501"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99" name="Google Shape;499;p3"/>
              <p:cNvSpPr/>
              <p:nvPr/>
            </p:nvSpPr>
            <p:spPr>
              <a:xfrm>
                <a:off x="10360763"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00" name="Google Shape;500;p3"/>
              <p:cNvSpPr/>
              <p:nvPr/>
            </p:nvSpPr>
            <p:spPr>
              <a:xfrm>
                <a:off x="10816197"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01" name="Google Shape;501;p3"/>
              <p:cNvSpPr/>
              <p:nvPr/>
            </p:nvSpPr>
            <p:spPr>
              <a:xfrm>
                <a:off x="11270460"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02" name="Google Shape;502;p3"/>
              <p:cNvSpPr/>
              <p:nvPr/>
            </p:nvSpPr>
            <p:spPr>
              <a:xfrm>
                <a:off x="11725892"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503" name="Google Shape;503;p3"/>
            <p:cNvGrpSpPr/>
            <p:nvPr/>
          </p:nvGrpSpPr>
          <p:grpSpPr>
            <a:xfrm>
              <a:off x="354110" y="6402442"/>
              <a:ext cx="11480682" cy="110100"/>
              <a:chOff x="354110" y="5903678"/>
              <a:chExt cx="11480682" cy="110100"/>
            </a:xfrm>
          </p:grpSpPr>
          <p:sp>
            <p:nvSpPr>
              <p:cNvPr id="504" name="Google Shape;504;p3"/>
              <p:cNvSpPr/>
              <p:nvPr/>
            </p:nvSpPr>
            <p:spPr>
              <a:xfrm>
                <a:off x="354110"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05" name="Google Shape;505;p3"/>
              <p:cNvSpPr/>
              <p:nvPr/>
            </p:nvSpPr>
            <p:spPr>
              <a:xfrm>
                <a:off x="809542"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06" name="Google Shape;506;p3"/>
              <p:cNvSpPr/>
              <p:nvPr/>
            </p:nvSpPr>
            <p:spPr>
              <a:xfrm>
                <a:off x="1263805"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07" name="Google Shape;507;p3"/>
              <p:cNvSpPr/>
              <p:nvPr/>
            </p:nvSpPr>
            <p:spPr>
              <a:xfrm>
                <a:off x="1719239"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08" name="Google Shape;508;p3"/>
              <p:cNvSpPr/>
              <p:nvPr/>
            </p:nvSpPr>
            <p:spPr>
              <a:xfrm>
                <a:off x="2173502"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09" name="Google Shape;509;p3"/>
              <p:cNvSpPr/>
              <p:nvPr/>
            </p:nvSpPr>
            <p:spPr>
              <a:xfrm>
                <a:off x="2628934"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10" name="Google Shape;510;p3"/>
              <p:cNvSpPr/>
              <p:nvPr/>
            </p:nvSpPr>
            <p:spPr>
              <a:xfrm>
                <a:off x="3083197"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11" name="Google Shape;511;p3"/>
              <p:cNvSpPr/>
              <p:nvPr/>
            </p:nvSpPr>
            <p:spPr>
              <a:xfrm>
                <a:off x="3538630"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12" name="Google Shape;512;p3"/>
              <p:cNvSpPr/>
              <p:nvPr/>
            </p:nvSpPr>
            <p:spPr>
              <a:xfrm>
                <a:off x="3992893"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13" name="Google Shape;513;p3"/>
              <p:cNvSpPr/>
              <p:nvPr/>
            </p:nvSpPr>
            <p:spPr>
              <a:xfrm>
                <a:off x="4448326"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14" name="Google Shape;514;p3"/>
              <p:cNvSpPr/>
              <p:nvPr/>
            </p:nvSpPr>
            <p:spPr>
              <a:xfrm>
                <a:off x="4902589"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15" name="Google Shape;515;p3"/>
              <p:cNvSpPr/>
              <p:nvPr/>
            </p:nvSpPr>
            <p:spPr>
              <a:xfrm>
                <a:off x="5358022"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16" name="Google Shape;516;p3"/>
              <p:cNvSpPr/>
              <p:nvPr/>
            </p:nvSpPr>
            <p:spPr>
              <a:xfrm>
                <a:off x="5812285"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17" name="Google Shape;517;p3"/>
              <p:cNvSpPr/>
              <p:nvPr/>
            </p:nvSpPr>
            <p:spPr>
              <a:xfrm>
                <a:off x="6267717"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18" name="Google Shape;518;p3"/>
              <p:cNvSpPr/>
              <p:nvPr/>
            </p:nvSpPr>
            <p:spPr>
              <a:xfrm>
                <a:off x="6721980"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19" name="Google Shape;519;p3"/>
              <p:cNvSpPr/>
              <p:nvPr/>
            </p:nvSpPr>
            <p:spPr>
              <a:xfrm>
                <a:off x="7177414"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20" name="Google Shape;520;p3"/>
              <p:cNvSpPr/>
              <p:nvPr/>
            </p:nvSpPr>
            <p:spPr>
              <a:xfrm>
                <a:off x="7631676"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21" name="Google Shape;521;p3"/>
              <p:cNvSpPr/>
              <p:nvPr/>
            </p:nvSpPr>
            <p:spPr>
              <a:xfrm>
                <a:off x="8087109"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22" name="Google Shape;522;p3"/>
              <p:cNvSpPr/>
              <p:nvPr/>
            </p:nvSpPr>
            <p:spPr>
              <a:xfrm>
                <a:off x="8541372"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23" name="Google Shape;523;p3"/>
              <p:cNvSpPr/>
              <p:nvPr/>
            </p:nvSpPr>
            <p:spPr>
              <a:xfrm>
                <a:off x="8996805"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24" name="Google Shape;524;p3"/>
              <p:cNvSpPr/>
              <p:nvPr/>
            </p:nvSpPr>
            <p:spPr>
              <a:xfrm>
                <a:off x="9451068"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25" name="Google Shape;525;p3"/>
              <p:cNvSpPr/>
              <p:nvPr/>
            </p:nvSpPr>
            <p:spPr>
              <a:xfrm>
                <a:off x="9906501"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26" name="Google Shape;526;p3"/>
              <p:cNvSpPr/>
              <p:nvPr/>
            </p:nvSpPr>
            <p:spPr>
              <a:xfrm>
                <a:off x="10360763"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27" name="Google Shape;527;p3"/>
              <p:cNvSpPr/>
              <p:nvPr/>
            </p:nvSpPr>
            <p:spPr>
              <a:xfrm>
                <a:off x="10816197"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28" name="Google Shape;528;p3"/>
              <p:cNvSpPr/>
              <p:nvPr/>
            </p:nvSpPr>
            <p:spPr>
              <a:xfrm>
                <a:off x="11270460"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29" name="Google Shape;529;p3"/>
              <p:cNvSpPr/>
              <p:nvPr/>
            </p:nvSpPr>
            <p:spPr>
              <a:xfrm>
                <a:off x="11725892"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sp>
        <p:nvSpPr>
          <p:cNvPr id="530" name="Google Shape;530;p3"/>
          <p:cNvSpPr txBox="1">
            <a:spLocks noGrp="1"/>
          </p:cNvSpPr>
          <p:nvPr>
            <p:ph type="title"/>
          </p:nvPr>
        </p:nvSpPr>
        <p:spPr>
          <a:xfrm>
            <a:off x="457200" y="205979"/>
            <a:ext cx="8229600" cy="533400"/>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Clr>
                <a:schemeClr val="lt1"/>
              </a:buClr>
              <a:buSzPts val="2700"/>
              <a:buFont typeface="Quattrocento Sans" panose="020B0502050000020003"/>
              <a:buNone/>
              <a:defRPr sz="27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2_What we do?">
  <p:cSld name="2_What we do?">
    <p:bg>
      <p:bgPr>
        <a:solidFill>
          <a:schemeClr val="accent1"/>
        </a:solidFill>
        <a:effectLst/>
      </p:bgPr>
    </p:bg>
    <p:spTree>
      <p:nvGrpSpPr>
        <p:cNvPr id="1" name="Shape 5545"/>
        <p:cNvGrpSpPr/>
        <p:nvPr/>
      </p:nvGrpSpPr>
      <p:grpSpPr>
        <a:xfrm>
          <a:off x="0" y="0"/>
          <a:ext cx="0" cy="0"/>
          <a:chOff x="0" y="0"/>
          <a:chExt cx="0" cy="0"/>
        </a:xfrm>
      </p:grpSpPr>
      <p:sp>
        <p:nvSpPr>
          <p:cNvPr id="5546" name="Google Shape;5546;p22"/>
          <p:cNvSpPr txBox="1">
            <a:spLocks noGrp="1"/>
          </p:cNvSpPr>
          <p:nvPr>
            <p:ph type="dt" idx="10"/>
          </p:nvPr>
        </p:nvSpPr>
        <p:spPr>
          <a:xfrm>
            <a:off x="457200" y="4767263"/>
            <a:ext cx="2133600" cy="273844"/>
          </a:xfrm>
          <a:prstGeom prst="rect">
            <a:avLst/>
          </a:prstGeom>
          <a:noFill/>
          <a:ln>
            <a:noFill/>
          </a:ln>
        </p:spPr>
        <p:txBody>
          <a:bodyPr spcFirstLastPara="1" wrap="square" lIns="0" tIns="45700" rIns="0" bIns="4570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547" name="Google Shape;5547;p22"/>
          <p:cNvSpPr txBox="1">
            <a:spLocks noGrp="1"/>
          </p:cNvSpPr>
          <p:nvPr>
            <p:ph type="ftr" idx="11"/>
          </p:nvPr>
        </p:nvSpPr>
        <p:spPr>
          <a:xfrm>
            <a:off x="3124200" y="4767263"/>
            <a:ext cx="2895600" cy="273844"/>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548" name="Google Shape;5548;p22"/>
          <p:cNvSpPr txBox="1">
            <a:spLocks noGrp="1"/>
          </p:cNvSpPr>
          <p:nvPr>
            <p:ph type="sldNum" idx="12"/>
          </p:nvPr>
        </p:nvSpPr>
        <p:spPr>
          <a:xfrm>
            <a:off x="6553200" y="4767263"/>
            <a:ext cx="2133600" cy="273844"/>
          </a:xfrm>
          <a:prstGeom prst="rect">
            <a:avLst/>
          </a:prstGeom>
          <a:noFill/>
          <a:ln>
            <a:noFill/>
          </a:ln>
        </p:spPr>
        <p:txBody>
          <a:bodyPr spcFirstLastPara="1" wrap="square" lIns="0" tIns="45700" rIns="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
        <p:nvSpPr>
          <p:cNvPr id="5549" name="Google Shape;5549;p22"/>
          <p:cNvSpPr/>
          <p:nvPr/>
        </p:nvSpPr>
        <p:spPr>
          <a:xfrm>
            <a:off x="265652" y="244928"/>
            <a:ext cx="82515" cy="82493"/>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550" name="Google Shape;5550;p22"/>
          <p:cNvSpPr/>
          <p:nvPr/>
        </p:nvSpPr>
        <p:spPr>
          <a:xfrm>
            <a:off x="607315" y="244928"/>
            <a:ext cx="81638" cy="82493"/>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551" name="Google Shape;5551;p22"/>
          <p:cNvSpPr/>
          <p:nvPr/>
        </p:nvSpPr>
        <p:spPr>
          <a:xfrm>
            <a:off x="948101" y="244928"/>
            <a:ext cx="82515" cy="82493"/>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552" name="Google Shape;5552;p22"/>
          <p:cNvSpPr/>
          <p:nvPr/>
        </p:nvSpPr>
        <p:spPr>
          <a:xfrm>
            <a:off x="1289765" y="244928"/>
            <a:ext cx="81638" cy="82493"/>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553" name="Google Shape;5553;p22"/>
          <p:cNvSpPr/>
          <p:nvPr/>
        </p:nvSpPr>
        <p:spPr>
          <a:xfrm>
            <a:off x="1630551" y="244928"/>
            <a:ext cx="82515" cy="82493"/>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554" name="Google Shape;5554;p22"/>
          <p:cNvSpPr/>
          <p:nvPr/>
        </p:nvSpPr>
        <p:spPr>
          <a:xfrm>
            <a:off x="1972214" y="244928"/>
            <a:ext cx="81638" cy="82493"/>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555" name="Google Shape;5555;p22"/>
          <p:cNvSpPr/>
          <p:nvPr/>
        </p:nvSpPr>
        <p:spPr>
          <a:xfrm>
            <a:off x="2313000" y="244928"/>
            <a:ext cx="82515" cy="82493"/>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556" name="Google Shape;5556;p22"/>
          <p:cNvSpPr/>
          <p:nvPr/>
        </p:nvSpPr>
        <p:spPr>
          <a:xfrm>
            <a:off x="2654664" y="244928"/>
            <a:ext cx="81638" cy="82493"/>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557" name="Google Shape;5557;p22"/>
          <p:cNvSpPr/>
          <p:nvPr/>
        </p:nvSpPr>
        <p:spPr>
          <a:xfrm>
            <a:off x="2995450" y="244928"/>
            <a:ext cx="82515" cy="82493"/>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558" name="Google Shape;5558;p22"/>
          <p:cNvSpPr/>
          <p:nvPr/>
        </p:nvSpPr>
        <p:spPr>
          <a:xfrm>
            <a:off x="3337114" y="244928"/>
            <a:ext cx="81638" cy="82493"/>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559" name="Google Shape;5559;p22"/>
          <p:cNvSpPr/>
          <p:nvPr/>
        </p:nvSpPr>
        <p:spPr>
          <a:xfrm>
            <a:off x="3677900" y="244928"/>
            <a:ext cx="82515" cy="82493"/>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560" name="Google Shape;5560;p22"/>
          <p:cNvSpPr/>
          <p:nvPr/>
        </p:nvSpPr>
        <p:spPr>
          <a:xfrm>
            <a:off x="4019563" y="244928"/>
            <a:ext cx="81638" cy="82493"/>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561" name="Google Shape;5561;p22"/>
          <p:cNvSpPr/>
          <p:nvPr/>
        </p:nvSpPr>
        <p:spPr>
          <a:xfrm>
            <a:off x="4360349" y="244928"/>
            <a:ext cx="82515" cy="82493"/>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562" name="Google Shape;5562;p22"/>
          <p:cNvSpPr/>
          <p:nvPr/>
        </p:nvSpPr>
        <p:spPr>
          <a:xfrm>
            <a:off x="4702012" y="244928"/>
            <a:ext cx="81638" cy="82493"/>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563" name="Google Shape;5563;p22"/>
          <p:cNvSpPr/>
          <p:nvPr/>
        </p:nvSpPr>
        <p:spPr>
          <a:xfrm>
            <a:off x="5042798" y="244928"/>
            <a:ext cx="82515" cy="82493"/>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564" name="Google Shape;5564;p22"/>
          <p:cNvSpPr/>
          <p:nvPr/>
        </p:nvSpPr>
        <p:spPr>
          <a:xfrm>
            <a:off x="5384463" y="244928"/>
            <a:ext cx="81638" cy="82493"/>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565" name="Google Shape;5565;p22"/>
          <p:cNvSpPr/>
          <p:nvPr/>
        </p:nvSpPr>
        <p:spPr>
          <a:xfrm>
            <a:off x="5725248" y="244928"/>
            <a:ext cx="82515" cy="82493"/>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566" name="Google Shape;5566;p22"/>
          <p:cNvSpPr/>
          <p:nvPr/>
        </p:nvSpPr>
        <p:spPr>
          <a:xfrm>
            <a:off x="6066912" y="244928"/>
            <a:ext cx="81638" cy="82493"/>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567" name="Google Shape;5567;p22"/>
          <p:cNvSpPr/>
          <p:nvPr/>
        </p:nvSpPr>
        <p:spPr>
          <a:xfrm>
            <a:off x="6407698" y="244928"/>
            <a:ext cx="82515" cy="82493"/>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568" name="Google Shape;5568;p22"/>
          <p:cNvSpPr/>
          <p:nvPr/>
        </p:nvSpPr>
        <p:spPr>
          <a:xfrm>
            <a:off x="6749361" y="244928"/>
            <a:ext cx="81638" cy="82493"/>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569" name="Google Shape;5569;p22"/>
          <p:cNvSpPr/>
          <p:nvPr/>
        </p:nvSpPr>
        <p:spPr>
          <a:xfrm>
            <a:off x="7090147" y="244928"/>
            <a:ext cx="82515" cy="82493"/>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570" name="Google Shape;5570;p22"/>
          <p:cNvSpPr/>
          <p:nvPr/>
        </p:nvSpPr>
        <p:spPr>
          <a:xfrm>
            <a:off x="7431811" y="244928"/>
            <a:ext cx="81638" cy="82493"/>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571" name="Google Shape;5571;p22"/>
          <p:cNvSpPr/>
          <p:nvPr/>
        </p:nvSpPr>
        <p:spPr>
          <a:xfrm>
            <a:off x="7772596" y="244928"/>
            <a:ext cx="82515" cy="82493"/>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572" name="Google Shape;5572;p22"/>
          <p:cNvSpPr/>
          <p:nvPr/>
        </p:nvSpPr>
        <p:spPr>
          <a:xfrm>
            <a:off x="8114261" y="244928"/>
            <a:ext cx="81638" cy="82493"/>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573" name="Google Shape;5573;p22"/>
          <p:cNvSpPr/>
          <p:nvPr/>
        </p:nvSpPr>
        <p:spPr>
          <a:xfrm>
            <a:off x="8455047" y="244928"/>
            <a:ext cx="82515" cy="82493"/>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574" name="Google Shape;5574;p22"/>
          <p:cNvSpPr/>
          <p:nvPr/>
        </p:nvSpPr>
        <p:spPr>
          <a:xfrm>
            <a:off x="8796710" y="244928"/>
            <a:ext cx="81638" cy="82493"/>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575" name="Google Shape;5575;p22"/>
          <p:cNvSpPr/>
          <p:nvPr/>
        </p:nvSpPr>
        <p:spPr>
          <a:xfrm>
            <a:off x="265652" y="626222"/>
            <a:ext cx="82515" cy="81617"/>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576" name="Google Shape;5576;p22"/>
          <p:cNvSpPr/>
          <p:nvPr/>
        </p:nvSpPr>
        <p:spPr>
          <a:xfrm>
            <a:off x="607315" y="626222"/>
            <a:ext cx="81638"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577" name="Google Shape;5577;p22"/>
          <p:cNvSpPr/>
          <p:nvPr/>
        </p:nvSpPr>
        <p:spPr>
          <a:xfrm>
            <a:off x="948101" y="626222"/>
            <a:ext cx="82515" cy="81617"/>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578" name="Google Shape;5578;p22"/>
          <p:cNvSpPr/>
          <p:nvPr/>
        </p:nvSpPr>
        <p:spPr>
          <a:xfrm>
            <a:off x="1289765" y="626222"/>
            <a:ext cx="81638"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579" name="Google Shape;5579;p22"/>
          <p:cNvSpPr/>
          <p:nvPr/>
        </p:nvSpPr>
        <p:spPr>
          <a:xfrm>
            <a:off x="1630551" y="626222"/>
            <a:ext cx="82515"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580" name="Google Shape;5580;p22"/>
          <p:cNvSpPr/>
          <p:nvPr/>
        </p:nvSpPr>
        <p:spPr>
          <a:xfrm>
            <a:off x="1972214" y="626222"/>
            <a:ext cx="81638"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581" name="Google Shape;5581;p22"/>
          <p:cNvSpPr/>
          <p:nvPr/>
        </p:nvSpPr>
        <p:spPr>
          <a:xfrm>
            <a:off x="2313000" y="626222"/>
            <a:ext cx="82515" cy="81617"/>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582" name="Google Shape;5582;p22"/>
          <p:cNvSpPr/>
          <p:nvPr/>
        </p:nvSpPr>
        <p:spPr>
          <a:xfrm>
            <a:off x="2654664" y="626222"/>
            <a:ext cx="81638"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583" name="Google Shape;5583;p22"/>
          <p:cNvSpPr/>
          <p:nvPr/>
        </p:nvSpPr>
        <p:spPr>
          <a:xfrm>
            <a:off x="2995450" y="626222"/>
            <a:ext cx="82515"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584" name="Google Shape;5584;p22"/>
          <p:cNvSpPr/>
          <p:nvPr/>
        </p:nvSpPr>
        <p:spPr>
          <a:xfrm>
            <a:off x="3337114" y="626222"/>
            <a:ext cx="81638"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585" name="Google Shape;5585;p22"/>
          <p:cNvSpPr/>
          <p:nvPr/>
        </p:nvSpPr>
        <p:spPr>
          <a:xfrm>
            <a:off x="3677900" y="626222"/>
            <a:ext cx="82515"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586" name="Google Shape;5586;p22"/>
          <p:cNvSpPr/>
          <p:nvPr/>
        </p:nvSpPr>
        <p:spPr>
          <a:xfrm>
            <a:off x="4019563" y="626222"/>
            <a:ext cx="81638"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587" name="Google Shape;5587;p22"/>
          <p:cNvSpPr/>
          <p:nvPr/>
        </p:nvSpPr>
        <p:spPr>
          <a:xfrm>
            <a:off x="4360349" y="626222"/>
            <a:ext cx="82515"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588" name="Google Shape;5588;p22"/>
          <p:cNvSpPr/>
          <p:nvPr/>
        </p:nvSpPr>
        <p:spPr>
          <a:xfrm>
            <a:off x="4702012" y="626222"/>
            <a:ext cx="81638"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589" name="Google Shape;5589;p22"/>
          <p:cNvSpPr/>
          <p:nvPr/>
        </p:nvSpPr>
        <p:spPr>
          <a:xfrm>
            <a:off x="5042798" y="626222"/>
            <a:ext cx="82515"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590" name="Google Shape;5590;p22"/>
          <p:cNvSpPr/>
          <p:nvPr/>
        </p:nvSpPr>
        <p:spPr>
          <a:xfrm>
            <a:off x="5384463" y="626222"/>
            <a:ext cx="81638"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591" name="Google Shape;5591;p22"/>
          <p:cNvSpPr/>
          <p:nvPr/>
        </p:nvSpPr>
        <p:spPr>
          <a:xfrm>
            <a:off x="5725248" y="626222"/>
            <a:ext cx="82515"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592" name="Google Shape;5592;p22"/>
          <p:cNvSpPr/>
          <p:nvPr/>
        </p:nvSpPr>
        <p:spPr>
          <a:xfrm>
            <a:off x="6066912" y="626222"/>
            <a:ext cx="81638"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593" name="Google Shape;5593;p22"/>
          <p:cNvSpPr/>
          <p:nvPr/>
        </p:nvSpPr>
        <p:spPr>
          <a:xfrm>
            <a:off x="6407698" y="626222"/>
            <a:ext cx="82515"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594" name="Google Shape;5594;p22"/>
          <p:cNvSpPr/>
          <p:nvPr/>
        </p:nvSpPr>
        <p:spPr>
          <a:xfrm>
            <a:off x="6749361" y="626222"/>
            <a:ext cx="81638"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595" name="Google Shape;5595;p22"/>
          <p:cNvSpPr/>
          <p:nvPr/>
        </p:nvSpPr>
        <p:spPr>
          <a:xfrm>
            <a:off x="7090147" y="626222"/>
            <a:ext cx="82515"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596" name="Google Shape;5596;p22"/>
          <p:cNvSpPr/>
          <p:nvPr/>
        </p:nvSpPr>
        <p:spPr>
          <a:xfrm>
            <a:off x="7431811" y="626222"/>
            <a:ext cx="81638"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597" name="Google Shape;5597;p22"/>
          <p:cNvSpPr/>
          <p:nvPr/>
        </p:nvSpPr>
        <p:spPr>
          <a:xfrm>
            <a:off x="7772596" y="626222"/>
            <a:ext cx="82515"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598" name="Google Shape;5598;p22"/>
          <p:cNvSpPr/>
          <p:nvPr/>
        </p:nvSpPr>
        <p:spPr>
          <a:xfrm>
            <a:off x="8114261" y="626222"/>
            <a:ext cx="81638"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599" name="Google Shape;5599;p22"/>
          <p:cNvSpPr/>
          <p:nvPr/>
        </p:nvSpPr>
        <p:spPr>
          <a:xfrm>
            <a:off x="8455047" y="626222"/>
            <a:ext cx="82515"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00" name="Google Shape;5600;p22"/>
          <p:cNvSpPr/>
          <p:nvPr/>
        </p:nvSpPr>
        <p:spPr>
          <a:xfrm>
            <a:off x="8796710" y="626222"/>
            <a:ext cx="81638"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01" name="Google Shape;5601;p22"/>
          <p:cNvSpPr/>
          <p:nvPr/>
        </p:nvSpPr>
        <p:spPr>
          <a:xfrm>
            <a:off x="265652" y="1006640"/>
            <a:ext cx="82515" cy="82492"/>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02" name="Google Shape;5602;p22"/>
          <p:cNvSpPr/>
          <p:nvPr/>
        </p:nvSpPr>
        <p:spPr>
          <a:xfrm>
            <a:off x="607315" y="1006640"/>
            <a:ext cx="81638" cy="82492"/>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03" name="Google Shape;5603;p22"/>
          <p:cNvSpPr/>
          <p:nvPr/>
        </p:nvSpPr>
        <p:spPr>
          <a:xfrm>
            <a:off x="948101" y="1006640"/>
            <a:ext cx="82515" cy="8249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04" name="Google Shape;5604;p22"/>
          <p:cNvSpPr/>
          <p:nvPr/>
        </p:nvSpPr>
        <p:spPr>
          <a:xfrm>
            <a:off x="1289765" y="1006640"/>
            <a:ext cx="81638" cy="82492"/>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05" name="Google Shape;5605;p22"/>
          <p:cNvSpPr/>
          <p:nvPr/>
        </p:nvSpPr>
        <p:spPr>
          <a:xfrm>
            <a:off x="1630551" y="1006640"/>
            <a:ext cx="82515" cy="8249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06" name="Google Shape;5606;p22"/>
          <p:cNvSpPr/>
          <p:nvPr/>
        </p:nvSpPr>
        <p:spPr>
          <a:xfrm>
            <a:off x="1972214" y="1006640"/>
            <a:ext cx="81638" cy="8249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07" name="Google Shape;5607;p22"/>
          <p:cNvSpPr/>
          <p:nvPr/>
        </p:nvSpPr>
        <p:spPr>
          <a:xfrm>
            <a:off x="2313000" y="1006640"/>
            <a:ext cx="82515" cy="8249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08" name="Google Shape;5608;p22"/>
          <p:cNvSpPr/>
          <p:nvPr/>
        </p:nvSpPr>
        <p:spPr>
          <a:xfrm>
            <a:off x="2654664" y="1006640"/>
            <a:ext cx="81638" cy="8249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09" name="Google Shape;5609;p22"/>
          <p:cNvSpPr/>
          <p:nvPr/>
        </p:nvSpPr>
        <p:spPr>
          <a:xfrm>
            <a:off x="2995450" y="1006640"/>
            <a:ext cx="82515" cy="8249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10" name="Google Shape;5610;p22"/>
          <p:cNvSpPr/>
          <p:nvPr/>
        </p:nvSpPr>
        <p:spPr>
          <a:xfrm>
            <a:off x="3337114" y="1006640"/>
            <a:ext cx="81638" cy="8249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11" name="Google Shape;5611;p22"/>
          <p:cNvSpPr/>
          <p:nvPr/>
        </p:nvSpPr>
        <p:spPr>
          <a:xfrm>
            <a:off x="3677900" y="1006640"/>
            <a:ext cx="82515" cy="8249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12" name="Google Shape;5612;p22"/>
          <p:cNvSpPr/>
          <p:nvPr/>
        </p:nvSpPr>
        <p:spPr>
          <a:xfrm>
            <a:off x="4019563" y="1006640"/>
            <a:ext cx="81638" cy="8249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13" name="Google Shape;5613;p22"/>
          <p:cNvSpPr/>
          <p:nvPr/>
        </p:nvSpPr>
        <p:spPr>
          <a:xfrm>
            <a:off x="4360349" y="1006640"/>
            <a:ext cx="82515" cy="8249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14" name="Google Shape;5614;p22"/>
          <p:cNvSpPr/>
          <p:nvPr/>
        </p:nvSpPr>
        <p:spPr>
          <a:xfrm>
            <a:off x="4702012" y="1006640"/>
            <a:ext cx="81638" cy="8249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15" name="Google Shape;5615;p22"/>
          <p:cNvSpPr/>
          <p:nvPr/>
        </p:nvSpPr>
        <p:spPr>
          <a:xfrm>
            <a:off x="5042798" y="1006640"/>
            <a:ext cx="82515" cy="8249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16" name="Google Shape;5616;p22"/>
          <p:cNvSpPr/>
          <p:nvPr/>
        </p:nvSpPr>
        <p:spPr>
          <a:xfrm>
            <a:off x="5384463" y="1006640"/>
            <a:ext cx="81638" cy="8249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17" name="Google Shape;5617;p22"/>
          <p:cNvSpPr/>
          <p:nvPr/>
        </p:nvSpPr>
        <p:spPr>
          <a:xfrm>
            <a:off x="5725248" y="1006640"/>
            <a:ext cx="82515" cy="8249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18" name="Google Shape;5618;p22"/>
          <p:cNvSpPr/>
          <p:nvPr/>
        </p:nvSpPr>
        <p:spPr>
          <a:xfrm>
            <a:off x="6066912" y="1006640"/>
            <a:ext cx="81638" cy="8249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19" name="Google Shape;5619;p22"/>
          <p:cNvSpPr/>
          <p:nvPr/>
        </p:nvSpPr>
        <p:spPr>
          <a:xfrm>
            <a:off x="6407698" y="1006640"/>
            <a:ext cx="82515" cy="8249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20" name="Google Shape;5620;p22"/>
          <p:cNvSpPr/>
          <p:nvPr/>
        </p:nvSpPr>
        <p:spPr>
          <a:xfrm>
            <a:off x="6749361" y="1006640"/>
            <a:ext cx="81638" cy="8249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21" name="Google Shape;5621;p22"/>
          <p:cNvSpPr/>
          <p:nvPr/>
        </p:nvSpPr>
        <p:spPr>
          <a:xfrm>
            <a:off x="7090147" y="1006640"/>
            <a:ext cx="82515" cy="8249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22" name="Google Shape;5622;p22"/>
          <p:cNvSpPr/>
          <p:nvPr/>
        </p:nvSpPr>
        <p:spPr>
          <a:xfrm>
            <a:off x="7431811" y="1006640"/>
            <a:ext cx="81638" cy="8249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23" name="Google Shape;5623;p22"/>
          <p:cNvSpPr/>
          <p:nvPr/>
        </p:nvSpPr>
        <p:spPr>
          <a:xfrm>
            <a:off x="7772596" y="1006640"/>
            <a:ext cx="82515" cy="8249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24" name="Google Shape;5624;p22"/>
          <p:cNvSpPr/>
          <p:nvPr/>
        </p:nvSpPr>
        <p:spPr>
          <a:xfrm>
            <a:off x="8114261" y="1006640"/>
            <a:ext cx="81638" cy="8249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25" name="Google Shape;5625;p22"/>
          <p:cNvSpPr/>
          <p:nvPr/>
        </p:nvSpPr>
        <p:spPr>
          <a:xfrm>
            <a:off x="8455047" y="1006640"/>
            <a:ext cx="82515" cy="8249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26" name="Google Shape;5626;p22"/>
          <p:cNvSpPr/>
          <p:nvPr/>
        </p:nvSpPr>
        <p:spPr>
          <a:xfrm>
            <a:off x="8796710" y="1006640"/>
            <a:ext cx="81638" cy="8249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27" name="Google Shape;5627;p22"/>
          <p:cNvSpPr/>
          <p:nvPr/>
        </p:nvSpPr>
        <p:spPr>
          <a:xfrm>
            <a:off x="265652" y="1387934"/>
            <a:ext cx="82515" cy="82493"/>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28" name="Google Shape;5628;p22"/>
          <p:cNvSpPr/>
          <p:nvPr/>
        </p:nvSpPr>
        <p:spPr>
          <a:xfrm>
            <a:off x="607315" y="1387934"/>
            <a:ext cx="81638" cy="82493"/>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29" name="Google Shape;5629;p22"/>
          <p:cNvSpPr/>
          <p:nvPr/>
        </p:nvSpPr>
        <p:spPr>
          <a:xfrm>
            <a:off x="948101" y="1387934"/>
            <a:ext cx="82515" cy="82493"/>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30" name="Google Shape;5630;p22"/>
          <p:cNvSpPr/>
          <p:nvPr/>
        </p:nvSpPr>
        <p:spPr>
          <a:xfrm>
            <a:off x="1289765" y="1387934"/>
            <a:ext cx="81638" cy="82493"/>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31" name="Google Shape;5631;p22"/>
          <p:cNvSpPr/>
          <p:nvPr/>
        </p:nvSpPr>
        <p:spPr>
          <a:xfrm>
            <a:off x="1630551" y="1387934"/>
            <a:ext cx="82515" cy="82493"/>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32" name="Google Shape;5632;p22"/>
          <p:cNvSpPr/>
          <p:nvPr/>
        </p:nvSpPr>
        <p:spPr>
          <a:xfrm>
            <a:off x="1972214" y="1387934"/>
            <a:ext cx="81638" cy="82493"/>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33" name="Google Shape;5633;p22"/>
          <p:cNvSpPr/>
          <p:nvPr/>
        </p:nvSpPr>
        <p:spPr>
          <a:xfrm>
            <a:off x="2313000" y="1387934"/>
            <a:ext cx="82515" cy="82493"/>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34" name="Google Shape;5634;p22"/>
          <p:cNvSpPr/>
          <p:nvPr/>
        </p:nvSpPr>
        <p:spPr>
          <a:xfrm>
            <a:off x="6749361" y="1387934"/>
            <a:ext cx="81638" cy="82493"/>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35" name="Google Shape;5635;p22"/>
          <p:cNvSpPr/>
          <p:nvPr/>
        </p:nvSpPr>
        <p:spPr>
          <a:xfrm>
            <a:off x="7090147" y="1387934"/>
            <a:ext cx="82515" cy="82493"/>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36" name="Google Shape;5636;p22"/>
          <p:cNvSpPr/>
          <p:nvPr/>
        </p:nvSpPr>
        <p:spPr>
          <a:xfrm>
            <a:off x="7431811" y="1387934"/>
            <a:ext cx="81638" cy="82493"/>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37" name="Google Shape;5637;p22"/>
          <p:cNvSpPr/>
          <p:nvPr/>
        </p:nvSpPr>
        <p:spPr>
          <a:xfrm>
            <a:off x="7772596" y="1387934"/>
            <a:ext cx="82515" cy="82493"/>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38" name="Google Shape;5638;p22"/>
          <p:cNvSpPr/>
          <p:nvPr/>
        </p:nvSpPr>
        <p:spPr>
          <a:xfrm>
            <a:off x="8114261" y="1387934"/>
            <a:ext cx="81638" cy="82493"/>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39" name="Google Shape;5639;p22"/>
          <p:cNvSpPr/>
          <p:nvPr/>
        </p:nvSpPr>
        <p:spPr>
          <a:xfrm>
            <a:off x="8455047" y="1387934"/>
            <a:ext cx="82515" cy="82493"/>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40" name="Google Shape;5640;p22"/>
          <p:cNvSpPr/>
          <p:nvPr/>
        </p:nvSpPr>
        <p:spPr>
          <a:xfrm>
            <a:off x="8796710" y="1387934"/>
            <a:ext cx="81638" cy="82493"/>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41" name="Google Shape;5641;p22"/>
          <p:cNvSpPr/>
          <p:nvPr/>
        </p:nvSpPr>
        <p:spPr>
          <a:xfrm>
            <a:off x="265652" y="1769228"/>
            <a:ext cx="82515"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42" name="Google Shape;5642;p22"/>
          <p:cNvSpPr/>
          <p:nvPr/>
        </p:nvSpPr>
        <p:spPr>
          <a:xfrm>
            <a:off x="607315" y="1769228"/>
            <a:ext cx="81638"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43" name="Google Shape;5643;p22"/>
          <p:cNvSpPr/>
          <p:nvPr/>
        </p:nvSpPr>
        <p:spPr>
          <a:xfrm>
            <a:off x="948101" y="1769228"/>
            <a:ext cx="82515" cy="81617"/>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44" name="Google Shape;5644;p22"/>
          <p:cNvSpPr/>
          <p:nvPr/>
        </p:nvSpPr>
        <p:spPr>
          <a:xfrm>
            <a:off x="1289765" y="1769228"/>
            <a:ext cx="81638"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45" name="Google Shape;5645;p22"/>
          <p:cNvSpPr/>
          <p:nvPr/>
        </p:nvSpPr>
        <p:spPr>
          <a:xfrm>
            <a:off x="1630551" y="1769228"/>
            <a:ext cx="82515" cy="81617"/>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46" name="Google Shape;5646;p22"/>
          <p:cNvSpPr/>
          <p:nvPr/>
        </p:nvSpPr>
        <p:spPr>
          <a:xfrm>
            <a:off x="1972214" y="1769228"/>
            <a:ext cx="81638"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47" name="Google Shape;5647;p22"/>
          <p:cNvSpPr/>
          <p:nvPr/>
        </p:nvSpPr>
        <p:spPr>
          <a:xfrm>
            <a:off x="2313000" y="1769228"/>
            <a:ext cx="82515"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48" name="Google Shape;5648;p22"/>
          <p:cNvSpPr/>
          <p:nvPr/>
        </p:nvSpPr>
        <p:spPr>
          <a:xfrm>
            <a:off x="6749361" y="1769228"/>
            <a:ext cx="81638"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49" name="Google Shape;5649;p22"/>
          <p:cNvSpPr/>
          <p:nvPr/>
        </p:nvSpPr>
        <p:spPr>
          <a:xfrm>
            <a:off x="7090147" y="1769228"/>
            <a:ext cx="82515"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50" name="Google Shape;5650;p22"/>
          <p:cNvSpPr/>
          <p:nvPr/>
        </p:nvSpPr>
        <p:spPr>
          <a:xfrm>
            <a:off x="7431811" y="1769228"/>
            <a:ext cx="81638"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51" name="Google Shape;5651;p22"/>
          <p:cNvSpPr/>
          <p:nvPr/>
        </p:nvSpPr>
        <p:spPr>
          <a:xfrm>
            <a:off x="7772596" y="1769228"/>
            <a:ext cx="82515"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52" name="Google Shape;5652;p22"/>
          <p:cNvSpPr/>
          <p:nvPr/>
        </p:nvSpPr>
        <p:spPr>
          <a:xfrm>
            <a:off x="8114261" y="1769228"/>
            <a:ext cx="81638"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53" name="Google Shape;5653;p22"/>
          <p:cNvSpPr/>
          <p:nvPr/>
        </p:nvSpPr>
        <p:spPr>
          <a:xfrm>
            <a:off x="8455047" y="1769228"/>
            <a:ext cx="82515"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54" name="Google Shape;5654;p22"/>
          <p:cNvSpPr/>
          <p:nvPr/>
        </p:nvSpPr>
        <p:spPr>
          <a:xfrm>
            <a:off x="8796710" y="1769228"/>
            <a:ext cx="81638"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55" name="Google Shape;5655;p22"/>
          <p:cNvSpPr/>
          <p:nvPr/>
        </p:nvSpPr>
        <p:spPr>
          <a:xfrm>
            <a:off x="265652" y="2149646"/>
            <a:ext cx="82515" cy="82492"/>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56" name="Google Shape;5656;p22"/>
          <p:cNvSpPr/>
          <p:nvPr/>
        </p:nvSpPr>
        <p:spPr>
          <a:xfrm>
            <a:off x="607315" y="2149646"/>
            <a:ext cx="81638" cy="82492"/>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57" name="Google Shape;5657;p22"/>
          <p:cNvSpPr/>
          <p:nvPr/>
        </p:nvSpPr>
        <p:spPr>
          <a:xfrm>
            <a:off x="948101" y="2149646"/>
            <a:ext cx="82515" cy="8249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58" name="Google Shape;5658;p22"/>
          <p:cNvSpPr/>
          <p:nvPr/>
        </p:nvSpPr>
        <p:spPr>
          <a:xfrm>
            <a:off x="1289765" y="2149646"/>
            <a:ext cx="81638" cy="8249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59" name="Google Shape;5659;p22"/>
          <p:cNvSpPr/>
          <p:nvPr/>
        </p:nvSpPr>
        <p:spPr>
          <a:xfrm>
            <a:off x="1630551" y="2149646"/>
            <a:ext cx="82515" cy="8249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60" name="Google Shape;5660;p22"/>
          <p:cNvSpPr/>
          <p:nvPr/>
        </p:nvSpPr>
        <p:spPr>
          <a:xfrm>
            <a:off x="1972214" y="2149646"/>
            <a:ext cx="81638" cy="8249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61" name="Google Shape;5661;p22"/>
          <p:cNvSpPr/>
          <p:nvPr/>
        </p:nvSpPr>
        <p:spPr>
          <a:xfrm>
            <a:off x="2313000" y="2149646"/>
            <a:ext cx="82515" cy="8249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62" name="Google Shape;5662;p22"/>
          <p:cNvSpPr/>
          <p:nvPr/>
        </p:nvSpPr>
        <p:spPr>
          <a:xfrm>
            <a:off x="6749361" y="2149646"/>
            <a:ext cx="81638" cy="8249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63" name="Google Shape;5663;p22"/>
          <p:cNvSpPr/>
          <p:nvPr/>
        </p:nvSpPr>
        <p:spPr>
          <a:xfrm>
            <a:off x="7090147" y="2149646"/>
            <a:ext cx="82515" cy="8249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64" name="Google Shape;5664;p22"/>
          <p:cNvSpPr/>
          <p:nvPr/>
        </p:nvSpPr>
        <p:spPr>
          <a:xfrm>
            <a:off x="7431811" y="2149646"/>
            <a:ext cx="81638" cy="8249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65" name="Google Shape;5665;p22"/>
          <p:cNvSpPr/>
          <p:nvPr/>
        </p:nvSpPr>
        <p:spPr>
          <a:xfrm>
            <a:off x="7772596" y="2149646"/>
            <a:ext cx="82515" cy="8249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66" name="Google Shape;5666;p22"/>
          <p:cNvSpPr/>
          <p:nvPr/>
        </p:nvSpPr>
        <p:spPr>
          <a:xfrm>
            <a:off x="8114261" y="2149646"/>
            <a:ext cx="81638" cy="8249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67" name="Google Shape;5667;p22"/>
          <p:cNvSpPr/>
          <p:nvPr/>
        </p:nvSpPr>
        <p:spPr>
          <a:xfrm>
            <a:off x="8455047" y="2149646"/>
            <a:ext cx="82515" cy="8249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68" name="Google Shape;5668;p22"/>
          <p:cNvSpPr/>
          <p:nvPr/>
        </p:nvSpPr>
        <p:spPr>
          <a:xfrm>
            <a:off x="8796710" y="2149646"/>
            <a:ext cx="81638" cy="8249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69" name="Google Shape;5669;p22"/>
          <p:cNvSpPr/>
          <p:nvPr/>
        </p:nvSpPr>
        <p:spPr>
          <a:xfrm>
            <a:off x="265652" y="2530940"/>
            <a:ext cx="82515" cy="8249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70" name="Google Shape;5670;p22"/>
          <p:cNvSpPr/>
          <p:nvPr/>
        </p:nvSpPr>
        <p:spPr>
          <a:xfrm>
            <a:off x="607315" y="2530940"/>
            <a:ext cx="81638" cy="8249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71" name="Google Shape;5671;p22"/>
          <p:cNvSpPr/>
          <p:nvPr/>
        </p:nvSpPr>
        <p:spPr>
          <a:xfrm>
            <a:off x="948101" y="2530940"/>
            <a:ext cx="82515" cy="8249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72" name="Google Shape;5672;p22"/>
          <p:cNvSpPr/>
          <p:nvPr/>
        </p:nvSpPr>
        <p:spPr>
          <a:xfrm>
            <a:off x="1289765" y="2530940"/>
            <a:ext cx="81638" cy="8249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73" name="Google Shape;5673;p22"/>
          <p:cNvSpPr/>
          <p:nvPr/>
        </p:nvSpPr>
        <p:spPr>
          <a:xfrm>
            <a:off x="1630551" y="2530940"/>
            <a:ext cx="82515" cy="8249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74" name="Google Shape;5674;p22"/>
          <p:cNvSpPr/>
          <p:nvPr/>
        </p:nvSpPr>
        <p:spPr>
          <a:xfrm>
            <a:off x="1972214" y="2530940"/>
            <a:ext cx="81638" cy="8249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75" name="Google Shape;5675;p22"/>
          <p:cNvSpPr/>
          <p:nvPr/>
        </p:nvSpPr>
        <p:spPr>
          <a:xfrm>
            <a:off x="2313000" y="2530940"/>
            <a:ext cx="82515" cy="8249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76" name="Google Shape;5676;p22"/>
          <p:cNvSpPr/>
          <p:nvPr/>
        </p:nvSpPr>
        <p:spPr>
          <a:xfrm>
            <a:off x="6749361" y="2530940"/>
            <a:ext cx="81638" cy="8249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77" name="Google Shape;5677;p22"/>
          <p:cNvSpPr/>
          <p:nvPr/>
        </p:nvSpPr>
        <p:spPr>
          <a:xfrm>
            <a:off x="7090147" y="2530940"/>
            <a:ext cx="82515" cy="8249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78" name="Google Shape;5678;p22"/>
          <p:cNvSpPr/>
          <p:nvPr/>
        </p:nvSpPr>
        <p:spPr>
          <a:xfrm>
            <a:off x="7431811" y="2530940"/>
            <a:ext cx="81638" cy="8249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79" name="Google Shape;5679;p22"/>
          <p:cNvSpPr/>
          <p:nvPr/>
        </p:nvSpPr>
        <p:spPr>
          <a:xfrm>
            <a:off x="7772596" y="2530940"/>
            <a:ext cx="82515" cy="8249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80" name="Google Shape;5680;p22"/>
          <p:cNvSpPr/>
          <p:nvPr/>
        </p:nvSpPr>
        <p:spPr>
          <a:xfrm>
            <a:off x="8114261" y="2530940"/>
            <a:ext cx="81638" cy="8249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81" name="Google Shape;5681;p22"/>
          <p:cNvSpPr/>
          <p:nvPr/>
        </p:nvSpPr>
        <p:spPr>
          <a:xfrm>
            <a:off x="8455047" y="2530940"/>
            <a:ext cx="82515" cy="8249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82" name="Google Shape;5682;p22"/>
          <p:cNvSpPr/>
          <p:nvPr/>
        </p:nvSpPr>
        <p:spPr>
          <a:xfrm>
            <a:off x="8796710" y="2530940"/>
            <a:ext cx="81638" cy="82492"/>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83" name="Google Shape;5683;p22"/>
          <p:cNvSpPr/>
          <p:nvPr/>
        </p:nvSpPr>
        <p:spPr>
          <a:xfrm>
            <a:off x="265652" y="2912234"/>
            <a:ext cx="82515" cy="8249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84" name="Google Shape;5684;p22"/>
          <p:cNvSpPr/>
          <p:nvPr/>
        </p:nvSpPr>
        <p:spPr>
          <a:xfrm>
            <a:off x="607315" y="2912234"/>
            <a:ext cx="81638" cy="82492"/>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85" name="Google Shape;5685;p22"/>
          <p:cNvSpPr/>
          <p:nvPr/>
        </p:nvSpPr>
        <p:spPr>
          <a:xfrm>
            <a:off x="948101" y="2912234"/>
            <a:ext cx="82515" cy="8249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86" name="Google Shape;5686;p22"/>
          <p:cNvSpPr/>
          <p:nvPr/>
        </p:nvSpPr>
        <p:spPr>
          <a:xfrm>
            <a:off x="1289765" y="2912234"/>
            <a:ext cx="81638" cy="8249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87" name="Google Shape;5687;p22"/>
          <p:cNvSpPr/>
          <p:nvPr/>
        </p:nvSpPr>
        <p:spPr>
          <a:xfrm>
            <a:off x="1630551" y="2912234"/>
            <a:ext cx="82515" cy="8249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88" name="Google Shape;5688;p22"/>
          <p:cNvSpPr/>
          <p:nvPr/>
        </p:nvSpPr>
        <p:spPr>
          <a:xfrm>
            <a:off x="1972214" y="2912234"/>
            <a:ext cx="81638" cy="8249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89" name="Google Shape;5689;p22"/>
          <p:cNvSpPr/>
          <p:nvPr/>
        </p:nvSpPr>
        <p:spPr>
          <a:xfrm>
            <a:off x="2313000" y="2912234"/>
            <a:ext cx="82515" cy="8249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90" name="Google Shape;5690;p22"/>
          <p:cNvSpPr/>
          <p:nvPr/>
        </p:nvSpPr>
        <p:spPr>
          <a:xfrm>
            <a:off x="6749361" y="2912234"/>
            <a:ext cx="81638" cy="8249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91" name="Google Shape;5691;p22"/>
          <p:cNvSpPr/>
          <p:nvPr/>
        </p:nvSpPr>
        <p:spPr>
          <a:xfrm>
            <a:off x="7090147" y="2912234"/>
            <a:ext cx="82515" cy="8249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92" name="Google Shape;5692;p22"/>
          <p:cNvSpPr/>
          <p:nvPr/>
        </p:nvSpPr>
        <p:spPr>
          <a:xfrm>
            <a:off x="7431812" y="2912234"/>
            <a:ext cx="81638" cy="8249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93" name="Google Shape;5693;p22"/>
          <p:cNvSpPr/>
          <p:nvPr/>
        </p:nvSpPr>
        <p:spPr>
          <a:xfrm>
            <a:off x="7772597" y="2912234"/>
            <a:ext cx="82515" cy="8249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94" name="Google Shape;5694;p22"/>
          <p:cNvSpPr/>
          <p:nvPr/>
        </p:nvSpPr>
        <p:spPr>
          <a:xfrm>
            <a:off x="8114261" y="2912234"/>
            <a:ext cx="81638" cy="8249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95" name="Google Shape;5695;p22"/>
          <p:cNvSpPr/>
          <p:nvPr/>
        </p:nvSpPr>
        <p:spPr>
          <a:xfrm>
            <a:off x="8455047" y="2912234"/>
            <a:ext cx="82515" cy="82492"/>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96" name="Google Shape;5696;p22"/>
          <p:cNvSpPr/>
          <p:nvPr/>
        </p:nvSpPr>
        <p:spPr>
          <a:xfrm>
            <a:off x="8796711" y="2912234"/>
            <a:ext cx="81638" cy="8249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97" name="Google Shape;5697;p22"/>
          <p:cNvSpPr/>
          <p:nvPr/>
        </p:nvSpPr>
        <p:spPr>
          <a:xfrm>
            <a:off x="265652" y="3293528"/>
            <a:ext cx="82515"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98" name="Google Shape;5698;p22"/>
          <p:cNvSpPr/>
          <p:nvPr/>
        </p:nvSpPr>
        <p:spPr>
          <a:xfrm>
            <a:off x="607315" y="3293528"/>
            <a:ext cx="81638"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99" name="Google Shape;5699;p22"/>
          <p:cNvSpPr/>
          <p:nvPr/>
        </p:nvSpPr>
        <p:spPr>
          <a:xfrm>
            <a:off x="948101" y="3293528"/>
            <a:ext cx="82515"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00" name="Google Shape;5700;p22"/>
          <p:cNvSpPr/>
          <p:nvPr/>
        </p:nvSpPr>
        <p:spPr>
          <a:xfrm>
            <a:off x="1289765" y="3293528"/>
            <a:ext cx="81638"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01" name="Google Shape;5701;p22"/>
          <p:cNvSpPr/>
          <p:nvPr/>
        </p:nvSpPr>
        <p:spPr>
          <a:xfrm>
            <a:off x="1630551" y="3293528"/>
            <a:ext cx="82515"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02" name="Google Shape;5702;p22"/>
          <p:cNvSpPr/>
          <p:nvPr/>
        </p:nvSpPr>
        <p:spPr>
          <a:xfrm>
            <a:off x="1972215" y="3293528"/>
            <a:ext cx="81638"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03" name="Google Shape;5703;p22"/>
          <p:cNvSpPr/>
          <p:nvPr/>
        </p:nvSpPr>
        <p:spPr>
          <a:xfrm>
            <a:off x="2313001" y="3293528"/>
            <a:ext cx="82515"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04" name="Google Shape;5704;p22"/>
          <p:cNvSpPr/>
          <p:nvPr/>
        </p:nvSpPr>
        <p:spPr>
          <a:xfrm>
            <a:off x="6749361" y="3293528"/>
            <a:ext cx="81638"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05" name="Google Shape;5705;p22"/>
          <p:cNvSpPr/>
          <p:nvPr/>
        </p:nvSpPr>
        <p:spPr>
          <a:xfrm>
            <a:off x="7090147" y="3293528"/>
            <a:ext cx="82515"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06" name="Google Shape;5706;p22"/>
          <p:cNvSpPr/>
          <p:nvPr/>
        </p:nvSpPr>
        <p:spPr>
          <a:xfrm>
            <a:off x="7431812" y="3293528"/>
            <a:ext cx="81638"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07" name="Google Shape;5707;p22"/>
          <p:cNvSpPr/>
          <p:nvPr/>
        </p:nvSpPr>
        <p:spPr>
          <a:xfrm>
            <a:off x="7772597" y="3293528"/>
            <a:ext cx="82515"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08" name="Google Shape;5708;p22"/>
          <p:cNvSpPr/>
          <p:nvPr/>
        </p:nvSpPr>
        <p:spPr>
          <a:xfrm>
            <a:off x="8114261" y="3293528"/>
            <a:ext cx="81638"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09" name="Google Shape;5709;p22"/>
          <p:cNvSpPr/>
          <p:nvPr/>
        </p:nvSpPr>
        <p:spPr>
          <a:xfrm>
            <a:off x="8455047" y="3293528"/>
            <a:ext cx="82515"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10" name="Google Shape;5710;p22"/>
          <p:cNvSpPr/>
          <p:nvPr/>
        </p:nvSpPr>
        <p:spPr>
          <a:xfrm>
            <a:off x="8796711" y="3293528"/>
            <a:ext cx="81638"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11" name="Google Shape;5711;p22"/>
          <p:cNvSpPr/>
          <p:nvPr/>
        </p:nvSpPr>
        <p:spPr>
          <a:xfrm>
            <a:off x="265652" y="3673946"/>
            <a:ext cx="82515" cy="82493"/>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12" name="Google Shape;5712;p22"/>
          <p:cNvSpPr/>
          <p:nvPr/>
        </p:nvSpPr>
        <p:spPr>
          <a:xfrm>
            <a:off x="607315" y="3673946"/>
            <a:ext cx="81638" cy="82493"/>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13" name="Google Shape;5713;p22"/>
          <p:cNvSpPr/>
          <p:nvPr/>
        </p:nvSpPr>
        <p:spPr>
          <a:xfrm>
            <a:off x="948101" y="3673946"/>
            <a:ext cx="82515" cy="82493"/>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14" name="Google Shape;5714;p22"/>
          <p:cNvSpPr/>
          <p:nvPr/>
        </p:nvSpPr>
        <p:spPr>
          <a:xfrm>
            <a:off x="1289765" y="3673946"/>
            <a:ext cx="81638" cy="82493"/>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15" name="Google Shape;5715;p22"/>
          <p:cNvSpPr/>
          <p:nvPr/>
        </p:nvSpPr>
        <p:spPr>
          <a:xfrm>
            <a:off x="1630551" y="3673946"/>
            <a:ext cx="82515" cy="82493"/>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16" name="Google Shape;5716;p22"/>
          <p:cNvSpPr/>
          <p:nvPr/>
        </p:nvSpPr>
        <p:spPr>
          <a:xfrm>
            <a:off x="1972215" y="3673946"/>
            <a:ext cx="81638" cy="82493"/>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17" name="Google Shape;5717;p22"/>
          <p:cNvSpPr/>
          <p:nvPr/>
        </p:nvSpPr>
        <p:spPr>
          <a:xfrm>
            <a:off x="2313001" y="3673946"/>
            <a:ext cx="82515" cy="82493"/>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18" name="Google Shape;5718;p22"/>
          <p:cNvSpPr/>
          <p:nvPr/>
        </p:nvSpPr>
        <p:spPr>
          <a:xfrm>
            <a:off x="6749361" y="3673946"/>
            <a:ext cx="81638" cy="82493"/>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19" name="Google Shape;5719;p22"/>
          <p:cNvSpPr/>
          <p:nvPr/>
        </p:nvSpPr>
        <p:spPr>
          <a:xfrm>
            <a:off x="7090147" y="3673946"/>
            <a:ext cx="82515" cy="82493"/>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20" name="Google Shape;5720;p22"/>
          <p:cNvSpPr/>
          <p:nvPr/>
        </p:nvSpPr>
        <p:spPr>
          <a:xfrm>
            <a:off x="7431812" y="3673946"/>
            <a:ext cx="81638" cy="82493"/>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21" name="Google Shape;5721;p22"/>
          <p:cNvSpPr/>
          <p:nvPr/>
        </p:nvSpPr>
        <p:spPr>
          <a:xfrm>
            <a:off x="7772597" y="3673946"/>
            <a:ext cx="82515" cy="82493"/>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22" name="Google Shape;5722;p22"/>
          <p:cNvSpPr/>
          <p:nvPr/>
        </p:nvSpPr>
        <p:spPr>
          <a:xfrm>
            <a:off x="8114261" y="3673946"/>
            <a:ext cx="81638" cy="82493"/>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23" name="Google Shape;5723;p22"/>
          <p:cNvSpPr/>
          <p:nvPr/>
        </p:nvSpPr>
        <p:spPr>
          <a:xfrm>
            <a:off x="8455047" y="3673946"/>
            <a:ext cx="82515" cy="82493"/>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24" name="Google Shape;5724;p22"/>
          <p:cNvSpPr/>
          <p:nvPr/>
        </p:nvSpPr>
        <p:spPr>
          <a:xfrm>
            <a:off x="8796711" y="3673946"/>
            <a:ext cx="81638" cy="82493"/>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25" name="Google Shape;5725;p22"/>
          <p:cNvSpPr/>
          <p:nvPr/>
        </p:nvSpPr>
        <p:spPr>
          <a:xfrm>
            <a:off x="265652" y="4055240"/>
            <a:ext cx="82515" cy="82493"/>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26" name="Google Shape;5726;p22"/>
          <p:cNvSpPr/>
          <p:nvPr/>
        </p:nvSpPr>
        <p:spPr>
          <a:xfrm>
            <a:off x="607315" y="4055240"/>
            <a:ext cx="81638" cy="82493"/>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27" name="Google Shape;5727;p22"/>
          <p:cNvSpPr/>
          <p:nvPr/>
        </p:nvSpPr>
        <p:spPr>
          <a:xfrm>
            <a:off x="948101" y="4055240"/>
            <a:ext cx="82515" cy="82493"/>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28" name="Google Shape;5728;p22"/>
          <p:cNvSpPr/>
          <p:nvPr/>
        </p:nvSpPr>
        <p:spPr>
          <a:xfrm>
            <a:off x="1289765" y="4055240"/>
            <a:ext cx="81638" cy="82493"/>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29" name="Google Shape;5729;p22"/>
          <p:cNvSpPr/>
          <p:nvPr/>
        </p:nvSpPr>
        <p:spPr>
          <a:xfrm>
            <a:off x="1630551" y="4055240"/>
            <a:ext cx="82515" cy="82493"/>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30" name="Google Shape;5730;p22"/>
          <p:cNvSpPr/>
          <p:nvPr/>
        </p:nvSpPr>
        <p:spPr>
          <a:xfrm>
            <a:off x="1972215" y="4055240"/>
            <a:ext cx="81638" cy="82493"/>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31" name="Google Shape;5731;p22"/>
          <p:cNvSpPr/>
          <p:nvPr/>
        </p:nvSpPr>
        <p:spPr>
          <a:xfrm>
            <a:off x="2313001" y="4055240"/>
            <a:ext cx="82515" cy="82493"/>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32" name="Google Shape;5732;p22"/>
          <p:cNvSpPr/>
          <p:nvPr/>
        </p:nvSpPr>
        <p:spPr>
          <a:xfrm>
            <a:off x="2654664" y="4055240"/>
            <a:ext cx="81638" cy="82493"/>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33" name="Google Shape;5733;p22"/>
          <p:cNvSpPr/>
          <p:nvPr/>
        </p:nvSpPr>
        <p:spPr>
          <a:xfrm>
            <a:off x="2995450" y="4055240"/>
            <a:ext cx="82515" cy="82493"/>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34" name="Google Shape;5734;p22"/>
          <p:cNvSpPr/>
          <p:nvPr/>
        </p:nvSpPr>
        <p:spPr>
          <a:xfrm>
            <a:off x="3337114" y="4055240"/>
            <a:ext cx="81638" cy="82493"/>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35" name="Google Shape;5735;p22"/>
          <p:cNvSpPr/>
          <p:nvPr/>
        </p:nvSpPr>
        <p:spPr>
          <a:xfrm>
            <a:off x="3677900" y="4055240"/>
            <a:ext cx="82515" cy="82493"/>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36" name="Google Shape;5736;p22"/>
          <p:cNvSpPr/>
          <p:nvPr/>
        </p:nvSpPr>
        <p:spPr>
          <a:xfrm>
            <a:off x="4019563" y="4055240"/>
            <a:ext cx="81638" cy="82493"/>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37" name="Google Shape;5737;p22"/>
          <p:cNvSpPr/>
          <p:nvPr/>
        </p:nvSpPr>
        <p:spPr>
          <a:xfrm>
            <a:off x="4360349" y="4055240"/>
            <a:ext cx="82515" cy="82493"/>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38" name="Google Shape;5738;p22"/>
          <p:cNvSpPr/>
          <p:nvPr/>
        </p:nvSpPr>
        <p:spPr>
          <a:xfrm>
            <a:off x="4702013" y="4055240"/>
            <a:ext cx="81638" cy="82493"/>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39" name="Google Shape;5739;p22"/>
          <p:cNvSpPr/>
          <p:nvPr/>
        </p:nvSpPr>
        <p:spPr>
          <a:xfrm>
            <a:off x="5042799" y="4055240"/>
            <a:ext cx="82515" cy="82493"/>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40" name="Google Shape;5740;p22"/>
          <p:cNvSpPr/>
          <p:nvPr/>
        </p:nvSpPr>
        <p:spPr>
          <a:xfrm>
            <a:off x="5384463" y="4055240"/>
            <a:ext cx="81638" cy="82493"/>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41" name="Google Shape;5741;p22"/>
          <p:cNvSpPr/>
          <p:nvPr/>
        </p:nvSpPr>
        <p:spPr>
          <a:xfrm>
            <a:off x="5725248" y="4055240"/>
            <a:ext cx="82515" cy="82493"/>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42" name="Google Shape;5742;p22"/>
          <p:cNvSpPr/>
          <p:nvPr/>
        </p:nvSpPr>
        <p:spPr>
          <a:xfrm>
            <a:off x="6066912" y="4055240"/>
            <a:ext cx="81638" cy="82493"/>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43" name="Google Shape;5743;p22"/>
          <p:cNvSpPr/>
          <p:nvPr/>
        </p:nvSpPr>
        <p:spPr>
          <a:xfrm>
            <a:off x="6407698" y="4055240"/>
            <a:ext cx="82515" cy="82493"/>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44" name="Google Shape;5744;p22"/>
          <p:cNvSpPr/>
          <p:nvPr/>
        </p:nvSpPr>
        <p:spPr>
          <a:xfrm>
            <a:off x="6749361" y="4055240"/>
            <a:ext cx="81638" cy="82493"/>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45" name="Google Shape;5745;p22"/>
          <p:cNvSpPr/>
          <p:nvPr/>
        </p:nvSpPr>
        <p:spPr>
          <a:xfrm>
            <a:off x="7090147" y="4055240"/>
            <a:ext cx="82515" cy="82493"/>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46" name="Google Shape;5746;p22"/>
          <p:cNvSpPr/>
          <p:nvPr/>
        </p:nvSpPr>
        <p:spPr>
          <a:xfrm>
            <a:off x="7431812" y="4055240"/>
            <a:ext cx="81638" cy="82493"/>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47" name="Google Shape;5747;p22"/>
          <p:cNvSpPr/>
          <p:nvPr/>
        </p:nvSpPr>
        <p:spPr>
          <a:xfrm>
            <a:off x="7772597" y="4055240"/>
            <a:ext cx="82515" cy="82493"/>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48" name="Google Shape;5748;p22"/>
          <p:cNvSpPr/>
          <p:nvPr/>
        </p:nvSpPr>
        <p:spPr>
          <a:xfrm>
            <a:off x="8114261" y="4055240"/>
            <a:ext cx="81638" cy="82493"/>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49" name="Google Shape;5749;p22"/>
          <p:cNvSpPr/>
          <p:nvPr/>
        </p:nvSpPr>
        <p:spPr>
          <a:xfrm>
            <a:off x="8455047" y="4055240"/>
            <a:ext cx="82515" cy="82493"/>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50" name="Google Shape;5750;p22"/>
          <p:cNvSpPr/>
          <p:nvPr/>
        </p:nvSpPr>
        <p:spPr>
          <a:xfrm>
            <a:off x="8796711" y="4055240"/>
            <a:ext cx="81638" cy="82493"/>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51" name="Google Shape;5751;p22"/>
          <p:cNvSpPr/>
          <p:nvPr/>
        </p:nvSpPr>
        <p:spPr>
          <a:xfrm>
            <a:off x="265652" y="4436534"/>
            <a:ext cx="82515"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52" name="Google Shape;5752;p22"/>
          <p:cNvSpPr/>
          <p:nvPr/>
        </p:nvSpPr>
        <p:spPr>
          <a:xfrm>
            <a:off x="607315" y="4436534"/>
            <a:ext cx="81638"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53" name="Google Shape;5753;p22"/>
          <p:cNvSpPr/>
          <p:nvPr/>
        </p:nvSpPr>
        <p:spPr>
          <a:xfrm>
            <a:off x="948101" y="4436534"/>
            <a:ext cx="82515"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54" name="Google Shape;5754;p22"/>
          <p:cNvSpPr/>
          <p:nvPr/>
        </p:nvSpPr>
        <p:spPr>
          <a:xfrm>
            <a:off x="1289765" y="4436534"/>
            <a:ext cx="81638"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55" name="Google Shape;5755;p22"/>
          <p:cNvSpPr/>
          <p:nvPr/>
        </p:nvSpPr>
        <p:spPr>
          <a:xfrm>
            <a:off x="1630551" y="4436534"/>
            <a:ext cx="82515"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56" name="Google Shape;5756;p22"/>
          <p:cNvSpPr/>
          <p:nvPr/>
        </p:nvSpPr>
        <p:spPr>
          <a:xfrm>
            <a:off x="1972215" y="4436534"/>
            <a:ext cx="81638"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57" name="Google Shape;5757;p22"/>
          <p:cNvSpPr/>
          <p:nvPr/>
        </p:nvSpPr>
        <p:spPr>
          <a:xfrm>
            <a:off x="2313001" y="4436534"/>
            <a:ext cx="82515"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58" name="Google Shape;5758;p22"/>
          <p:cNvSpPr/>
          <p:nvPr/>
        </p:nvSpPr>
        <p:spPr>
          <a:xfrm>
            <a:off x="2654664" y="4436534"/>
            <a:ext cx="81638"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59" name="Google Shape;5759;p22"/>
          <p:cNvSpPr/>
          <p:nvPr/>
        </p:nvSpPr>
        <p:spPr>
          <a:xfrm>
            <a:off x="2995450" y="4436534"/>
            <a:ext cx="82515"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60" name="Google Shape;5760;p22"/>
          <p:cNvSpPr/>
          <p:nvPr/>
        </p:nvSpPr>
        <p:spPr>
          <a:xfrm>
            <a:off x="3337114" y="4436534"/>
            <a:ext cx="81638"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61" name="Google Shape;5761;p22"/>
          <p:cNvSpPr/>
          <p:nvPr/>
        </p:nvSpPr>
        <p:spPr>
          <a:xfrm>
            <a:off x="3677900" y="4436534"/>
            <a:ext cx="82515"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62" name="Google Shape;5762;p22"/>
          <p:cNvSpPr/>
          <p:nvPr/>
        </p:nvSpPr>
        <p:spPr>
          <a:xfrm>
            <a:off x="4019563" y="4436534"/>
            <a:ext cx="81638"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63" name="Google Shape;5763;p22"/>
          <p:cNvSpPr/>
          <p:nvPr/>
        </p:nvSpPr>
        <p:spPr>
          <a:xfrm>
            <a:off x="4360349" y="4436534"/>
            <a:ext cx="82515"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64" name="Google Shape;5764;p22"/>
          <p:cNvSpPr/>
          <p:nvPr/>
        </p:nvSpPr>
        <p:spPr>
          <a:xfrm>
            <a:off x="4702013" y="4436534"/>
            <a:ext cx="81638"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65" name="Google Shape;5765;p22"/>
          <p:cNvSpPr/>
          <p:nvPr/>
        </p:nvSpPr>
        <p:spPr>
          <a:xfrm>
            <a:off x="5042799" y="4436534"/>
            <a:ext cx="82515"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66" name="Google Shape;5766;p22"/>
          <p:cNvSpPr/>
          <p:nvPr/>
        </p:nvSpPr>
        <p:spPr>
          <a:xfrm>
            <a:off x="5384463" y="4436534"/>
            <a:ext cx="81638"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67" name="Google Shape;5767;p22"/>
          <p:cNvSpPr/>
          <p:nvPr/>
        </p:nvSpPr>
        <p:spPr>
          <a:xfrm>
            <a:off x="5725248" y="4436534"/>
            <a:ext cx="82515"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68" name="Google Shape;5768;p22"/>
          <p:cNvSpPr/>
          <p:nvPr/>
        </p:nvSpPr>
        <p:spPr>
          <a:xfrm>
            <a:off x="6066912" y="4436534"/>
            <a:ext cx="81638"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69" name="Google Shape;5769;p22"/>
          <p:cNvSpPr/>
          <p:nvPr/>
        </p:nvSpPr>
        <p:spPr>
          <a:xfrm>
            <a:off x="6407698" y="4436534"/>
            <a:ext cx="82515"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70" name="Google Shape;5770;p22"/>
          <p:cNvSpPr/>
          <p:nvPr/>
        </p:nvSpPr>
        <p:spPr>
          <a:xfrm>
            <a:off x="6749361" y="4436534"/>
            <a:ext cx="81638"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71" name="Google Shape;5771;p22"/>
          <p:cNvSpPr/>
          <p:nvPr/>
        </p:nvSpPr>
        <p:spPr>
          <a:xfrm>
            <a:off x="7090147" y="4436534"/>
            <a:ext cx="82515"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72" name="Google Shape;5772;p22"/>
          <p:cNvSpPr/>
          <p:nvPr/>
        </p:nvSpPr>
        <p:spPr>
          <a:xfrm>
            <a:off x="7431812" y="4436534"/>
            <a:ext cx="81638"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73" name="Google Shape;5773;p22"/>
          <p:cNvSpPr/>
          <p:nvPr/>
        </p:nvSpPr>
        <p:spPr>
          <a:xfrm>
            <a:off x="7772597" y="4436534"/>
            <a:ext cx="82515" cy="81617"/>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74" name="Google Shape;5774;p22"/>
          <p:cNvSpPr/>
          <p:nvPr/>
        </p:nvSpPr>
        <p:spPr>
          <a:xfrm>
            <a:off x="8114261" y="4436534"/>
            <a:ext cx="81638"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75" name="Google Shape;5775;p22"/>
          <p:cNvSpPr/>
          <p:nvPr/>
        </p:nvSpPr>
        <p:spPr>
          <a:xfrm>
            <a:off x="8455047" y="4436534"/>
            <a:ext cx="82515" cy="81617"/>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76" name="Google Shape;5776;p22"/>
          <p:cNvSpPr/>
          <p:nvPr/>
        </p:nvSpPr>
        <p:spPr>
          <a:xfrm>
            <a:off x="8796711" y="4436534"/>
            <a:ext cx="81638" cy="81617"/>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77" name="Google Shape;5777;p22"/>
          <p:cNvSpPr/>
          <p:nvPr/>
        </p:nvSpPr>
        <p:spPr>
          <a:xfrm>
            <a:off x="265652" y="4816955"/>
            <a:ext cx="82515"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78" name="Google Shape;5778;p22"/>
          <p:cNvSpPr/>
          <p:nvPr/>
        </p:nvSpPr>
        <p:spPr>
          <a:xfrm>
            <a:off x="607315" y="4816955"/>
            <a:ext cx="81638"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79" name="Google Shape;5779;p22"/>
          <p:cNvSpPr/>
          <p:nvPr/>
        </p:nvSpPr>
        <p:spPr>
          <a:xfrm>
            <a:off x="948101" y="4816955"/>
            <a:ext cx="82515"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80" name="Google Shape;5780;p22"/>
          <p:cNvSpPr/>
          <p:nvPr/>
        </p:nvSpPr>
        <p:spPr>
          <a:xfrm>
            <a:off x="1289765" y="4816955"/>
            <a:ext cx="81638"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81" name="Google Shape;5781;p22"/>
          <p:cNvSpPr/>
          <p:nvPr/>
        </p:nvSpPr>
        <p:spPr>
          <a:xfrm>
            <a:off x="1630551" y="4816955"/>
            <a:ext cx="82515"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82" name="Google Shape;5782;p22"/>
          <p:cNvSpPr/>
          <p:nvPr/>
        </p:nvSpPr>
        <p:spPr>
          <a:xfrm>
            <a:off x="1972215" y="4816955"/>
            <a:ext cx="81638"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83" name="Google Shape;5783;p22"/>
          <p:cNvSpPr/>
          <p:nvPr/>
        </p:nvSpPr>
        <p:spPr>
          <a:xfrm>
            <a:off x="2313001" y="4816955"/>
            <a:ext cx="82515"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84" name="Google Shape;5784;p22"/>
          <p:cNvSpPr/>
          <p:nvPr/>
        </p:nvSpPr>
        <p:spPr>
          <a:xfrm>
            <a:off x="2654664" y="4816955"/>
            <a:ext cx="81638"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85" name="Google Shape;5785;p22"/>
          <p:cNvSpPr/>
          <p:nvPr/>
        </p:nvSpPr>
        <p:spPr>
          <a:xfrm>
            <a:off x="2995450" y="4816955"/>
            <a:ext cx="82515"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86" name="Google Shape;5786;p22"/>
          <p:cNvSpPr/>
          <p:nvPr/>
        </p:nvSpPr>
        <p:spPr>
          <a:xfrm>
            <a:off x="3337114" y="4816955"/>
            <a:ext cx="81638"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87" name="Google Shape;5787;p22"/>
          <p:cNvSpPr/>
          <p:nvPr/>
        </p:nvSpPr>
        <p:spPr>
          <a:xfrm>
            <a:off x="3677900" y="4816955"/>
            <a:ext cx="82515"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88" name="Google Shape;5788;p22"/>
          <p:cNvSpPr/>
          <p:nvPr/>
        </p:nvSpPr>
        <p:spPr>
          <a:xfrm>
            <a:off x="4019563" y="4816955"/>
            <a:ext cx="81638"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89" name="Google Shape;5789;p22"/>
          <p:cNvSpPr/>
          <p:nvPr/>
        </p:nvSpPr>
        <p:spPr>
          <a:xfrm>
            <a:off x="4360349" y="4816955"/>
            <a:ext cx="82515"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90" name="Google Shape;5790;p22"/>
          <p:cNvSpPr/>
          <p:nvPr/>
        </p:nvSpPr>
        <p:spPr>
          <a:xfrm>
            <a:off x="4702013" y="4816955"/>
            <a:ext cx="81638"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91" name="Google Shape;5791;p22"/>
          <p:cNvSpPr/>
          <p:nvPr/>
        </p:nvSpPr>
        <p:spPr>
          <a:xfrm>
            <a:off x="5042799" y="4816955"/>
            <a:ext cx="82515"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92" name="Google Shape;5792;p22"/>
          <p:cNvSpPr/>
          <p:nvPr/>
        </p:nvSpPr>
        <p:spPr>
          <a:xfrm>
            <a:off x="5384463" y="4816955"/>
            <a:ext cx="81638"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93" name="Google Shape;5793;p22"/>
          <p:cNvSpPr/>
          <p:nvPr/>
        </p:nvSpPr>
        <p:spPr>
          <a:xfrm>
            <a:off x="5725248" y="4816955"/>
            <a:ext cx="82515"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94" name="Google Shape;5794;p22"/>
          <p:cNvSpPr/>
          <p:nvPr/>
        </p:nvSpPr>
        <p:spPr>
          <a:xfrm>
            <a:off x="6066912" y="4816955"/>
            <a:ext cx="81638"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95" name="Google Shape;5795;p22"/>
          <p:cNvSpPr/>
          <p:nvPr/>
        </p:nvSpPr>
        <p:spPr>
          <a:xfrm>
            <a:off x="6407698" y="4816955"/>
            <a:ext cx="82515"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96" name="Google Shape;5796;p22"/>
          <p:cNvSpPr/>
          <p:nvPr/>
        </p:nvSpPr>
        <p:spPr>
          <a:xfrm>
            <a:off x="6749361" y="4816955"/>
            <a:ext cx="81638"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97" name="Google Shape;5797;p22"/>
          <p:cNvSpPr/>
          <p:nvPr/>
        </p:nvSpPr>
        <p:spPr>
          <a:xfrm>
            <a:off x="7090147" y="4816955"/>
            <a:ext cx="82515" cy="81617"/>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98" name="Google Shape;5798;p22"/>
          <p:cNvSpPr/>
          <p:nvPr/>
        </p:nvSpPr>
        <p:spPr>
          <a:xfrm>
            <a:off x="7431812" y="4816955"/>
            <a:ext cx="81638"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99" name="Google Shape;5799;p22"/>
          <p:cNvSpPr/>
          <p:nvPr/>
        </p:nvSpPr>
        <p:spPr>
          <a:xfrm>
            <a:off x="7772597" y="4816955"/>
            <a:ext cx="82515"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800" name="Google Shape;5800;p22"/>
          <p:cNvSpPr/>
          <p:nvPr/>
        </p:nvSpPr>
        <p:spPr>
          <a:xfrm>
            <a:off x="8114261" y="4816955"/>
            <a:ext cx="81638" cy="81617"/>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801" name="Google Shape;5801;p22"/>
          <p:cNvSpPr/>
          <p:nvPr/>
        </p:nvSpPr>
        <p:spPr>
          <a:xfrm>
            <a:off x="8455047" y="4816955"/>
            <a:ext cx="82515"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802" name="Google Shape;5802;p22"/>
          <p:cNvSpPr/>
          <p:nvPr/>
        </p:nvSpPr>
        <p:spPr>
          <a:xfrm>
            <a:off x="8796711" y="4816955"/>
            <a:ext cx="81638"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803" name="Google Shape;5803;p22"/>
          <p:cNvSpPr/>
          <p:nvPr/>
        </p:nvSpPr>
        <p:spPr>
          <a:xfrm>
            <a:off x="2654664" y="1397087"/>
            <a:ext cx="81638" cy="8249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804" name="Google Shape;5804;p22"/>
          <p:cNvSpPr/>
          <p:nvPr/>
        </p:nvSpPr>
        <p:spPr>
          <a:xfrm>
            <a:off x="2995450" y="1397087"/>
            <a:ext cx="82515" cy="8249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805" name="Google Shape;5805;p22"/>
          <p:cNvSpPr/>
          <p:nvPr/>
        </p:nvSpPr>
        <p:spPr>
          <a:xfrm>
            <a:off x="2654664" y="1778381"/>
            <a:ext cx="81638"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806" name="Google Shape;5806;p22"/>
          <p:cNvSpPr/>
          <p:nvPr/>
        </p:nvSpPr>
        <p:spPr>
          <a:xfrm>
            <a:off x="2995450" y="1778381"/>
            <a:ext cx="82515"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807" name="Google Shape;5807;p22"/>
          <p:cNvSpPr/>
          <p:nvPr/>
        </p:nvSpPr>
        <p:spPr>
          <a:xfrm>
            <a:off x="2654664" y="2158799"/>
            <a:ext cx="81638" cy="8249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808" name="Google Shape;5808;p22"/>
          <p:cNvSpPr/>
          <p:nvPr/>
        </p:nvSpPr>
        <p:spPr>
          <a:xfrm>
            <a:off x="2995450" y="2158799"/>
            <a:ext cx="82515" cy="8249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809" name="Google Shape;5809;p22"/>
          <p:cNvSpPr/>
          <p:nvPr/>
        </p:nvSpPr>
        <p:spPr>
          <a:xfrm>
            <a:off x="2654664" y="2540093"/>
            <a:ext cx="81638" cy="8249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810" name="Google Shape;5810;p22"/>
          <p:cNvSpPr/>
          <p:nvPr/>
        </p:nvSpPr>
        <p:spPr>
          <a:xfrm>
            <a:off x="2995450" y="2540093"/>
            <a:ext cx="82515" cy="8249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811" name="Google Shape;5811;p22"/>
          <p:cNvSpPr/>
          <p:nvPr/>
        </p:nvSpPr>
        <p:spPr>
          <a:xfrm>
            <a:off x="2654664" y="2921387"/>
            <a:ext cx="81638" cy="8249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812" name="Google Shape;5812;p22"/>
          <p:cNvSpPr/>
          <p:nvPr/>
        </p:nvSpPr>
        <p:spPr>
          <a:xfrm>
            <a:off x="2995450" y="2921387"/>
            <a:ext cx="82515" cy="8249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813" name="Google Shape;5813;p22"/>
          <p:cNvSpPr/>
          <p:nvPr/>
        </p:nvSpPr>
        <p:spPr>
          <a:xfrm>
            <a:off x="2654665" y="3302681"/>
            <a:ext cx="81638"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814" name="Google Shape;5814;p22"/>
          <p:cNvSpPr/>
          <p:nvPr/>
        </p:nvSpPr>
        <p:spPr>
          <a:xfrm>
            <a:off x="2995451" y="3302681"/>
            <a:ext cx="82515"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815" name="Google Shape;5815;p22"/>
          <p:cNvSpPr/>
          <p:nvPr/>
        </p:nvSpPr>
        <p:spPr>
          <a:xfrm>
            <a:off x="2654665" y="3683099"/>
            <a:ext cx="81638" cy="82493"/>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816" name="Google Shape;5816;p22"/>
          <p:cNvSpPr/>
          <p:nvPr/>
        </p:nvSpPr>
        <p:spPr>
          <a:xfrm>
            <a:off x="2995451" y="3683099"/>
            <a:ext cx="82515" cy="82493"/>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817" name="Google Shape;5817;p22"/>
          <p:cNvSpPr/>
          <p:nvPr/>
        </p:nvSpPr>
        <p:spPr>
          <a:xfrm>
            <a:off x="3337114" y="1391139"/>
            <a:ext cx="81638" cy="8249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818" name="Google Shape;5818;p22"/>
          <p:cNvSpPr/>
          <p:nvPr/>
        </p:nvSpPr>
        <p:spPr>
          <a:xfrm>
            <a:off x="3677900" y="1391139"/>
            <a:ext cx="82515" cy="8249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819" name="Google Shape;5819;p22"/>
          <p:cNvSpPr/>
          <p:nvPr/>
        </p:nvSpPr>
        <p:spPr>
          <a:xfrm>
            <a:off x="3337114" y="1772433"/>
            <a:ext cx="81638"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820" name="Google Shape;5820;p22"/>
          <p:cNvSpPr/>
          <p:nvPr/>
        </p:nvSpPr>
        <p:spPr>
          <a:xfrm>
            <a:off x="3677900" y="1772433"/>
            <a:ext cx="82515"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821" name="Google Shape;5821;p22"/>
          <p:cNvSpPr/>
          <p:nvPr/>
        </p:nvSpPr>
        <p:spPr>
          <a:xfrm>
            <a:off x="3337114" y="2152851"/>
            <a:ext cx="81638" cy="8249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822" name="Google Shape;5822;p22"/>
          <p:cNvSpPr/>
          <p:nvPr/>
        </p:nvSpPr>
        <p:spPr>
          <a:xfrm>
            <a:off x="3677900" y="2152851"/>
            <a:ext cx="82515" cy="8249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823" name="Google Shape;5823;p22"/>
          <p:cNvSpPr/>
          <p:nvPr/>
        </p:nvSpPr>
        <p:spPr>
          <a:xfrm>
            <a:off x="3337114" y="2534145"/>
            <a:ext cx="81638" cy="8249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824" name="Google Shape;5824;p22"/>
          <p:cNvSpPr/>
          <p:nvPr/>
        </p:nvSpPr>
        <p:spPr>
          <a:xfrm>
            <a:off x="3677900" y="2534145"/>
            <a:ext cx="82515" cy="8249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825" name="Google Shape;5825;p22"/>
          <p:cNvSpPr/>
          <p:nvPr/>
        </p:nvSpPr>
        <p:spPr>
          <a:xfrm>
            <a:off x="3337114" y="2915439"/>
            <a:ext cx="81638" cy="8249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826" name="Google Shape;5826;p22"/>
          <p:cNvSpPr/>
          <p:nvPr/>
        </p:nvSpPr>
        <p:spPr>
          <a:xfrm>
            <a:off x="3677900" y="2915439"/>
            <a:ext cx="82515" cy="8249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827" name="Google Shape;5827;p22"/>
          <p:cNvSpPr/>
          <p:nvPr/>
        </p:nvSpPr>
        <p:spPr>
          <a:xfrm>
            <a:off x="3337114" y="3296733"/>
            <a:ext cx="81638"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828" name="Google Shape;5828;p22"/>
          <p:cNvSpPr/>
          <p:nvPr/>
        </p:nvSpPr>
        <p:spPr>
          <a:xfrm>
            <a:off x="3677900" y="3296733"/>
            <a:ext cx="82515"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829" name="Google Shape;5829;p22"/>
          <p:cNvSpPr/>
          <p:nvPr/>
        </p:nvSpPr>
        <p:spPr>
          <a:xfrm>
            <a:off x="3337114" y="3677151"/>
            <a:ext cx="81638" cy="82493"/>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830" name="Google Shape;5830;p22"/>
          <p:cNvSpPr/>
          <p:nvPr/>
        </p:nvSpPr>
        <p:spPr>
          <a:xfrm>
            <a:off x="3677900" y="3677151"/>
            <a:ext cx="82515" cy="82493"/>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831" name="Google Shape;5831;p22"/>
          <p:cNvSpPr/>
          <p:nvPr/>
        </p:nvSpPr>
        <p:spPr>
          <a:xfrm>
            <a:off x="4019563" y="1372828"/>
            <a:ext cx="81638" cy="8249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832" name="Google Shape;5832;p22"/>
          <p:cNvSpPr/>
          <p:nvPr/>
        </p:nvSpPr>
        <p:spPr>
          <a:xfrm>
            <a:off x="4360349" y="1372828"/>
            <a:ext cx="82515" cy="8249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833" name="Google Shape;5833;p22"/>
          <p:cNvSpPr/>
          <p:nvPr/>
        </p:nvSpPr>
        <p:spPr>
          <a:xfrm>
            <a:off x="4019563" y="1754122"/>
            <a:ext cx="81638"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834" name="Google Shape;5834;p22"/>
          <p:cNvSpPr/>
          <p:nvPr/>
        </p:nvSpPr>
        <p:spPr>
          <a:xfrm>
            <a:off x="4360349" y="1754122"/>
            <a:ext cx="82515"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835" name="Google Shape;5835;p22"/>
          <p:cNvSpPr/>
          <p:nvPr/>
        </p:nvSpPr>
        <p:spPr>
          <a:xfrm>
            <a:off x="4019563" y="2134540"/>
            <a:ext cx="81638" cy="8249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836" name="Google Shape;5836;p22"/>
          <p:cNvSpPr/>
          <p:nvPr/>
        </p:nvSpPr>
        <p:spPr>
          <a:xfrm>
            <a:off x="4360349" y="2134540"/>
            <a:ext cx="82515" cy="8249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837" name="Google Shape;5837;p22"/>
          <p:cNvSpPr/>
          <p:nvPr/>
        </p:nvSpPr>
        <p:spPr>
          <a:xfrm>
            <a:off x="4019563" y="2515834"/>
            <a:ext cx="81638" cy="8249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838" name="Google Shape;5838;p22"/>
          <p:cNvSpPr/>
          <p:nvPr/>
        </p:nvSpPr>
        <p:spPr>
          <a:xfrm>
            <a:off x="4360349" y="2515834"/>
            <a:ext cx="82515" cy="8249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839" name="Google Shape;5839;p22"/>
          <p:cNvSpPr/>
          <p:nvPr/>
        </p:nvSpPr>
        <p:spPr>
          <a:xfrm>
            <a:off x="4019563" y="2897128"/>
            <a:ext cx="81638" cy="8249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840" name="Google Shape;5840;p22"/>
          <p:cNvSpPr/>
          <p:nvPr/>
        </p:nvSpPr>
        <p:spPr>
          <a:xfrm>
            <a:off x="4360349" y="2897128"/>
            <a:ext cx="82515" cy="8249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841" name="Google Shape;5841;p22"/>
          <p:cNvSpPr/>
          <p:nvPr/>
        </p:nvSpPr>
        <p:spPr>
          <a:xfrm>
            <a:off x="4019564" y="3278422"/>
            <a:ext cx="81638"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842" name="Google Shape;5842;p22"/>
          <p:cNvSpPr/>
          <p:nvPr/>
        </p:nvSpPr>
        <p:spPr>
          <a:xfrm>
            <a:off x="4360350" y="3278422"/>
            <a:ext cx="82515"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843" name="Google Shape;5843;p22"/>
          <p:cNvSpPr/>
          <p:nvPr/>
        </p:nvSpPr>
        <p:spPr>
          <a:xfrm>
            <a:off x="4019564" y="3658840"/>
            <a:ext cx="81638" cy="82493"/>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844" name="Google Shape;5844;p22"/>
          <p:cNvSpPr/>
          <p:nvPr/>
        </p:nvSpPr>
        <p:spPr>
          <a:xfrm>
            <a:off x="4360350" y="3658840"/>
            <a:ext cx="82515" cy="82493"/>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845" name="Google Shape;5845;p22"/>
          <p:cNvSpPr/>
          <p:nvPr/>
        </p:nvSpPr>
        <p:spPr>
          <a:xfrm>
            <a:off x="4702011" y="1382225"/>
            <a:ext cx="81638" cy="8249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846" name="Google Shape;5846;p22"/>
          <p:cNvSpPr/>
          <p:nvPr/>
        </p:nvSpPr>
        <p:spPr>
          <a:xfrm>
            <a:off x="5042797" y="1382225"/>
            <a:ext cx="82515" cy="8249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847" name="Google Shape;5847;p22"/>
          <p:cNvSpPr/>
          <p:nvPr/>
        </p:nvSpPr>
        <p:spPr>
          <a:xfrm>
            <a:off x="4702011" y="1763519"/>
            <a:ext cx="81638"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848" name="Google Shape;5848;p22"/>
          <p:cNvSpPr/>
          <p:nvPr/>
        </p:nvSpPr>
        <p:spPr>
          <a:xfrm>
            <a:off x="5042797" y="1763519"/>
            <a:ext cx="82515"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849" name="Google Shape;5849;p22"/>
          <p:cNvSpPr/>
          <p:nvPr/>
        </p:nvSpPr>
        <p:spPr>
          <a:xfrm>
            <a:off x="4702011" y="2143937"/>
            <a:ext cx="81638" cy="8249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850" name="Google Shape;5850;p22"/>
          <p:cNvSpPr/>
          <p:nvPr/>
        </p:nvSpPr>
        <p:spPr>
          <a:xfrm>
            <a:off x="5042797" y="2143937"/>
            <a:ext cx="82515" cy="8249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851" name="Google Shape;5851;p22"/>
          <p:cNvSpPr/>
          <p:nvPr/>
        </p:nvSpPr>
        <p:spPr>
          <a:xfrm>
            <a:off x="4702011" y="2525231"/>
            <a:ext cx="81638" cy="8249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852" name="Google Shape;5852;p22"/>
          <p:cNvSpPr/>
          <p:nvPr/>
        </p:nvSpPr>
        <p:spPr>
          <a:xfrm>
            <a:off x="5042797" y="2525231"/>
            <a:ext cx="82515" cy="8249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853" name="Google Shape;5853;p22"/>
          <p:cNvSpPr/>
          <p:nvPr/>
        </p:nvSpPr>
        <p:spPr>
          <a:xfrm>
            <a:off x="4702011" y="2906525"/>
            <a:ext cx="81638" cy="8249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854" name="Google Shape;5854;p22"/>
          <p:cNvSpPr/>
          <p:nvPr/>
        </p:nvSpPr>
        <p:spPr>
          <a:xfrm>
            <a:off x="5042797" y="2906525"/>
            <a:ext cx="82515" cy="8249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855" name="Google Shape;5855;p22"/>
          <p:cNvSpPr/>
          <p:nvPr/>
        </p:nvSpPr>
        <p:spPr>
          <a:xfrm>
            <a:off x="4702012" y="3287818"/>
            <a:ext cx="81638"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856" name="Google Shape;5856;p22"/>
          <p:cNvSpPr/>
          <p:nvPr/>
        </p:nvSpPr>
        <p:spPr>
          <a:xfrm>
            <a:off x="5042798" y="3287818"/>
            <a:ext cx="82515"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857" name="Google Shape;5857;p22"/>
          <p:cNvSpPr/>
          <p:nvPr/>
        </p:nvSpPr>
        <p:spPr>
          <a:xfrm>
            <a:off x="4702012" y="3668237"/>
            <a:ext cx="81638" cy="82493"/>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858" name="Google Shape;5858;p22"/>
          <p:cNvSpPr/>
          <p:nvPr/>
        </p:nvSpPr>
        <p:spPr>
          <a:xfrm>
            <a:off x="5042798" y="3668237"/>
            <a:ext cx="82515" cy="82493"/>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859" name="Google Shape;5859;p22"/>
          <p:cNvSpPr/>
          <p:nvPr/>
        </p:nvSpPr>
        <p:spPr>
          <a:xfrm>
            <a:off x="5384461" y="1391378"/>
            <a:ext cx="81638" cy="8249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860" name="Google Shape;5860;p22"/>
          <p:cNvSpPr/>
          <p:nvPr/>
        </p:nvSpPr>
        <p:spPr>
          <a:xfrm>
            <a:off x="5725247" y="1391378"/>
            <a:ext cx="82515" cy="8249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861" name="Google Shape;5861;p22"/>
          <p:cNvSpPr/>
          <p:nvPr/>
        </p:nvSpPr>
        <p:spPr>
          <a:xfrm>
            <a:off x="5384461" y="1772672"/>
            <a:ext cx="81638"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862" name="Google Shape;5862;p22"/>
          <p:cNvSpPr/>
          <p:nvPr/>
        </p:nvSpPr>
        <p:spPr>
          <a:xfrm>
            <a:off x="5725247" y="1772672"/>
            <a:ext cx="82515"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863" name="Google Shape;5863;p22"/>
          <p:cNvSpPr/>
          <p:nvPr/>
        </p:nvSpPr>
        <p:spPr>
          <a:xfrm>
            <a:off x="5384461" y="2153090"/>
            <a:ext cx="81638" cy="8249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864" name="Google Shape;5864;p22"/>
          <p:cNvSpPr/>
          <p:nvPr/>
        </p:nvSpPr>
        <p:spPr>
          <a:xfrm>
            <a:off x="5725247" y="2153090"/>
            <a:ext cx="82515" cy="8249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865" name="Google Shape;5865;p22"/>
          <p:cNvSpPr/>
          <p:nvPr/>
        </p:nvSpPr>
        <p:spPr>
          <a:xfrm>
            <a:off x="5384461" y="2534384"/>
            <a:ext cx="81638" cy="8249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866" name="Google Shape;5866;p22"/>
          <p:cNvSpPr/>
          <p:nvPr/>
        </p:nvSpPr>
        <p:spPr>
          <a:xfrm>
            <a:off x="5725247" y="2534384"/>
            <a:ext cx="82515" cy="8249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867" name="Google Shape;5867;p22"/>
          <p:cNvSpPr/>
          <p:nvPr/>
        </p:nvSpPr>
        <p:spPr>
          <a:xfrm>
            <a:off x="5384461" y="2915678"/>
            <a:ext cx="81638" cy="8249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868" name="Google Shape;5868;p22"/>
          <p:cNvSpPr/>
          <p:nvPr/>
        </p:nvSpPr>
        <p:spPr>
          <a:xfrm>
            <a:off x="5725247" y="2915678"/>
            <a:ext cx="82515" cy="8249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869" name="Google Shape;5869;p22"/>
          <p:cNvSpPr/>
          <p:nvPr/>
        </p:nvSpPr>
        <p:spPr>
          <a:xfrm>
            <a:off x="5384462" y="3296971"/>
            <a:ext cx="81638"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870" name="Google Shape;5870;p22"/>
          <p:cNvSpPr/>
          <p:nvPr/>
        </p:nvSpPr>
        <p:spPr>
          <a:xfrm>
            <a:off x="5725248" y="3296971"/>
            <a:ext cx="82515"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871" name="Google Shape;5871;p22"/>
          <p:cNvSpPr/>
          <p:nvPr/>
        </p:nvSpPr>
        <p:spPr>
          <a:xfrm>
            <a:off x="5384462" y="3677390"/>
            <a:ext cx="81638" cy="82493"/>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872" name="Google Shape;5872;p22"/>
          <p:cNvSpPr/>
          <p:nvPr/>
        </p:nvSpPr>
        <p:spPr>
          <a:xfrm>
            <a:off x="5725248" y="3677390"/>
            <a:ext cx="82515" cy="82493"/>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873" name="Google Shape;5873;p22"/>
          <p:cNvSpPr/>
          <p:nvPr/>
        </p:nvSpPr>
        <p:spPr>
          <a:xfrm>
            <a:off x="6066910" y="1391378"/>
            <a:ext cx="81638" cy="8249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874" name="Google Shape;5874;p22"/>
          <p:cNvSpPr/>
          <p:nvPr/>
        </p:nvSpPr>
        <p:spPr>
          <a:xfrm>
            <a:off x="6407696" y="1391378"/>
            <a:ext cx="82515" cy="8249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875" name="Google Shape;5875;p22"/>
          <p:cNvSpPr/>
          <p:nvPr/>
        </p:nvSpPr>
        <p:spPr>
          <a:xfrm>
            <a:off x="6066910" y="1772672"/>
            <a:ext cx="81638"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876" name="Google Shape;5876;p22"/>
          <p:cNvSpPr/>
          <p:nvPr/>
        </p:nvSpPr>
        <p:spPr>
          <a:xfrm>
            <a:off x="6407696" y="1772672"/>
            <a:ext cx="82515"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877" name="Google Shape;5877;p22"/>
          <p:cNvSpPr/>
          <p:nvPr/>
        </p:nvSpPr>
        <p:spPr>
          <a:xfrm>
            <a:off x="6066910" y="2153090"/>
            <a:ext cx="81638" cy="8249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878" name="Google Shape;5878;p22"/>
          <p:cNvSpPr/>
          <p:nvPr/>
        </p:nvSpPr>
        <p:spPr>
          <a:xfrm>
            <a:off x="6407696" y="2153090"/>
            <a:ext cx="82515" cy="8249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879" name="Google Shape;5879;p22"/>
          <p:cNvSpPr/>
          <p:nvPr/>
        </p:nvSpPr>
        <p:spPr>
          <a:xfrm>
            <a:off x="6066910" y="2534384"/>
            <a:ext cx="81638" cy="8249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880" name="Google Shape;5880;p22"/>
          <p:cNvSpPr/>
          <p:nvPr/>
        </p:nvSpPr>
        <p:spPr>
          <a:xfrm>
            <a:off x="6407696" y="2534384"/>
            <a:ext cx="82515" cy="8249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881" name="Google Shape;5881;p22"/>
          <p:cNvSpPr/>
          <p:nvPr/>
        </p:nvSpPr>
        <p:spPr>
          <a:xfrm>
            <a:off x="6066910" y="2915678"/>
            <a:ext cx="81638" cy="8249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882" name="Google Shape;5882;p22"/>
          <p:cNvSpPr/>
          <p:nvPr/>
        </p:nvSpPr>
        <p:spPr>
          <a:xfrm>
            <a:off x="6407696" y="2915678"/>
            <a:ext cx="82515" cy="82492"/>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883" name="Google Shape;5883;p22"/>
          <p:cNvSpPr/>
          <p:nvPr/>
        </p:nvSpPr>
        <p:spPr>
          <a:xfrm>
            <a:off x="6066911" y="3296971"/>
            <a:ext cx="81638"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884" name="Google Shape;5884;p22"/>
          <p:cNvSpPr/>
          <p:nvPr/>
        </p:nvSpPr>
        <p:spPr>
          <a:xfrm>
            <a:off x="6407697" y="3296971"/>
            <a:ext cx="82515" cy="81617"/>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885" name="Google Shape;5885;p22"/>
          <p:cNvSpPr/>
          <p:nvPr/>
        </p:nvSpPr>
        <p:spPr>
          <a:xfrm>
            <a:off x="6066911" y="3677390"/>
            <a:ext cx="81638" cy="82493"/>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886" name="Google Shape;5886;p22"/>
          <p:cNvSpPr/>
          <p:nvPr/>
        </p:nvSpPr>
        <p:spPr>
          <a:xfrm>
            <a:off x="6407697" y="3677390"/>
            <a:ext cx="82515" cy="82493"/>
          </a:xfrm>
          <a:prstGeom prst="rect">
            <a:avLst/>
          </a:prstGeom>
          <a:solidFill>
            <a:srgbClr val="32117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bout Us">
  <p:cSld name="About Us">
    <p:bg>
      <p:bgPr>
        <a:solidFill>
          <a:schemeClr val="accent1"/>
        </a:solidFill>
        <a:effectLst/>
      </p:bgPr>
    </p:bg>
    <p:spTree>
      <p:nvGrpSpPr>
        <p:cNvPr id="1" name="Shape 531"/>
        <p:cNvGrpSpPr/>
        <p:nvPr/>
      </p:nvGrpSpPr>
      <p:grpSpPr>
        <a:xfrm>
          <a:off x="0" y="0"/>
          <a:ext cx="0" cy="0"/>
          <a:chOff x="0" y="0"/>
          <a:chExt cx="0" cy="0"/>
        </a:xfrm>
      </p:grpSpPr>
      <p:grpSp>
        <p:nvGrpSpPr>
          <p:cNvPr id="532" name="Google Shape;532;p4"/>
          <p:cNvGrpSpPr/>
          <p:nvPr/>
        </p:nvGrpSpPr>
        <p:grpSpPr>
          <a:xfrm>
            <a:off x="265653" y="244928"/>
            <a:ext cx="8612808" cy="4639478"/>
            <a:chOff x="354110" y="326571"/>
            <a:chExt cx="11480682" cy="6185971"/>
          </a:xfrm>
        </p:grpSpPr>
        <p:grpSp>
          <p:nvGrpSpPr>
            <p:cNvPr id="533" name="Google Shape;533;p4"/>
            <p:cNvGrpSpPr/>
            <p:nvPr/>
          </p:nvGrpSpPr>
          <p:grpSpPr>
            <a:xfrm>
              <a:off x="354110" y="326571"/>
              <a:ext cx="11480682" cy="110100"/>
              <a:chOff x="354110" y="326571"/>
              <a:chExt cx="11480682" cy="110100"/>
            </a:xfrm>
          </p:grpSpPr>
          <p:sp>
            <p:nvSpPr>
              <p:cNvPr id="534" name="Google Shape;534;p4"/>
              <p:cNvSpPr/>
              <p:nvPr/>
            </p:nvSpPr>
            <p:spPr>
              <a:xfrm>
                <a:off x="354110" y="326571"/>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5" name="Google Shape;535;p4"/>
              <p:cNvSpPr/>
              <p:nvPr/>
            </p:nvSpPr>
            <p:spPr>
              <a:xfrm>
                <a:off x="809542" y="326571"/>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6" name="Google Shape;536;p4"/>
              <p:cNvSpPr/>
              <p:nvPr/>
            </p:nvSpPr>
            <p:spPr>
              <a:xfrm>
                <a:off x="1263805" y="326571"/>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7" name="Google Shape;537;p4"/>
              <p:cNvSpPr/>
              <p:nvPr/>
            </p:nvSpPr>
            <p:spPr>
              <a:xfrm>
                <a:off x="1719239" y="326571"/>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8" name="Google Shape;538;p4"/>
              <p:cNvSpPr/>
              <p:nvPr/>
            </p:nvSpPr>
            <p:spPr>
              <a:xfrm>
                <a:off x="2173502" y="326571"/>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9" name="Google Shape;539;p4"/>
              <p:cNvSpPr/>
              <p:nvPr/>
            </p:nvSpPr>
            <p:spPr>
              <a:xfrm>
                <a:off x="2628934" y="326571"/>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0" name="Google Shape;540;p4"/>
              <p:cNvSpPr/>
              <p:nvPr/>
            </p:nvSpPr>
            <p:spPr>
              <a:xfrm>
                <a:off x="3083197" y="326571"/>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1" name="Google Shape;541;p4"/>
              <p:cNvSpPr/>
              <p:nvPr/>
            </p:nvSpPr>
            <p:spPr>
              <a:xfrm>
                <a:off x="3538630" y="326571"/>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2" name="Google Shape;542;p4"/>
              <p:cNvSpPr/>
              <p:nvPr/>
            </p:nvSpPr>
            <p:spPr>
              <a:xfrm>
                <a:off x="3992893" y="326571"/>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3" name="Google Shape;543;p4"/>
              <p:cNvSpPr/>
              <p:nvPr/>
            </p:nvSpPr>
            <p:spPr>
              <a:xfrm>
                <a:off x="4448326" y="326571"/>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4" name="Google Shape;544;p4"/>
              <p:cNvSpPr/>
              <p:nvPr/>
            </p:nvSpPr>
            <p:spPr>
              <a:xfrm>
                <a:off x="4902589" y="326571"/>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5" name="Google Shape;545;p4"/>
              <p:cNvSpPr/>
              <p:nvPr/>
            </p:nvSpPr>
            <p:spPr>
              <a:xfrm>
                <a:off x="5358022" y="326571"/>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6" name="Google Shape;546;p4"/>
              <p:cNvSpPr/>
              <p:nvPr/>
            </p:nvSpPr>
            <p:spPr>
              <a:xfrm>
                <a:off x="5812285" y="326571"/>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7" name="Google Shape;547;p4"/>
              <p:cNvSpPr/>
              <p:nvPr/>
            </p:nvSpPr>
            <p:spPr>
              <a:xfrm>
                <a:off x="6267717" y="326571"/>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8" name="Google Shape;548;p4"/>
              <p:cNvSpPr/>
              <p:nvPr/>
            </p:nvSpPr>
            <p:spPr>
              <a:xfrm>
                <a:off x="6721980" y="326571"/>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49" name="Google Shape;549;p4"/>
              <p:cNvSpPr/>
              <p:nvPr/>
            </p:nvSpPr>
            <p:spPr>
              <a:xfrm>
                <a:off x="7177414" y="326571"/>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50" name="Google Shape;550;p4"/>
              <p:cNvSpPr/>
              <p:nvPr/>
            </p:nvSpPr>
            <p:spPr>
              <a:xfrm>
                <a:off x="7631676" y="326571"/>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51" name="Google Shape;551;p4"/>
              <p:cNvSpPr/>
              <p:nvPr/>
            </p:nvSpPr>
            <p:spPr>
              <a:xfrm>
                <a:off x="8087109" y="326571"/>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52" name="Google Shape;552;p4"/>
              <p:cNvSpPr/>
              <p:nvPr/>
            </p:nvSpPr>
            <p:spPr>
              <a:xfrm>
                <a:off x="8541372" y="326571"/>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53" name="Google Shape;553;p4"/>
              <p:cNvSpPr/>
              <p:nvPr/>
            </p:nvSpPr>
            <p:spPr>
              <a:xfrm>
                <a:off x="8996805" y="326571"/>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54" name="Google Shape;554;p4"/>
              <p:cNvSpPr/>
              <p:nvPr/>
            </p:nvSpPr>
            <p:spPr>
              <a:xfrm>
                <a:off x="9451068" y="326571"/>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55" name="Google Shape;555;p4"/>
              <p:cNvSpPr/>
              <p:nvPr/>
            </p:nvSpPr>
            <p:spPr>
              <a:xfrm>
                <a:off x="9906501" y="326571"/>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56" name="Google Shape;556;p4"/>
              <p:cNvSpPr/>
              <p:nvPr/>
            </p:nvSpPr>
            <p:spPr>
              <a:xfrm>
                <a:off x="10360763" y="326571"/>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57" name="Google Shape;557;p4"/>
              <p:cNvSpPr/>
              <p:nvPr/>
            </p:nvSpPr>
            <p:spPr>
              <a:xfrm>
                <a:off x="10816197" y="326571"/>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58" name="Google Shape;558;p4"/>
              <p:cNvSpPr/>
              <p:nvPr/>
            </p:nvSpPr>
            <p:spPr>
              <a:xfrm>
                <a:off x="11270460" y="326571"/>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59" name="Google Shape;559;p4"/>
              <p:cNvSpPr/>
              <p:nvPr/>
            </p:nvSpPr>
            <p:spPr>
              <a:xfrm>
                <a:off x="11725892" y="326571"/>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560" name="Google Shape;560;p4"/>
            <p:cNvGrpSpPr/>
            <p:nvPr/>
          </p:nvGrpSpPr>
          <p:grpSpPr>
            <a:xfrm>
              <a:off x="354110" y="833283"/>
              <a:ext cx="11480682" cy="108900"/>
              <a:chOff x="354110" y="834963"/>
              <a:chExt cx="11480682" cy="108900"/>
            </a:xfrm>
          </p:grpSpPr>
          <p:sp>
            <p:nvSpPr>
              <p:cNvPr id="561" name="Google Shape;561;p4"/>
              <p:cNvSpPr/>
              <p:nvPr/>
            </p:nvSpPr>
            <p:spPr>
              <a:xfrm>
                <a:off x="354110" y="834963"/>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2" name="Google Shape;562;p4"/>
              <p:cNvSpPr/>
              <p:nvPr/>
            </p:nvSpPr>
            <p:spPr>
              <a:xfrm>
                <a:off x="809542" y="834963"/>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3" name="Google Shape;563;p4"/>
              <p:cNvSpPr/>
              <p:nvPr/>
            </p:nvSpPr>
            <p:spPr>
              <a:xfrm>
                <a:off x="1263805" y="834963"/>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4" name="Google Shape;564;p4"/>
              <p:cNvSpPr/>
              <p:nvPr/>
            </p:nvSpPr>
            <p:spPr>
              <a:xfrm>
                <a:off x="1719239" y="834963"/>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5" name="Google Shape;565;p4"/>
              <p:cNvSpPr/>
              <p:nvPr/>
            </p:nvSpPr>
            <p:spPr>
              <a:xfrm>
                <a:off x="2173502" y="834963"/>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6" name="Google Shape;566;p4"/>
              <p:cNvSpPr/>
              <p:nvPr/>
            </p:nvSpPr>
            <p:spPr>
              <a:xfrm>
                <a:off x="2628934" y="834963"/>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7" name="Google Shape;567;p4"/>
              <p:cNvSpPr/>
              <p:nvPr/>
            </p:nvSpPr>
            <p:spPr>
              <a:xfrm>
                <a:off x="3083197" y="834963"/>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8" name="Google Shape;568;p4"/>
              <p:cNvSpPr/>
              <p:nvPr/>
            </p:nvSpPr>
            <p:spPr>
              <a:xfrm>
                <a:off x="3538630" y="834963"/>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9" name="Google Shape;569;p4"/>
              <p:cNvSpPr/>
              <p:nvPr/>
            </p:nvSpPr>
            <p:spPr>
              <a:xfrm>
                <a:off x="3992893" y="834963"/>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0" name="Google Shape;570;p4"/>
              <p:cNvSpPr/>
              <p:nvPr/>
            </p:nvSpPr>
            <p:spPr>
              <a:xfrm>
                <a:off x="4448326" y="834963"/>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1" name="Google Shape;571;p4"/>
              <p:cNvSpPr/>
              <p:nvPr/>
            </p:nvSpPr>
            <p:spPr>
              <a:xfrm>
                <a:off x="4902589" y="834963"/>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2" name="Google Shape;572;p4"/>
              <p:cNvSpPr/>
              <p:nvPr/>
            </p:nvSpPr>
            <p:spPr>
              <a:xfrm>
                <a:off x="5358022" y="834963"/>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3" name="Google Shape;573;p4"/>
              <p:cNvSpPr/>
              <p:nvPr/>
            </p:nvSpPr>
            <p:spPr>
              <a:xfrm>
                <a:off x="5812285" y="834963"/>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4" name="Google Shape;574;p4"/>
              <p:cNvSpPr/>
              <p:nvPr/>
            </p:nvSpPr>
            <p:spPr>
              <a:xfrm>
                <a:off x="6267717" y="834963"/>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5" name="Google Shape;575;p4"/>
              <p:cNvSpPr/>
              <p:nvPr/>
            </p:nvSpPr>
            <p:spPr>
              <a:xfrm>
                <a:off x="6721980" y="834963"/>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6" name="Google Shape;576;p4"/>
              <p:cNvSpPr/>
              <p:nvPr/>
            </p:nvSpPr>
            <p:spPr>
              <a:xfrm>
                <a:off x="7177414" y="834963"/>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7" name="Google Shape;577;p4"/>
              <p:cNvSpPr/>
              <p:nvPr/>
            </p:nvSpPr>
            <p:spPr>
              <a:xfrm>
                <a:off x="7631676" y="834963"/>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8" name="Google Shape;578;p4"/>
              <p:cNvSpPr/>
              <p:nvPr/>
            </p:nvSpPr>
            <p:spPr>
              <a:xfrm>
                <a:off x="8087109" y="834963"/>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79" name="Google Shape;579;p4"/>
              <p:cNvSpPr/>
              <p:nvPr/>
            </p:nvSpPr>
            <p:spPr>
              <a:xfrm>
                <a:off x="8541372" y="834963"/>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80" name="Google Shape;580;p4"/>
              <p:cNvSpPr/>
              <p:nvPr/>
            </p:nvSpPr>
            <p:spPr>
              <a:xfrm>
                <a:off x="8996805" y="834963"/>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81" name="Google Shape;581;p4"/>
              <p:cNvSpPr/>
              <p:nvPr/>
            </p:nvSpPr>
            <p:spPr>
              <a:xfrm>
                <a:off x="9451068" y="834963"/>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82" name="Google Shape;582;p4"/>
              <p:cNvSpPr/>
              <p:nvPr/>
            </p:nvSpPr>
            <p:spPr>
              <a:xfrm>
                <a:off x="9906501" y="834963"/>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83" name="Google Shape;583;p4"/>
              <p:cNvSpPr/>
              <p:nvPr/>
            </p:nvSpPr>
            <p:spPr>
              <a:xfrm>
                <a:off x="10360763" y="834963"/>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84" name="Google Shape;584;p4"/>
              <p:cNvSpPr/>
              <p:nvPr/>
            </p:nvSpPr>
            <p:spPr>
              <a:xfrm>
                <a:off x="10816197" y="834963"/>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85" name="Google Shape;585;p4"/>
              <p:cNvSpPr/>
              <p:nvPr/>
            </p:nvSpPr>
            <p:spPr>
              <a:xfrm>
                <a:off x="11270460" y="834963"/>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86" name="Google Shape;586;p4"/>
              <p:cNvSpPr/>
              <p:nvPr/>
            </p:nvSpPr>
            <p:spPr>
              <a:xfrm>
                <a:off x="11725892" y="834963"/>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587" name="Google Shape;587;p4"/>
            <p:cNvGrpSpPr/>
            <p:nvPr/>
          </p:nvGrpSpPr>
          <p:grpSpPr>
            <a:xfrm>
              <a:off x="354110" y="1338827"/>
              <a:ext cx="11480682" cy="110100"/>
              <a:chOff x="354110" y="1342187"/>
              <a:chExt cx="11480682" cy="110100"/>
            </a:xfrm>
          </p:grpSpPr>
          <p:sp>
            <p:nvSpPr>
              <p:cNvPr id="588" name="Google Shape;588;p4"/>
              <p:cNvSpPr/>
              <p:nvPr/>
            </p:nvSpPr>
            <p:spPr>
              <a:xfrm>
                <a:off x="354110" y="1342187"/>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89" name="Google Shape;589;p4"/>
              <p:cNvSpPr/>
              <p:nvPr/>
            </p:nvSpPr>
            <p:spPr>
              <a:xfrm>
                <a:off x="809542" y="1342187"/>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90" name="Google Shape;590;p4"/>
              <p:cNvSpPr/>
              <p:nvPr/>
            </p:nvSpPr>
            <p:spPr>
              <a:xfrm>
                <a:off x="1263805" y="1342187"/>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91" name="Google Shape;591;p4"/>
              <p:cNvSpPr/>
              <p:nvPr/>
            </p:nvSpPr>
            <p:spPr>
              <a:xfrm>
                <a:off x="1719239" y="1342187"/>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92" name="Google Shape;592;p4"/>
              <p:cNvSpPr/>
              <p:nvPr/>
            </p:nvSpPr>
            <p:spPr>
              <a:xfrm>
                <a:off x="2173502" y="1342187"/>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93" name="Google Shape;593;p4"/>
              <p:cNvSpPr/>
              <p:nvPr/>
            </p:nvSpPr>
            <p:spPr>
              <a:xfrm>
                <a:off x="2628934" y="1342187"/>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94" name="Google Shape;594;p4"/>
              <p:cNvSpPr/>
              <p:nvPr/>
            </p:nvSpPr>
            <p:spPr>
              <a:xfrm>
                <a:off x="3083197" y="1342187"/>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95" name="Google Shape;595;p4"/>
              <p:cNvSpPr/>
              <p:nvPr/>
            </p:nvSpPr>
            <p:spPr>
              <a:xfrm>
                <a:off x="3538630" y="1342187"/>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96" name="Google Shape;596;p4"/>
              <p:cNvSpPr/>
              <p:nvPr/>
            </p:nvSpPr>
            <p:spPr>
              <a:xfrm>
                <a:off x="3992893" y="1342187"/>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97" name="Google Shape;597;p4"/>
              <p:cNvSpPr/>
              <p:nvPr/>
            </p:nvSpPr>
            <p:spPr>
              <a:xfrm>
                <a:off x="4448326" y="1342187"/>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98" name="Google Shape;598;p4"/>
              <p:cNvSpPr/>
              <p:nvPr/>
            </p:nvSpPr>
            <p:spPr>
              <a:xfrm>
                <a:off x="4902589" y="1342187"/>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99" name="Google Shape;599;p4"/>
              <p:cNvSpPr/>
              <p:nvPr/>
            </p:nvSpPr>
            <p:spPr>
              <a:xfrm>
                <a:off x="5358022" y="1342187"/>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00" name="Google Shape;600;p4"/>
              <p:cNvSpPr/>
              <p:nvPr/>
            </p:nvSpPr>
            <p:spPr>
              <a:xfrm>
                <a:off x="5812285" y="1342187"/>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01" name="Google Shape;601;p4"/>
              <p:cNvSpPr/>
              <p:nvPr/>
            </p:nvSpPr>
            <p:spPr>
              <a:xfrm>
                <a:off x="6267717" y="1342187"/>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02" name="Google Shape;602;p4"/>
              <p:cNvSpPr/>
              <p:nvPr/>
            </p:nvSpPr>
            <p:spPr>
              <a:xfrm>
                <a:off x="6721980" y="1342187"/>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03" name="Google Shape;603;p4"/>
              <p:cNvSpPr/>
              <p:nvPr/>
            </p:nvSpPr>
            <p:spPr>
              <a:xfrm>
                <a:off x="7177414" y="1342187"/>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04" name="Google Shape;604;p4"/>
              <p:cNvSpPr/>
              <p:nvPr/>
            </p:nvSpPr>
            <p:spPr>
              <a:xfrm>
                <a:off x="7631676" y="1342187"/>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05" name="Google Shape;605;p4"/>
              <p:cNvSpPr/>
              <p:nvPr/>
            </p:nvSpPr>
            <p:spPr>
              <a:xfrm>
                <a:off x="8087109" y="1342187"/>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06" name="Google Shape;606;p4"/>
              <p:cNvSpPr/>
              <p:nvPr/>
            </p:nvSpPr>
            <p:spPr>
              <a:xfrm>
                <a:off x="8541372" y="1342187"/>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07" name="Google Shape;607;p4"/>
              <p:cNvSpPr/>
              <p:nvPr/>
            </p:nvSpPr>
            <p:spPr>
              <a:xfrm>
                <a:off x="8996805" y="1342187"/>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08" name="Google Shape;608;p4"/>
              <p:cNvSpPr/>
              <p:nvPr/>
            </p:nvSpPr>
            <p:spPr>
              <a:xfrm>
                <a:off x="9451068" y="1342187"/>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09" name="Google Shape;609;p4"/>
              <p:cNvSpPr/>
              <p:nvPr/>
            </p:nvSpPr>
            <p:spPr>
              <a:xfrm>
                <a:off x="9906501" y="1342187"/>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10" name="Google Shape;610;p4"/>
              <p:cNvSpPr/>
              <p:nvPr/>
            </p:nvSpPr>
            <p:spPr>
              <a:xfrm>
                <a:off x="10360763" y="1342187"/>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11" name="Google Shape;611;p4"/>
              <p:cNvSpPr/>
              <p:nvPr/>
            </p:nvSpPr>
            <p:spPr>
              <a:xfrm>
                <a:off x="10816197" y="1342187"/>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12" name="Google Shape;612;p4"/>
              <p:cNvSpPr/>
              <p:nvPr/>
            </p:nvSpPr>
            <p:spPr>
              <a:xfrm>
                <a:off x="11270460" y="1342187"/>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13" name="Google Shape;613;p4"/>
              <p:cNvSpPr/>
              <p:nvPr/>
            </p:nvSpPr>
            <p:spPr>
              <a:xfrm>
                <a:off x="11725892" y="1342187"/>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614" name="Google Shape;614;p4"/>
            <p:cNvGrpSpPr/>
            <p:nvPr/>
          </p:nvGrpSpPr>
          <p:grpSpPr>
            <a:xfrm>
              <a:off x="354110" y="1845539"/>
              <a:ext cx="11480682" cy="110100"/>
              <a:chOff x="354110" y="1850572"/>
              <a:chExt cx="11480682" cy="110100"/>
            </a:xfrm>
          </p:grpSpPr>
          <p:sp>
            <p:nvSpPr>
              <p:cNvPr id="615" name="Google Shape;615;p4"/>
              <p:cNvSpPr/>
              <p:nvPr/>
            </p:nvSpPr>
            <p:spPr>
              <a:xfrm>
                <a:off x="354110" y="185057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16" name="Google Shape;616;p4"/>
              <p:cNvSpPr/>
              <p:nvPr/>
            </p:nvSpPr>
            <p:spPr>
              <a:xfrm>
                <a:off x="809542" y="185057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17" name="Google Shape;617;p4"/>
              <p:cNvSpPr/>
              <p:nvPr/>
            </p:nvSpPr>
            <p:spPr>
              <a:xfrm>
                <a:off x="1263805" y="185057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18" name="Google Shape;618;p4"/>
              <p:cNvSpPr/>
              <p:nvPr/>
            </p:nvSpPr>
            <p:spPr>
              <a:xfrm>
                <a:off x="1719239" y="185057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19" name="Google Shape;619;p4"/>
              <p:cNvSpPr/>
              <p:nvPr/>
            </p:nvSpPr>
            <p:spPr>
              <a:xfrm>
                <a:off x="2173502" y="185057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20" name="Google Shape;620;p4"/>
              <p:cNvSpPr/>
              <p:nvPr/>
            </p:nvSpPr>
            <p:spPr>
              <a:xfrm>
                <a:off x="2628934" y="185057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21" name="Google Shape;621;p4"/>
              <p:cNvSpPr/>
              <p:nvPr/>
            </p:nvSpPr>
            <p:spPr>
              <a:xfrm>
                <a:off x="3083197" y="185057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22" name="Google Shape;622;p4"/>
              <p:cNvSpPr/>
              <p:nvPr/>
            </p:nvSpPr>
            <p:spPr>
              <a:xfrm>
                <a:off x="3538630" y="185057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23" name="Google Shape;623;p4"/>
              <p:cNvSpPr/>
              <p:nvPr/>
            </p:nvSpPr>
            <p:spPr>
              <a:xfrm>
                <a:off x="3992893" y="185057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24" name="Google Shape;624;p4"/>
              <p:cNvSpPr/>
              <p:nvPr/>
            </p:nvSpPr>
            <p:spPr>
              <a:xfrm>
                <a:off x="4448326" y="185057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25" name="Google Shape;625;p4"/>
              <p:cNvSpPr/>
              <p:nvPr/>
            </p:nvSpPr>
            <p:spPr>
              <a:xfrm>
                <a:off x="4902589" y="185057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26" name="Google Shape;626;p4"/>
              <p:cNvSpPr/>
              <p:nvPr/>
            </p:nvSpPr>
            <p:spPr>
              <a:xfrm>
                <a:off x="5358022" y="185057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27" name="Google Shape;627;p4"/>
              <p:cNvSpPr/>
              <p:nvPr/>
            </p:nvSpPr>
            <p:spPr>
              <a:xfrm>
                <a:off x="5812285" y="185057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28" name="Google Shape;628;p4"/>
              <p:cNvSpPr/>
              <p:nvPr/>
            </p:nvSpPr>
            <p:spPr>
              <a:xfrm>
                <a:off x="6267717" y="185057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29" name="Google Shape;629;p4"/>
              <p:cNvSpPr/>
              <p:nvPr/>
            </p:nvSpPr>
            <p:spPr>
              <a:xfrm>
                <a:off x="6721980" y="185057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30" name="Google Shape;630;p4"/>
              <p:cNvSpPr/>
              <p:nvPr/>
            </p:nvSpPr>
            <p:spPr>
              <a:xfrm>
                <a:off x="7177414" y="185057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31" name="Google Shape;631;p4"/>
              <p:cNvSpPr/>
              <p:nvPr/>
            </p:nvSpPr>
            <p:spPr>
              <a:xfrm>
                <a:off x="7631676" y="185057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32" name="Google Shape;632;p4"/>
              <p:cNvSpPr/>
              <p:nvPr/>
            </p:nvSpPr>
            <p:spPr>
              <a:xfrm>
                <a:off x="8087109" y="185057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33" name="Google Shape;633;p4"/>
              <p:cNvSpPr/>
              <p:nvPr/>
            </p:nvSpPr>
            <p:spPr>
              <a:xfrm>
                <a:off x="8541372" y="185057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34" name="Google Shape;634;p4"/>
              <p:cNvSpPr/>
              <p:nvPr/>
            </p:nvSpPr>
            <p:spPr>
              <a:xfrm>
                <a:off x="8996805" y="185057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35" name="Google Shape;635;p4"/>
              <p:cNvSpPr/>
              <p:nvPr/>
            </p:nvSpPr>
            <p:spPr>
              <a:xfrm>
                <a:off x="9451068" y="185057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36" name="Google Shape;636;p4"/>
              <p:cNvSpPr/>
              <p:nvPr/>
            </p:nvSpPr>
            <p:spPr>
              <a:xfrm>
                <a:off x="9906501" y="185057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37" name="Google Shape;637;p4"/>
              <p:cNvSpPr/>
              <p:nvPr/>
            </p:nvSpPr>
            <p:spPr>
              <a:xfrm>
                <a:off x="10360763" y="185057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38" name="Google Shape;638;p4"/>
              <p:cNvSpPr/>
              <p:nvPr/>
            </p:nvSpPr>
            <p:spPr>
              <a:xfrm>
                <a:off x="10816197" y="185057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39" name="Google Shape;639;p4"/>
              <p:cNvSpPr/>
              <p:nvPr/>
            </p:nvSpPr>
            <p:spPr>
              <a:xfrm>
                <a:off x="11270460" y="185057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40" name="Google Shape;640;p4"/>
              <p:cNvSpPr/>
              <p:nvPr/>
            </p:nvSpPr>
            <p:spPr>
              <a:xfrm>
                <a:off x="11725892" y="185057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641" name="Google Shape;641;p4"/>
            <p:cNvGrpSpPr/>
            <p:nvPr/>
          </p:nvGrpSpPr>
          <p:grpSpPr>
            <a:xfrm>
              <a:off x="354110" y="2352251"/>
              <a:ext cx="11480682" cy="108900"/>
              <a:chOff x="354110" y="2358964"/>
              <a:chExt cx="11480682" cy="108900"/>
            </a:xfrm>
          </p:grpSpPr>
          <p:sp>
            <p:nvSpPr>
              <p:cNvPr id="642" name="Google Shape;642;p4"/>
              <p:cNvSpPr/>
              <p:nvPr/>
            </p:nvSpPr>
            <p:spPr>
              <a:xfrm>
                <a:off x="354110" y="235896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43" name="Google Shape;643;p4"/>
              <p:cNvSpPr/>
              <p:nvPr/>
            </p:nvSpPr>
            <p:spPr>
              <a:xfrm>
                <a:off x="809542" y="235896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44" name="Google Shape;644;p4"/>
              <p:cNvSpPr/>
              <p:nvPr/>
            </p:nvSpPr>
            <p:spPr>
              <a:xfrm>
                <a:off x="1263805" y="235896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45" name="Google Shape;645;p4"/>
              <p:cNvSpPr/>
              <p:nvPr/>
            </p:nvSpPr>
            <p:spPr>
              <a:xfrm>
                <a:off x="1719239" y="235896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46" name="Google Shape;646;p4"/>
              <p:cNvSpPr/>
              <p:nvPr/>
            </p:nvSpPr>
            <p:spPr>
              <a:xfrm>
                <a:off x="2173502" y="235896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47" name="Google Shape;647;p4"/>
              <p:cNvSpPr/>
              <p:nvPr/>
            </p:nvSpPr>
            <p:spPr>
              <a:xfrm>
                <a:off x="2628934" y="235896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48" name="Google Shape;648;p4"/>
              <p:cNvSpPr/>
              <p:nvPr/>
            </p:nvSpPr>
            <p:spPr>
              <a:xfrm>
                <a:off x="3083197" y="235896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49" name="Google Shape;649;p4"/>
              <p:cNvSpPr/>
              <p:nvPr/>
            </p:nvSpPr>
            <p:spPr>
              <a:xfrm>
                <a:off x="3538630" y="235896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50" name="Google Shape;650;p4"/>
              <p:cNvSpPr/>
              <p:nvPr/>
            </p:nvSpPr>
            <p:spPr>
              <a:xfrm>
                <a:off x="3992893" y="235896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51" name="Google Shape;651;p4"/>
              <p:cNvSpPr/>
              <p:nvPr/>
            </p:nvSpPr>
            <p:spPr>
              <a:xfrm>
                <a:off x="4448326" y="235896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52" name="Google Shape;652;p4"/>
              <p:cNvSpPr/>
              <p:nvPr/>
            </p:nvSpPr>
            <p:spPr>
              <a:xfrm>
                <a:off x="4902589" y="235896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53" name="Google Shape;653;p4"/>
              <p:cNvSpPr/>
              <p:nvPr/>
            </p:nvSpPr>
            <p:spPr>
              <a:xfrm>
                <a:off x="5358022" y="235896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54" name="Google Shape;654;p4"/>
              <p:cNvSpPr/>
              <p:nvPr/>
            </p:nvSpPr>
            <p:spPr>
              <a:xfrm>
                <a:off x="5812285" y="235896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55" name="Google Shape;655;p4"/>
              <p:cNvSpPr/>
              <p:nvPr/>
            </p:nvSpPr>
            <p:spPr>
              <a:xfrm>
                <a:off x="6267717" y="235896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56" name="Google Shape;656;p4"/>
              <p:cNvSpPr/>
              <p:nvPr/>
            </p:nvSpPr>
            <p:spPr>
              <a:xfrm>
                <a:off x="6721980" y="235896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57" name="Google Shape;657;p4"/>
              <p:cNvSpPr/>
              <p:nvPr/>
            </p:nvSpPr>
            <p:spPr>
              <a:xfrm>
                <a:off x="7177414" y="235896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58" name="Google Shape;658;p4"/>
              <p:cNvSpPr/>
              <p:nvPr/>
            </p:nvSpPr>
            <p:spPr>
              <a:xfrm>
                <a:off x="7631676" y="235896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59" name="Google Shape;659;p4"/>
              <p:cNvSpPr/>
              <p:nvPr/>
            </p:nvSpPr>
            <p:spPr>
              <a:xfrm>
                <a:off x="8087109" y="235896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60" name="Google Shape;660;p4"/>
              <p:cNvSpPr/>
              <p:nvPr/>
            </p:nvSpPr>
            <p:spPr>
              <a:xfrm>
                <a:off x="8541372" y="235896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61" name="Google Shape;661;p4"/>
              <p:cNvSpPr/>
              <p:nvPr/>
            </p:nvSpPr>
            <p:spPr>
              <a:xfrm>
                <a:off x="8996805" y="235896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62" name="Google Shape;662;p4"/>
              <p:cNvSpPr/>
              <p:nvPr/>
            </p:nvSpPr>
            <p:spPr>
              <a:xfrm>
                <a:off x="9451068" y="235896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63" name="Google Shape;663;p4"/>
              <p:cNvSpPr/>
              <p:nvPr/>
            </p:nvSpPr>
            <p:spPr>
              <a:xfrm>
                <a:off x="9906501" y="235896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64" name="Google Shape;664;p4"/>
              <p:cNvSpPr/>
              <p:nvPr/>
            </p:nvSpPr>
            <p:spPr>
              <a:xfrm>
                <a:off x="10360763" y="235896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65" name="Google Shape;665;p4"/>
              <p:cNvSpPr/>
              <p:nvPr/>
            </p:nvSpPr>
            <p:spPr>
              <a:xfrm>
                <a:off x="10816197" y="235896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66" name="Google Shape;666;p4"/>
              <p:cNvSpPr/>
              <p:nvPr/>
            </p:nvSpPr>
            <p:spPr>
              <a:xfrm>
                <a:off x="11270460" y="235896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67" name="Google Shape;667;p4"/>
              <p:cNvSpPr/>
              <p:nvPr/>
            </p:nvSpPr>
            <p:spPr>
              <a:xfrm>
                <a:off x="11725892" y="235896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668" name="Google Shape;668;p4"/>
            <p:cNvGrpSpPr/>
            <p:nvPr/>
          </p:nvGrpSpPr>
          <p:grpSpPr>
            <a:xfrm>
              <a:off x="354110" y="2857795"/>
              <a:ext cx="11480682" cy="110100"/>
              <a:chOff x="354110" y="2866188"/>
              <a:chExt cx="11480682" cy="110100"/>
            </a:xfrm>
          </p:grpSpPr>
          <p:sp>
            <p:nvSpPr>
              <p:cNvPr id="669" name="Google Shape;669;p4"/>
              <p:cNvSpPr/>
              <p:nvPr/>
            </p:nvSpPr>
            <p:spPr>
              <a:xfrm>
                <a:off x="354110" y="286618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70" name="Google Shape;670;p4"/>
              <p:cNvSpPr/>
              <p:nvPr/>
            </p:nvSpPr>
            <p:spPr>
              <a:xfrm>
                <a:off x="809542" y="286618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71" name="Google Shape;671;p4"/>
              <p:cNvSpPr/>
              <p:nvPr/>
            </p:nvSpPr>
            <p:spPr>
              <a:xfrm>
                <a:off x="1263805" y="286618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72" name="Google Shape;672;p4"/>
              <p:cNvSpPr/>
              <p:nvPr/>
            </p:nvSpPr>
            <p:spPr>
              <a:xfrm>
                <a:off x="1719239" y="286618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73" name="Google Shape;673;p4"/>
              <p:cNvSpPr/>
              <p:nvPr/>
            </p:nvSpPr>
            <p:spPr>
              <a:xfrm>
                <a:off x="2173502" y="286618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74" name="Google Shape;674;p4"/>
              <p:cNvSpPr/>
              <p:nvPr/>
            </p:nvSpPr>
            <p:spPr>
              <a:xfrm>
                <a:off x="2628934" y="286618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75" name="Google Shape;675;p4"/>
              <p:cNvSpPr/>
              <p:nvPr/>
            </p:nvSpPr>
            <p:spPr>
              <a:xfrm>
                <a:off x="3083197" y="286618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76" name="Google Shape;676;p4"/>
              <p:cNvSpPr/>
              <p:nvPr/>
            </p:nvSpPr>
            <p:spPr>
              <a:xfrm>
                <a:off x="3538630" y="286618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77" name="Google Shape;677;p4"/>
              <p:cNvSpPr/>
              <p:nvPr/>
            </p:nvSpPr>
            <p:spPr>
              <a:xfrm>
                <a:off x="3992893" y="286618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78" name="Google Shape;678;p4"/>
              <p:cNvSpPr/>
              <p:nvPr/>
            </p:nvSpPr>
            <p:spPr>
              <a:xfrm>
                <a:off x="4448326" y="286618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79" name="Google Shape;679;p4"/>
              <p:cNvSpPr/>
              <p:nvPr/>
            </p:nvSpPr>
            <p:spPr>
              <a:xfrm>
                <a:off x="4902589" y="286618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80" name="Google Shape;680;p4"/>
              <p:cNvSpPr/>
              <p:nvPr/>
            </p:nvSpPr>
            <p:spPr>
              <a:xfrm>
                <a:off x="5358022" y="286618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81" name="Google Shape;681;p4"/>
              <p:cNvSpPr/>
              <p:nvPr/>
            </p:nvSpPr>
            <p:spPr>
              <a:xfrm>
                <a:off x="5812285" y="286618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82" name="Google Shape;682;p4"/>
              <p:cNvSpPr/>
              <p:nvPr/>
            </p:nvSpPr>
            <p:spPr>
              <a:xfrm>
                <a:off x="6267717" y="286618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83" name="Google Shape;683;p4"/>
              <p:cNvSpPr/>
              <p:nvPr/>
            </p:nvSpPr>
            <p:spPr>
              <a:xfrm>
                <a:off x="6721980" y="286618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84" name="Google Shape;684;p4"/>
              <p:cNvSpPr/>
              <p:nvPr/>
            </p:nvSpPr>
            <p:spPr>
              <a:xfrm>
                <a:off x="7177414" y="286618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85" name="Google Shape;685;p4"/>
              <p:cNvSpPr/>
              <p:nvPr/>
            </p:nvSpPr>
            <p:spPr>
              <a:xfrm>
                <a:off x="7631676" y="286618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86" name="Google Shape;686;p4"/>
              <p:cNvSpPr/>
              <p:nvPr/>
            </p:nvSpPr>
            <p:spPr>
              <a:xfrm>
                <a:off x="8087109" y="286618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87" name="Google Shape;687;p4"/>
              <p:cNvSpPr/>
              <p:nvPr/>
            </p:nvSpPr>
            <p:spPr>
              <a:xfrm>
                <a:off x="8541372" y="286618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88" name="Google Shape;688;p4"/>
              <p:cNvSpPr/>
              <p:nvPr/>
            </p:nvSpPr>
            <p:spPr>
              <a:xfrm>
                <a:off x="8996805" y="286618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89" name="Google Shape;689;p4"/>
              <p:cNvSpPr/>
              <p:nvPr/>
            </p:nvSpPr>
            <p:spPr>
              <a:xfrm>
                <a:off x="9451068" y="286618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90" name="Google Shape;690;p4"/>
              <p:cNvSpPr/>
              <p:nvPr/>
            </p:nvSpPr>
            <p:spPr>
              <a:xfrm>
                <a:off x="9906501" y="286618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91" name="Google Shape;691;p4"/>
              <p:cNvSpPr/>
              <p:nvPr/>
            </p:nvSpPr>
            <p:spPr>
              <a:xfrm>
                <a:off x="10360763" y="286618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92" name="Google Shape;692;p4"/>
              <p:cNvSpPr/>
              <p:nvPr/>
            </p:nvSpPr>
            <p:spPr>
              <a:xfrm>
                <a:off x="10816197" y="286618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93" name="Google Shape;693;p4"/>
              <p:cNvSpPr/>
              <p:nvPr/>
            </p:nvSpPr>
            <p:spPr>
              <a:xfrm>
                <a:off x="11270460" y="286618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94" name="Google Shape;694;p4"/>
              <p:cNvSpPr/>
              <p:nvPr/>
            </p:nvSpPr>
            <p:spPr>
              <a:xfrm>
                <a:off x="11725892" y="286618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695" name="Google Shape;695;p4"/>
            <p:cNvGrpSpPr/>
            <p:nvPr/>
          </p:nvGrpSpPr>
          <p:grpSpPr>
            <a:xfrm>
              <a:off x="354110" y="3364507"/>
              <a:ext cx="11480682" cy="110100"/>
              <a:chOff x="354110" y="3364062"/>
              <a:chExt cx="11480682" cy="110100"/>
            </a:xfrm>
          </p:grpSpPr>
          <p:sp>
            <p:nvSpPr>
              <p:cNvPr id="696" name="Google Shape;696;p4"/>
              <p:cNvSpPr/>
              <p:nvPr/>
            </p:nvSpPr>
            <p:spPr>
              <a:xfrm>
                <a:off x="354110" y="3364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97" name="Google Shape;697;p4"/>
              <p:cNvSpPr/>
              <p:nvPr/>
            </p:nvSpPr>
            <p:spPr>
              <a:xfrm>
                <a:off x="809542" y="3364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98" name="Google Shape;698;p4"/>
              <p:cNvSpPr/>
              <p:nvPr/>
            </p:nvSpPr>
            <p:spPr>
              <a:xfrm>
                <a:off x="1263805" y="3364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99" name="Google Shape;699;p4"/>
              <p:cNvSpPr/>
              <p:nvPr/>
            </p:nvSpPr>
            <p:spPr>
              <a:xfrm>
                <a:off x="1719239" y="3364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00" name="Google Shape;700;p4"/>
              <p:cNvSpPr/>
              <p:nvPr/>
            </p:nvSpPr>
            <p:spPr>
              <a:xfrm>
                <a:off x="2173502" y="3364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01" name="Google Shape;701;p4"/>
              <p:cNvSpPr/>
              <p:nvPr/>
            </p:nvSpPr>
            <p:spPr>
              <a:xfrm>
                <a:off x="2628934" y="3364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02" name="Google Shape;702;p4"/>
              <p:cNvSpPr/>
              <p:nvPr/>
            </p:nvSpPr>
            <p:spPr>
              <a:xfrm>
                <a:off x="3083197" y="3364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03" name="Google Shape;703;p4"/>
              <p:cNvSpPr/>
              <p:nvPr/>
            </p:nvSpPr>
            <p:spPr>
              <a:xfrm>
                <a:off x="3538630" y="3364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04" name="Google Shape;704;p4"/>
              <p:cNvSpPr/>
              <p:nvPr/>
            </p:nvSpPr>
            <p:spPr>
              <a:xfrm>
                <a:off x="3992893" y="3364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05" name="Google Shape;705;p4"/>
              <p:cNvSpPr/>
              <p:nvPr/>
            </p:nvSpPr>
            <p:spPr>
              <a:xfrm>
                <a:off x="4448326" y="3364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06" name="Google Shape;706;p4"/>
              <p:cNvSpPr/>
              <p:nvPr/>
            </p:nvSpPr>
            <p:spPr>
              <a:xfrm>
                <a:off x="4902589" y="3364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07" name="Google Shape;707;p4"/>
              <p:cNvSpPr/>
              <p:nvPr/>
            </p:nvSpPr>
            <p:spPr>
              <a:xfrm>
                <a:off x="5358022" y="3364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08" name="Google Shape;708;p4"/>
              <p:cNvSpPr/>
              <p:nvPr/>
            </p:nvSpPr>
            <p:spPr>
              <a:xfrm>
                <a:off x="5812285" y="3364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09" name="Google Shape;709;p4"/>
              <p:cNvSpPr/>
              <p:nvPr/>
            </p:nvSpPr>
            <p:spPr>
              <a:xfrm>
                <a:off x="6267717" y="3364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10" name="Google Shape;710;p4"/>
              <p:cNvSpPr/>
              <p:nvPr/>
            </p:nvSpPr>
            <p:spPr>
              <a:xfrm>
                <a:off x="6721980" y="3364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11" name="Google Shape;711;p4"/>
              <p:cNvSpPr/>
              <p:nvPr/>
            </p:nvSpPr>
            <p:spPr>
              <a:xfrm>
                <a:off x="7177414" y="3364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12" name="Google Shape;712;p4"/>
              <p:cNvSpPr/>
              <p:nvPr/>
            </p:nvSpPr>
            <p:spPr>
              <a:xfrm>
                <a:off x="7631676" y="3364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13" name="Google Shape;713;p4"/>
              <p:cNvSpPr/>
              <p:nvPr/>
            </p:nvSpPr>
            <p:spPr>
              <a:xfrm>
                <a:off x="8087109" y="3364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14" name="Google Shape;714;p4"/>
              <p:cNvSpPr/>
              <p:nvPr/>
            </p:nvSpPr>
            <p:spPr>
              <a:xfrm>
                <a:off x="8541372" y="3364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15" name="Google Shape;715;p4"/>
              <p:cNvSpPr/>
              <p:nvPr/>
            </p:nvSpPr>
            <p:spPr>
              <a:xfrm>
                <a:off x="8996805" y="3364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16" name="Google Shape;716;p4"/>
              <p:cNvSpPr/>
              <p:nvPr/>
            </p:nvSpPr>
            <p:spPr>
              <a:xfrm>
                <a:off x="9451068" y="3364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17" name="Google Shape;717;p4"/>
              <p:cNvSpPr/>
              <p:nvPr/>
            </p:nvSpPr>
            <p:spPr>
              <a:xfrm>
                <a:off x="9906501" y="3364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18" name="Google Shape;718;p4"/>
              <p:cNvSpPr/>
              <p:nvPr/>
            </p:nvSpPr>
            <p:spPr>
              <a:xfrm>
                <a:off x="10360763" y="3364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19" name="Google Shape;719;p4"/>
              <p:cNvSpPr/>
              <p:nvPr/>
            </p:nvSpPr>
            <p:spPr>
              <a:xfrm>
                <a:off x="10816197" y="3364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20" name="Google Shape;720;p4"/>
              <p:cNvSpPr/>
              <p:nvPr/>
            </p:nvSpPr>
            <p:spPr>
              <a:xfrm>
                <a:off x="11270460" y="3364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21" name="Google Shape;721;p4"/>
              <p:cNvSpPr/>
              <p:nvPr/>
            </p:nvSpPr>
            <p:spPr>
              <a:xfrm>
                <a:off x="11725892" y="3364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722" name="Google Shape;722;p4"/>
            <p:cNvGrpSpPr/>
            <p:nvPr/>
          </p:nvGrpSpPr>
          <p:grpSpPr>
            <a:xfrm>
              <a:off x="354110" y="3871219"/>
              <a:ext cx="11480682" cy="108900"/>
              <a:chOff x="354110" y="3872454"/>
              <a:chExt cx="11480682" cy="108900"/>
            </a:xfrm>
          </p:grpSpPr>
          <p:sp>
            <p:nvSpPr>
              <p:cNvPr id="723" name="Google Shape;723;p4"/>
              <p:cNvSpPr/>
              <p:nvPr/>
            </p:nvSpPr>
            <p:spPr>
              <a:xfrm>
                <a:off x="354110" y="3872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24" name="Google Shape;724;p4"/>
              <p:cNvSpPr/>
              <p:nvPr/>
            </p:nvSpPr>
            <p:spPr>
              <a:xfrm>
                <a:off x="809542" y="3872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25" name="Google Shape;725;p4"/>
              <p:cNvSpPr/>
              <p:nvPr/>
            </p:nvSpPr>
            <p:spPr>
              <a:xfrm>
                <a:off x="1263805" y="3872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26" name="Google Shape;726;p4"/>
              <p:cNvSpPr/>
              <p:nvPr/>
            </p:nvSpPr>
            <p:spPr>
              <a:xfrm>
                <a:off x="1719239" y="3872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27" name="Google Shape;727;p4"/>
              <p:cNvSpPr/>
              <p:nvPr/>
            </p:nvSpPr>
            <p:spPr>
              <a:xfrm>
                <a:off x="2173502" y="3872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28" name="Google Shape;728;p4"/>
              <p:cNvSpPr/>
              <p:nvPr/>
            </p:nvSpPr>
            <p:spPr>
              <a:xfrm>
                <a:off x="2628934" y="3872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29" name="Google Shape;729;p4"/>
              <p:cNvSpPr/>
              <p:nvPr/>
            </p:nvSpPr>
            <p:spPr>
              <a:xfrm>
                <a:off x="3083197" y="3872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30" name="Google Shape;730;p4"/>
              <p:cNvSpPr/>
              <p:nvPr/>
            </p:nvSpPr>
            <p:spPr>
              <a:xfrm>
                <a:off x="3538630" y="3872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31" name="Google Shape;731;p4"/>
              <p:cNvSpPr/>
              <p:nvPr/>
            </p:nvSpPr>
            <p:spPr>
              <a:xfrm>
                <a:off x="3992893" y="3872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32" name="Google Shape;732;p4"/>
              <p:cNvSpPr/>
              <p:nvPr/>
            </p:nvSpPr>
            <p:spPr>
              <a:xfrm>
                <a:off x="4448326" y="3872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33" name="Google Shape;733;p4"/>
              <p:cNvSpPr/>
              <p:nvPr/>
            </p:nvSpPr>
            <p:spPr>
              <a:xfrm>
                <a:off x="4902589" y="3872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34" name="Google Shape;734;p4"/>
              <p:cNvSpPr/>
              <p:nvPr/>
            </p:nvSpPr>
            <p:spPr>
              <a:xfrm>
                <a:off x="5358022" y="3872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35" name="Google Shape;735;p4"/>
              <p:cNvSpPr/>
              <p:nvPr/>
            </p:nvSpPr>
            <p:spPr>
              <a:xfrm>
                <a:off x="5812285" y="3872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36" name="Google Shape;736;p4"/>
              <p:cNvSpPr/>
              <p:nvPr/>
            </p:nvSpPr>
            <p:spPr>
              <a:xfrm>
                <a:off x="6267717" y="3872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37" name="Google Shape;737;p4"/>
              <p:cNvSpPr/>
              <p:nvPr/>
            </p:nvSpPr>
            <p:spPr>
              <a:xfrm>
                <a:off x="6721980" y="3872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38" name="Google Shape;738;p4"/>
              <p:cNvSpPr/>
              <p:nvPr/>
            </p:nvSpPr>
            <p:spPr>
              <a:xfrm>
                <a:off x="7177414" y="3872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39" name="Google Shape;739;p4"/>
              <p:cNvSpPr/>
              <p:nvPr/>
            </p:nvSpPr>
            <p:spPr>
              <a:xfrm>
                <a:off x="7631676" y="3872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40" name="Google Shape;740;p4"/>
              <p:cNvSpPr/>
              <p:nvPr/>
            </p:nvSpPr>
            <p:spPr>
              <a:xfrm>
                <a:off x="8087109" y="3872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41" name="Google Shape;741;p4"/>
              <p:cNvSpPr/>
              <p:nvPr/>
            </p:nvSpPr>
            <p:spPr>
              <a:xfrm>
                <a:off x="8541372" y="3872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42" name="Google Shape;742;p4"/>
              <p:cNvSpPr/>
              <p:nvPr/>
            </p:nvSpPr>
            <p:spPr>
              <a:xfrm>
                <a:off x="8996805" y="3872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43" name="Google Shape;743;p4"/>
              <p:cNvSpPr/>
              <p:nvPr/>
            </p:nvSpPr>
            <p:spPr>
              <a:xfrm>
                <a:off x="9451068" y="3872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44" name="Google Shape;744;p4"/>
              <p:cNvSpPr/>
              <p:nvPr/>
            </p:nvSpPr>
            <p:spPr>
              <a:xfrm>
                <a:off x="9906501" y="3872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45" name="Google Shape;745;p4"/>
              <p:cNvSpPr/>
              <p:nvPr/>
            </p:nvSpPr>
            <p:spPr>
              <a:xfrm>
                <a:off x="10360763" y="3872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46" name="Google Shape;746;p4"/>
              <p:cNvSpPr/>
              <p:nvPr/>
            </p:nvSpPr>
            <p:spPr>
              <a:xfrm>
                <a:off x="10816197" y="3872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47" name="Google Shape;747;p4"/>
              <p:cNvSpPr/>
              <p:nvPr/>
            </p:nvSpPr>
            <p:spPr>
              <a:xfrm>
                <a:off x="11270460" y="3872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48" name="Google Shape;748;p4"/>
              <p:cNvSpPr/>
              <p:nvPr/>
            </p:nvSpPr>
            <p:spPr>
              <a:xfrm>
                <a:off x="11725892" y="3872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749" name="Google Shape;749;p4"/>
            <p:cNvGrpSpPr/>
            <p:nvPr/>
          </p:nvGrpSpPr>
          <p:grpSpPr>
            <a:xfrm>
              <a:off x="354110" y="4376763"/>
              <a:ext cx="11480682" cy="110100"/>
              <a:chOff x="354110" y="4379678"/>
              <a:chExt cx="11480682" cy="110100"/>
            </a:xfrm>
          </p:grpSpPr>
          <p:sp>
            <p:nvSpPr>
              <p:cNvPr id="750" name="Google Shape;750;p4"/>
              <p:cNvSpPr/>
              <p:nvPr/>
            </p:nvSpPr>
            <p:spPr>
              <a:xfrm>
                <a:off x="354110" y="4379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51" name="Google Shape;751;p4"/>
              <p:cNvSpPr/>
              <p:nvPr/>
            </p:nvSpPr>
            <p:spPr>
              <a:xfrm>
                <a:off x="809542" y="4379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52" name="Google Shape;752;p4"/>
              <p:cNvSpPr/>
              <p:nvPr/>
            </p:nvSpPr>
            <p:spPr>
              <a:xfrm>
                <a:off x="1263805" y="4379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53" name="Google Shape;753;p4"/>
              <p:cNvSpPr/>
              <p:nvPr/>
            </p:nvSpPr>
            <p:spPr>
              <a:xfrm>
                <a:off x="1719239" y="4379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54" name="Google Shape;754;p4"/>
              <p:cNvSpPr/>
              <p:nvPr/>
            </p:nvSpPr>
            <p:spPr>
              <a:xfrm>
                <a:off x="2173502" y="4379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55" name="Google Shape;755;p4"/>
              <p:cNvSpPr/>
              <p:nvPr/>
            </p:nvSpPr>
            <p:spPr>
              <a:xfrm>
                <a:off x="2628934" y="4379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56" name="Google Shape;756;p4"/>
              <p:cNvSpPr/>
              <p:nvPr/>
            </p:nvSpPr>
            <p:spPr>
              <a:xfrm>
                <a:off x="3083197" y="4379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57" name="Google Shape;757;p4"/>
              <p:cNvSpPr/>
              <p:nvPr/>
            </p:nvSpPr>
            <p:spPr>
              <a:xfrm>
                <a:off x="3538630" y="4379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58" name="Google Shape;758;p4"/>
              <p:cNvSpPr/>
              <p:nvPr/>
            </p:nvSpPr>
            <p:spPr>
              <a:xfrm>
                <a:off x="3992893" y="4379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59" name="Google Shape;759;p4"/>
              <p:cNvSpPr/>
              <p:nvPr/>
            </p:nvSpPr>
            <p:spPr>
              <a:xfrm>
                <a:off x="4448326" y="4379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60" name="Google Shape;760;p4"/>
              <p:cNvSpPr/>
              <p:nvPr/>
            </p:nvSpPr>
            <p:spPr>
              <a:xfrm>
                <a:off x="4902589" y="4379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61" name="Google Shape;761;p4"/>
              <p:cNvSpPr/>
              <p:nvPr/>
            </p:nvSpPr>
            <p:spPr>
              <a:xfrm>
                <a:off x="5358022" y="4379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62" name="Google Shape;762;p4"/>
              <p:cNvSpPr/>
              <p:nvPr/>
            </p:nvSpPr>
            <p:spPr>
              <a:xfrm>
                <a:off x="5812285" y="4379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63" name="Google Shape;763;p4"/>
              <p:cNvSpPr/>
              <p:nvPr/>
            </p:nvSpPr>
            <p:spPr>
              <a:xfrm>
                <a:off x="6267717" y="4379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64" name="Google Shape;764;p4"/>
              <p:cNvSpPr/>
              <p:nvPr/>
            </p:nvSpPr>
            <p:spPr>
              <a:xfrm>
                <a:off x="6721980" y="4379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65" name="Google Shape;765;p4"/>
              <p:cNvSpPr/>
              <p:nvPr/>
            </p:nvSpPr>
            <p:spPr>
              <a:xfrm>
                <a:off x="7177414" y="4379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66" name="Google Shape;766;p4"/>
              <p:cNvSpPr/>
              <p:nvPr/>
            </p:nvSpPr>
            <p:spPr>
              <a:xfrm>
                <a:off x="7631676" y="4379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67" name="Google Shape;767;p4"/>
              <p:cNvSpPr/>
              <p:nvPr/>
            </p:nvSpPr>
            <p:spPr>
              <a:xfrm>
                <a:off x="8087109" y="4379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68" name="Google Shape;768;p4"/>
              <p:cNvSpPr/>
              <p:nvPr/>
            </p:nvSpPr>
            <p:spPr>
              <a:xfrm>
                <a:off x="8541372" y="4379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69" name="Google Shape;769;p4"/>
              <p:cNvSpPr/>
              <p:nvPr/>
            </p:nvSpPr>
            <p:spPr>
              <a:xfrm>
                <a:off x="8996805" y="4379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70" name="Google Shape;770;p4"/>
              <p:cNvSpPr/>
              <p:nvPr/>
            </p:nvSpPr>
            <p:spPr>
              <a:xfrm>
                <a:off x="9451068" y="4379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71" name="Google Shape;771;p4"/>
              <p:cNvSpPr/>
              <p:nvPr/>
            </p:nvSpPr>
            <p:spPr>
              <a:xfrm>
                <a:off x="9906501" y="4379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72" name="Google Shape;772;p4"/>
              <p:cNvSpPr/>
              <p:nvPr/>
            </p:nvSpPr>
            <p:spPr>
              <a:xfrm>
                <a:off x="10360763" y="4379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73" name="Google Shape;773;p4"/>
              <p:cNvSpPr/>
              <p:nvPr/>
            </p:nvSpPr>
            <p:spPr>
              <a:xfrm>
                <a:off x="10816197" y="4379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74" name="Google Shape;774;p4"/>
              <p:cNvSpPr/>
              <p:nvPr/>
            </p:nvSpPr>
            <p:spPr>
              <a:xfrm>
                <a:off x="11270460" y="4379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75" name="Google Shape;775;p4"/>
              <p:cNvSpPr/>
              <p:nvPr/>
            </p:nvSpPr>
            <p:spPr>
              <a:xfrm>
                <a:off x="11725892" y="4379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776" name="Google Shape;776;p4"/>
            <p:cNvGrpSpPr/>
            <p:nvPr/>
          </p:nvGrpSpPr>
          <p:grpSpPr>
            <a:xfrm>
              <a:off x="354110" y="4883475"/>
              <a:ext cx="11480682" cy="110100"/>
              <a:chOff x="354110" y="4888062"/>
              <a:chExt cx="11480682" cy="110100"/>
            </a:xfrm>
          </p:grpSpPr>
          <p:sp>
            <p:nvSpPr>
              <p:cNvPr id="777" name="Google Shape;777;p4"/>
              <p:cNvSpPr/>
              <p:nvPr/>
            </p:nvSpPr>
            <p:spPr>
              <a:xfrm>
                <a:off x="354110" y="4888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78" name="Google Shape;778;p4"/>
              <p:cNvSpPr/>
              <p:nvPr/>
            </p:nvSpPr>
            <p:spPr>
              <a:xfrm>
                <a:off x="809542" y="4888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79" name="Google Shape;779;p4"/>
              <p:cNvSpPr/>
              <p:nvPr/>
            </p:nvSpPr>
            <p:spPr>
              <a:xfrm>
                <a:off x="1263805" y="4888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80" name="Google Shape;780;p4"/>
              <p:cNvSpPr/>
              <p:nvPr/>
            </p:nvSpPr>
            <p:spPr>
              <a:xfrm>
                <a:off x="1719239" y="4888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81" name="Google Shape;781;p4"/>
              <p:cNvSpPr/>
              <p:nvPr/>
            </p:nvSpPr>
            <p:spPr>
              <a:xfrm>
                <a:off x="2173502" y="4888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82" name="Google Shape;782;p4"/>
              <p:cNvSpPr/>
              <p:nvPr/>
            </p:nvSpPr>
            <p:spPr>
              <a:xfrm>
                <a:off x="2628934" y="4888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83" name="Google Shape;783;p4"/>
              <p:cNvSpPr/>
              <p:nvPr/>
            </p:nvSpPr>
            <p:spPr>
              <a:xfrm>
                <a:off x="3083197" y="4888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84" name="Google Shape;784;p4"/>
              <p:cNvSpPr/>
              <p:nvPr/>
            </p:nvSpPr>
            <p:spPr>
              <a:xfrm>
                <a:off x="3538630" y="4888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85" name="Google Shape;785;p4"/>
              <p:cNvSpPr/>
              <p:nvPr/>
            </p:nvSpPr>
            <p:spPr>
              <a:xfrm>
                <a:off x="3992893" y="4888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86" name="Google Shape;786;p4"/>
              <p:cNvSpPr/>
              <p:nvPr/>
            </p:nvSpPr>
            <p:spPr>
              <a:xfrm>
                <a:off x="4448326" y="4888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87" name="Google Shape;787;p4"/>
              <p:cNvSpPr/>
              <p:nvPr/>
            </p:nvSpPr>
            <p:spPr>
              <a:xfrm>
                <a:off x="4902589" y="4888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88" name="Google Shape;788;p4"/>
              <p:cNvSpPr/>
              <p:nvPr/>
            </p:nvSpPr>
            <p:spPr>
              <a:xfrm>
                <a:off x="5358022" y="4888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89" name="Google Shape;789;p4"/>
              <p:cNvSpPr/>
              <p:nvPr/>
            </p:nvSpPr>
            <p:spPr>
              <a:xfrm>
                <a:off x="5812285" y="4888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90" name="Google Shape;790;p4"/>
              <p:cNvSpPr/>
              <p:nvPr/>
            </p:nvSpPr>
            <p:spPr>
              <a:xfrm>
                <a:off x="6267717" y="4888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91" name="Google Shape;791;p4"/>
              <p:cNvSpPr/>
              <p:nvPr/>
            </p:nvSpPr>
            <p:spPr>
              <a:xfrm>
                <a:off x="6721980" y="4888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92" name="Google Shape;792;p4"/>
              <p:cNvSpPr/>
              <p:nvPr/>
            </p:nvSpPr>
            <p:spPr>
              <a:xfrm>
                <a:off x="7177414" y="4888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93" name="Google Shape;793;p4"/>
              <p:cNvSpPr/>
              <p:nvPr/>
            </p:nvSpPr>
            <p:spPr>
              <a:xfrm>
                <a:off x="7631676" y="4888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94" name="Google Shape;794;p4"/>
              <p:cNvSpPr/>
              <p:nvPr/>
            </p:nvSpPr>
            <p:spPr>
              <a:xfrm>
                <a:off x="8087109" y="4888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95" name="Google Shape;795;p4"/>
              <p:cNvSpPr/>
              <p:nvPr/>
            </p:nvSpPr>
            <p:spPr>
              <a:xfrm>
                <a:off x="8541372" y="4888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96" name="Google Shape;796;p4"/>
              <p:cNvSpPr/>
              <p:nvPr/>
            </p:nvSpPr>
            <p:spPr>
              <a:xfrm>
                <a:off x="8996805" y="4888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97" name="Google Shape;797;p4"/>
              <p:cNvSpPr/>
              <p:nvPr/>
            </p:nvSpPr>
            <p:spPr>
              <a:xfrm>
                <a:off x="9451068" y="4888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98" name="Google Shape;798;p4"/>
              <p:cNvSpPr/>
              <p:nvPr/>
            </p:nvSpPr>
            <p:spPr>
              <a:xfrm>
                <a:off x="9906501" y="4888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99" name="Google Shape;799;p4"/>
              <p:cNvSpPr/>
              <p:nvPr/>
            </p:nvSpPr>
            <p:spPr>
              <a:xfrm>
                <a:off x="10360763" y="4888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800" name="Google Shape;800;p4"/>
              <p:cNvSpPr/>
              <p:nvPr/>
            </p:nvSpPr>
            <p:spPr>
              <a:xfrm>
                <a:off x="10816197" y="4888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801" name="Google Shape;801;p4"/>
              <p:cNvSpPr/>
              <p:nvPr/>
            </p:nvSpPr>
            <p:spPr>
              <a:xfrm>
                <a:off x="11270460" y="4888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802" name="Google Shape;802;p4"/>
              <p:cNvSpPr/>
              <p:nvPr/>
            </p:nvSpPr>
            <p:spPr>
              <a:xfrm>
                <a:off x="11725892" y="4888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803" name="Google Shape;803;p4"/>
            <p:cNvGrpSpPr/>
            <p:nvPr/>
          </p:nvGrpSpPr>
          <p:grpSpPr>
            <a:xfrm>
              <a:off x="354110" y="5390187"/>
              <a:ext cx="11480682" cy="108900"/>
              <a:chOff x="354110" y="5396454"/>
              <a:chExt cx="11480682" cy="108900"/>
            </a:xfrm>
          </p:grpSpPr>
          <p:sp>
            <p:nvSpPr>
              <p:cNvPr id="804" name="Google Shape;804;p4"/>
              <p:cNvSpPr/>
              <p:nvPr/>
            </p:nvSpPr>
            <p:spPr>
              <a:xfrm>
                <a:off x="354110" y="5396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805" name="Google Shape;805;p4"/>
              <p:cNvSpPr/>
              <p:nvPr/>
            </p:nvSpPr>
            <p:spPr>
              <a:xfrm>
                <a:off x="809542" y="5396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806" name="Google Shape;806;p4"/>
              <p:cNvSpPr/>
              <p:nvPr/>
            </p:nvSpPr>
            <p:spPr>
              <a:xfrm>
                <a:off x="1263805" y="5396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807" name="Google Shape;807;p4"/>
              <p:cNvSpPr/>
              <p:nvPr/>
            </p:nvSpPr>
            <p:spPr>
              <a:xfrm>
                <a:off x="1719239" y="5396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808" name="Google Shape;808;p4"/>
              <p:cNvSpPr/>
              <p:nvPr/>
            </p:nvSpPr>
            <p:spPr>
              <a:xfrm>
                <a:off x="2173502" y="5396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809" name="Google Shape;809;p4"/>
              <p:cNvSpPr/>
              <p:nvPr/>
            </p:nvSpPr>
            <p:spPr>
              <a:xfrm>
                <a:off x="2628934" y="5396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810" name="Google Shape;810;p4"/>
              <p:cNvSpPr/>
              <p:nvPr/>
            </p:nvSpPr>
            <p:spPr>
              <a:xfrm>
                <a:off x="3083197" y="5396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811" name="Google Shape;811;p4"/>
              <p:cNvSpPr/>
              <p:nvPr/>
            </p:nvSpPr>
            <p:spPr>
              <a:xfrm>
                <a:off x="3538630" y="5396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812" name="Google Shape;812;p4"/>
              <p:cNvSpPr/>
              <p:nvPr/>
            </p:nvSpPr>
            <p:spPr>
              <a:xfrm>
                <a:off x="3992893" y="5396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813" name="Google Shape;813;p4"/>
              <p:cNvSpPr/>
              <p:nvPr/>
            </p:nvSpPr>
            <p:spPr>
              <a:xfrm>
                <a:off x="4448326" y="5396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814" name="Google Shape;814;p4"/>
              <p:cNvSpPr/>
              <p:nvPr/>
            </p:nvSpPr>
            <p:spPr>
              <a:xfrm>
                <a:off x="4902589" y="5396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815" name="Google Shape;815;p4"/>
              <p:cNvSpPr/>
              <p:nvPr/>
            </p:nvSpPr>
            <p:spPr>
              <a:xfrm>
                <a:off x="5358022" y="5396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816" name="Google Shape;816;p4"/>
              <p:cNvSpPr/>
              <p:nvPr/>
            </p:nvSpPr>
            <p:spPr>
              <a:xfrm>
                <a:off x="5812285" y="5396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817" name="Google Shape;817;p4"/>
              <p:cNvSpPr/>
              <p:nvPr/>
            </p:nvSpPr>
            <p:spPr>
              <a:xfrm>
                <a:off x="6267717" y="5396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818" name="Google Shape;818;p4"/>
              <p:cNvSpPr/>
              <p:nvPr/>
            </p:nvSpPr>
            <p:spPr>
              <a:xfrm>
                <a:off x="6721980" y="5396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819" name="Google Shape;819;p4"/>
              <p:cNvSpPr/>
              <p:nvPr/>
            </p:nvSpPr>
            <p:spPr>
              <a:xfrm>
                <a:off x="7177414" y="5396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820" name="Google Shape;820;p4"/>
              <p:cNvSpPr/>
              <p:nvPr/>
            </p:nvSpPr>
            <p:spPr>
              <a:xfrm>
                <a:off x="7631676" y="5396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821" name="Google Shape;821;p4"/>
              <p:cNvSpPr/>
              <p:nvPr/>
            </p:nvSpPr>
            <p:spPr>
              <a:xfrm>
                <a:off x="8087109" y="5396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822" name="Google Shape;822;p4"/>
              <p:cNvSpPr/>
              <p:nvPr/>
            </p:nvSpPr>
            <p:spPr>
              <a:xfrm>
                <a:off x="8541372" y="5396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823" name="Google Shape;823;p4"/>
              <p:cNvSpPr/>
              <p:nvPr/>
            </p:nvSpPr>
            <p:spPr>
              <a:xfrm>
                <a:off x="8996805" y="5396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824" name="Google Shape;824;p4"/>
              <p:cNvSpPr/>
              <p:nvPr/>
            </p:nvSpPr>
            <p:spPr>
              <a:xfrm>
                <a:off x="9451068" y="5396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825" name="Google Shape;825;p4"/>
              <p:cNvSpPr/>
              <p:nvPr/>
            </p:nvSpPr>
            <p:spPr>
              <a:xfrm>
                <a:off x="9906501" y="5396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826" name="Google Shape;826;p4"/>
              <p:cNvSpPr/>
              <p:nvPr/>
            </p:nvSpPr>
            <p:spPr>
              <a:xfrm>
                <a:off x="10360763" y="5396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827" name="Google Shape;827;p4"/>
              <p:cNvSpPr/>
              <p:nvPr/>
            </p:nvSpPr>
            <p:spPr>
              <a:xfrm>
                <a:off x="10816197" y="5396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828" name="Google Shape;828;p4"/>
              <p:cNvSpPr/>
              <p:nvPr/>
            </p:nvSpPr>
            <p:spPr>
              <a:xfrm>
                <a:off x="11270460" y="5396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829" name="Google Shape;829;p4"/>
              <p:cNvSpPr/>
              <p:nvPr/>
            </p:nvSpPr>
            <p:spPr>
              <a:xfrm>
                <a:off x="11725892" y="5396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830" name="Google Shape;830;p4"/>
            <p:cNvGrpSpPr/>
            <p:nvPr/>
          </p:nvGrpSpPr>
          <p:grpSpPr>
            <a:xfrm>
              <a:off x="354110" y="5895731"/>
              <a:ext cx="11480682" cy="110100"/>
              <a:chOff x="354110" y="5903678"/>
              <a:chExt cx="11480682" cy="110100"/>
            </a:xfrm>
          </p:grpSpPr>
          <p:sp>
            <p:nvSpPr>
              <p:cNvPr id="831" name="Google Shape;831;p4"/>
              <p:cNvSpPr/>
              <p:nvPr/>
            </p:nvSpPr>
            <p:spPr>
              <a:xfrm>
                <a:off x="354110"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832" name="Google Shape;832;p4"/>
              <p:cNvSpPr/>
              <p:nvPr/>
            </p:nvSpPr>
            <p:spPr>
              <a:xfrm>
                <a:off x="809542"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833" name="Google Shape;833;p4"/>
              <p:cNvSpPr/>
              <p:nvPr/>
            </p:nvSpPr>
            <p:spPr>
              <a:xfrm>
                <a:off x="1263805"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834" name="Google Shape;834;p4"/>
              <p:cNvSpPr/>
              <p:nvPr/>
            </p:nvSpPr>
            <p:spPr>
              <a:xfrm>
                <a:off x="1719239"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835" name="Google Shape;835;p4"/>
              <p:cNvSpPr/>
              <p:nvPr/>
            </p:nvSpPr>
            <p:spPr>
              <a:xfrm>
                <a:off x="2173502"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836" name="Google Shape;836;p4"/>
              <p:cNvSpPr/>
              <p:nvPr/>
            </p:nvSpPr>
            <p:spPr>
              <a:xfrm>
                <a:off x="2628934"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837" name="Google Shape;837;p4"/>
              <p:cNvSpPr/>
              <p:nvPr/>
            </p:nvSpPr>
            <p:spPr>
              <a:xfrm>
                <a:off x="3083197"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838" name="Google Shape;838;p4"/>
              <p:cNvSpPr/>
              <p:nvPr/>
            </p:nvSpPr>
            <p:spPr>
              <a:xfrm>
                <a:off x="3538630"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839" name="Google Shape;839;p4"/>
              <p:cNvSpPr/>
              <p:nvPr/>
            </p:nvSpPr>
            <p:spPr>
              <a:xfrm>
                <a:off x="3992893"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840" name="Google Shape;840;p4"/>
              <p:cNvSpPr/>
              <p:nvPr/>
            </p:nvSpPr>
            <p:spPr>
              <a:xfrm>
                <a:off x="4448326"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841" name="Google Shape;841;p4"/>
              <p:cNvSpPr/>
              <p:nvPr/>
            </p:nvSpPr>
            <p:spPr>
              <a:xfrm>
                <a:off x="4902589"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842" name="Google Shape;842;p4"/>
              <p:cNvSpPr/>
              <p:nvPr/>
            </p:nvSpPr>
            <p:spPr>
              <a:xfrm>
                <a:off x="5358022"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843" name="Google Shape;843;p4"/>
              <p:cNvSpPr/>
              <p:nvPr/>
            </p:nvSpPr>
            <p:spPr>
              <a:xfrm>
                <a:off x="5812285"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844" name="Google Shape;844;p4"/>
              <p:cNvSpPr/>
              <p:nvPr/>
            </p:nvSpPr>
            <p:spPr>
              <a:xfrm>
                <a:off x="6267717"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845" name="Google Shape;845;p4"/>
              <p:cNvSpPr/>
              <p:nvPr/>
            </p:nvSpPr>
            <p:spPr>
              <a:xfrm>
                <a:off x="6721980"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846" name="Google Shape;846;p4"/>
              <p:cNvSpPr/>
              <p:nvPr/>
            </p:nvSpPr>
            <p:spPr>
              <a:xfrm>
                <a:off x="7177414"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847" name="Google Shape;847;p4"/>
              <p:cNvSpPr/>
              <p:nvPr/>
            </p:nvSpPr>
            <p:spPr>
              <a:xfrm>
                <a:off x="7631676"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848" name="Google Shape;848;p4"/>
              <p:cNvSpPr/>
              <p:nvPr/>
            </p:nvSpPr>
            <p:spPr>
              <a:xfrm>
                <a:off x="8087109"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849" name="Google Shape;849;p4"/>
              <p:cNvSpPr/>
              <p:nvPr/>
            </p:nvSpPr>
            <p:spPr>
              <a:xfrm>
                <a:off x="8541372"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850" name="Google Shape;850;p4"/>
              <p:cNvSpPr/>
              <p:nvPr/>
            </p:nvSpPr>
            <p:spPr>
              <a:xfrm>
                <a:off x="8996805"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851" name="Google Shape;851;p4"/>
              <p:cNvSpPr/>
              <p:nvPr/>
            </p:nvSpPr>
            <p:spPr>
              <a:xfrm>
                <a:off x="9451068"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852" name="Google Shape;852;p4"/>
              <p:cNvSpPr/>
              <p:nvPr/>
            </p:nvSpPr>
            <p:spPr>
              <a:xfrm>
                <a:off x="9906501"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853" name="Google Shape;853;p4"/>
              <p:cNvSpPr/>
              <p:nvPr/>
            </p:nvSpPr>
            <p:spPr>
              <a:xfrm>
                <a:off x="10360763"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854" name="Google Shape;854;p4"/>
              <p:cNvSpPr/>
              <p:nvPr/>
            </p:nvSpPr>
            <p:spPr>
              <a:xfrm>
                <a:off x="10816197"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855" name="Google Shape;855;p4"/>
              <p:cNvSpPr/>
              <p:nvPr/>
            </p:nvSpPr>
            <p:spPr>
              <a:xfrm>
                <a:off x="11270460"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856" name="Google Shape;856;p4"/>
              <p:cNvSpPr/>
              <p:nvPr/>
            </p:nvSpPr>
            <p:spPr>
              <a:xfrm>
                <a:off x="11725892"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857" name="Google Shape;857;p4"/>
            <p:cNvGrpSpPr/>
            <p:nvPr/>
          </p:nvGrpSpPr>
          <p:grpSpPr>
            <a:xfrm>
              <a:off x="354110" y="6402442"/>
              <a:ext cx="11480682" cy="110100"/>
              <a:chOff x="354110" y="5903678"/>
              <a:chExt cx="11480682" cy="110100"/>
            </a:xfrm>
          </p:grpSpPr>
          <p:sp>
            <p:nvSpPr>
              <p:cNvPr id="858" name="Google Shape;858;p4"/>
              <p:cNvSpPr/>
              <p:nvPr/>
            </p:nvSpPr>
            <p:spPr>
              <a:xfrm>
                <a:off x="354110"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859" name="Google Shape;859;p4"/>
              <p:cNvSpPr/>
              <p:nvPr/>
            </p:nvSpPr>
            <p:spPr>
              <a:xfrm>
                <a:off x="809542"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860" name="Google Shape;860;p4"/>
              <p:cNvSpPr/>
              <p:nvPr/>
            </p:nvSpPr>
            <p:spPr>
              <a:xfrm>
                <a:off x="1263805"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861" name="Google Shape;861;p4"/>
              <p:cNvSpPr/>
              <p:nvPr/>
            </p:nvSpPr>
            <p:spPr>
              <a:xfrm>
                <a:off x="1719239"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862" name="Google Shape;862;p4"/>
              <p:cNvSpPr/>
              <p:nvPr/>
            </p:nvSpPr>
            <p:spPr>
              <a:xfrm>
                <a:off x="2173502"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863" name="Google Shape;863;p4"/>
              <p:cNvSpPr/>
              <p:nvPr/>
            </p:nvSpPr>
            <p:spPr>
              <a:xfrm>
                <a:off x="2628934"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864" name="Google Shape;864;p4"/>
              <p:cNvSpPr/>
              <p:nvPr/>
            </p:nvSpPr>
            <p:spPr>
              <a:xfrm>
                <a:off x="3083197"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865" name="Google Shape;865;p4"/>
              <p:cNvSpPr/>
              <p:nvPr/>
            </p:nvSpPr>
            <p:spPr>
              <a:xfrm>
                <a:off x="3538630"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866" name="Google Shape;866;p4"/>
              <p:cNvSpPr/>
              <p:nvPr/>
            </p:nvSpPr>
            <p:spPr>
              <a:xfrm>
                <a:off x="3992893"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867" name="Google Shape;867;p4"/>
              <p:cNvSpPr/>
              <p:nvPr/>
            </p:nvSpPr>
            <p:spPr>
              <a:xfrm>
                <a:off x="4448326"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868" name="Google Shape;868;p4"/>
              <p:cNvSpPr/>
              <p:nvPr/>
            </p:nvSpPr>
            <p:spPr>
              <a:xfrm>
                <a:off x="4902589"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869" name="Google Shape;869;p4"/>
              <p:cNvSpPr/>
              <p:nvPr/>
            </p:nvSpPr>
            <p:spPr>
              <a:xfrm>
                <a:off x="5358022"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870" name="Google Shape;870;p4"/>
              <p:cNvSpPr/>
              <p:nvPr/>
            </p:nvSpPr>
            <p:spPr>
              <a:xfrm>
                <a:off x="5812285"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871" name="Google Shape;871;p4"/>
              <p:cNvSpPr/>
              <p:nvPr/>
            </p:nvSpPr>
            <p:spPr>
              <a:xfrm>
                <a:off x="6267717"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872" name="Google Shape;872;p4"/>
              <p:cNvSpPr/>
              <p:nvPr/>
            </p:nvSpPr>
            <p:spPr>
              <a:xfrm>
                <a:off x="6721980"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873" name="Google Shape;873;p4"/>
              <p:cNvSpPr/>
              <p:nvPr/>
            </p:nvSpPr>
            <p:spPr>
              <a:xfrm>
                <a:off x="7177414"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874" name="Google Shape;874;p4"/>
              <p:cNvSpPr/>
              <p:nvPr/>
            </p:nvSpPr>
            <p:spPr>
              <a:xfrm>
                <a:off x="7631676"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875" name="Google Shape;875;p4"/>
              <p:cNvSpPr/>
              <p:nvPr/>
            </p:nvSpPr>
            <p:spPr>
              <a:xfrm>
                <a:off x="8087109"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876" name="Google Shape;876;p4"/>
              <p:cNvSpPr/>
              <p:nvPr/>
            </p:nvSpPr>
            <p:spPr>
              <a:xfrm>
                <a:off x="8541372"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877" name="Google Shape;877;p4"/>
              <p:cNvSpPr/>
              <p:nvPr/>
            </p:nvSpPr>
            <p:spPr>
              <a:xfrm>
                <a:off x="8996805"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878" name="Google Shape;878;p4"/>
              <p:cNvSpPr/>
              <p:nvPr/>
            </p:nvSpPr>
            <p:spPr>
              <a:xfrm>
                <a:off x="9451068"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879" name="Google Shape;879;p4"/>
              <p:cNvSpPr/>
              <p:nvPr/>
            </p:nvSpPr>
            <p:spPr>
              <a:xfrm>
                <a:off x="9906501"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880" name="Google Shape;880;p4"/>
              <p:cNvSpPr/>
              <p:nvPr/>
            </p:nvSpPr>
            <p:spPr>
              <a:xfrm>
                <a:off x="10360763"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881" name="Google Shape;881;p4"/>
              <p:cNvSpPr/>
              <p:nvPr/>
            </p:nvSpPr>
            <p:spPr>
              <a:xfrm>
                <a:off x="10816197"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882" name="Google Shape;882;p4"/>
              <p:cNvSpPr/>
              <p:nvPr/>
            </p:nvSpPr>
            <p:spPr>
              <a:xfrm>
                <a:off x="11270460"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883" name="Google Shape;883;p4"/>
              <p:cNvSpPr/>
              <p:nvPr/>
            </p:nvSpPr>
            <p:spPr>
              <a:xfrm>
                <a:off x="11725892"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sp>
        <p:nvSpPr>
          <p:cNvPr id="884" name="Google Shape;884;p4"/>
          <p:cNvSpPr txBox="1">
            <a:spLocks noGrp="1"/>
          </p:cNvSpPr>
          <p:nvPr>
            <p:ph type="dt" idx="10"/>
          </p:nvPr>
        </p:nvSpPr>
        <p:spPr>
          <a:xfrm>
            <a:off x="457200" y="4767263"/>
            <a:ext cx="2133600" cy="273900"/>
          </a:xfrm>
          <a:prstGeom prst="rect">
            <a:avLst/>
          </a:prstGeom>
          <a:noFill/>
          <a:ln>
            <a:noFill/>
          </a:ln>
        </p:spPr>
        <p:txBody>
          <a:bodyPr spcFirstLastPara="1" wrap="square" lIns="0" tIns="45700" rIns="0" bIns="4570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5" name="Google Shape;885;p4"/>
          <p:cNvSpPr txBox="1">
            <a:spLocks noGrp="1"/>
          </p:cNvSpPr>
          <p:nvPr>
            <p:ph type="ftr" idx="11"/>
          </p:nvPr>
        </p:nvSpPr>
        <p:spPr>
          <a:xfrm>
            <a:off x="3124200" y="4767263"/>
            <a:ext cx="2895600" cy="273900"/>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6" name="Google Shape;886;p4"/>
          <p:cNvSpPr txBox="1">
            <a:spLocks noGrp="1"/>
          </p:cNvSpPr>
          <p:nvPr>
            <p:ph type="sldNum" idx="12"/>
          </p:nvPr>
        </p:nvSpPr>
        <p:spPr>
          <a:xfrm>
            <a:off x="6553200" y="4767263"/>
            <a:ext cx="2133600" cy="273900"/>
          </a:xfrm>
          <a:prstGeom prst="rect">
            <a:avLst/>
          </a:prstGeom>
          <a:noFill/>
          <a:ln>
            <a:noFill/>
          </a:ln>
        </p:spPr>
        <p:txBody>
          <a:bodyPr spcFirstLastPara="1" wrap="square" lIns="0" tIns="45700" rIns="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
        <p:nvSpPr>
          <p:cNvPr id="887" name="Google Shape;887;p4"/>
          <p:cNvSpPr>
            <a:spLocks noGrp="1"/>
          </p:cNvSpPr>
          <p:nvPr>
            <p:ph type="pic" idx="2"/>
          </p:nvPr>
        </p:nvSpPr>
        <p:spPr>
          <a:xfrm>
            <a:off x="3432842" y="455426"/>
            <a:ext cx="5200500" cy="3289800"/>
          </a:xfrm>
          <a:prstGeom prst="rect">
            <a:avLst/>
          </a:prstGeom>
          <a:solidFill>
            <a:schemeClr val="accent3"/>
          </a:solidFill>
          <a:ln>
            <a:noFill/>
          </a:ln>
          <a:effectLst>
            <a:outerShdw blurRad="635000" dist="825500" dir="9600000" algn="tr" rotWithShape="0">
              <a:srgbClr val="000000">
                <a:alpha val="20000"/>
              </a:srgbClr>
            </a:outerShdw>
          </a:effectLst>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What we do?">
  <p:cSld name="What we do?">
    <p:bg>
      <p:bgPr>
        <a:solidFill>
          <a:schemeClr val="accent1"/>
        </a:solidFill>
        <a:effectLst/>
      </p:bgPr>
    </p:bg>
    <p:spTree>
      <p:nvGrpSpPr>
        <p:cNvPr id="1" name="Shape 888"/>
        <p:cNvGrpSpPr/>
        <p:nvPr/>
      </p:nvGrpSpPr>
      <p:grpSpPr>
        <a:xfrm>
          <a:off x="0" y="0"/>
          <a:ext cx="0" cy="0"/>
          <a:chOff x="0" y="0"/>
          <a:chExt cx="0" cy="0"/>
        </a:xfrm>
      </p:grpSpPr>
      <p:grpSp>
        <p:nvGrpSpPr>
          <p:cNvPr id="889" name="Google Shape;889;p5"/>
          <p:cNvGrpSpPr/>
          <p:nvPr/>
        </p:nvGrpSpPr>
        <p:grpSpPr>
          <a:xfrm>
            <a:off x="265653" y="244928"/>
            <a:ext cx="8612808" cy="4639478"/>
            <a:chOff x="354110" y="326571"/>
            <a:chExt cx="11480682" cy="6185971"/>
          </a:xfrm>
        </p:grpSpPr>
        <p:grpSp>
          <p:nvGrpSpPr>
            <p:cNvPr id="890" name="Google Shape;890;p5"/>
            <p:cNvGrpSpPr/>
            <p:nvPr/>
          </p:nvGrpSpPr>
          <p:grpSpPr>
            <a:xfrm>
              <a:off x="354110" y="326571"/>
              <a:ext cx="11480682" cy="110100"/>
              <a:chOff x="354110" y="326571"/>
              <a:chExt cx="11480682" cy="110100"/>
            </a:xfrm>
          </p:grpSpPr>
          <p:sp>
            <p:nvSpPr>
              <p:cNvPr id="891" name="Google Shape;891;p5"/>
              <p:cNvSpPr/>
              <p:nvPr/>
            </p:nvSpPr>
            <p:spPr>
              <a:xfrm>
                <a:off x="354110" y="326571"/>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892" name="Google Shape;892;p5"/>
              <p:cNvSpPr/>
              <p:nvPr/>
            </p:nvSpPr>
            <p:spPr>
              <a:xfrm>
                <a:off x="809542" y="326571"/>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893" name="Google Shape;893;p5"/>
              <p:cNvSpPr/>
              <p:nvPr/>
            </p:nvSpPr>
            <p:spPr>
              <a:xfrm>
                <a:off x="1263805" y="326571"/>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894" name="Google Shape;894;p5"/>
              <p:cNvSpPr/>
              <p:nvPr/>
            </p:nvSpPr>
            <p:spPr>
              <a:xfrm>
                <a:off x="1719239" y="326571"/>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895" name="Google Shape;895;p5"/>
              <p:cNvSpPr/>
              <p:nvPr/>
            </p:nvSpPr>
            <p:spPr>
              <a:xfrm>
                <a:off x="2173502" y="326571"/>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896" name="Google Shape;896;p5"/>
              <p:cNvSpPr/>
              <p:nvPr/>
            </p:nvSpPr>
            <p:spPr>
              <a:xfrm>
                <a:off x="2628934" y="326571"/>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897" name="Google Shape;897;p5"/>
              <p:cNvSpPr/>
              <p:nvPr/>
            </p:nvSpPr>
            <p:spPr>
              <a:xfrm>
                <a:off x="3083197" y="326571"/>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898" name="Google Shape;898;p5"/>
              <p:cNvSpPr/>
              <p:nvPr/>
            </p:nvSpPr>
            <p:spPr>
              <a:xfrm>
                <a:off x="3538630" y="326571"/>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899" name="Google Shape;899;p5"/>
              <p:cNvSpPr/>
              <p:nvPr/>
            </p:nvSpPr>
            <p:spPr>
              <a:xfrm>
                <a:off x="3992893" y="326571"/>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00" name="Google Shape;900;p5"/>
              <p:cNvSpPr/>
              <p:nvPr/>
            </p:nvSpPr>
            <p:spPr>
              <a:xfrm>
                <a:off x="4448326" y="326571"/>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01" name="Google Shape;901;p5"/>
              <p:cNvSpPr/>
              <p:nvPr/>
            </p:nvSpPr>
            <p:spPr>
              <a:xfrm>
                <a:off x="4902589" y="326571"/>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02" name="Google Shape;902;p5"/>
              <p:cNvSpPr/>
              <p:nvPr/>
            </p:nvSpPr>
            <p:spPr>
              <a:xfrm>
                <a:off x="5358022" y="326571"/>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03" name="Google Shape;903;p5"/>
              <p:cNvSpPr/>
              <p:nvPr/>
            </p:nvSpPr>
            <p:spPr>
              <a:xfrm>
                <a:off x="5812285" y="326571"/>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04" name="Google Shape;904;p5"/>
              <p:cNvSpPr/>
              <p:nvPr/>
            </p:nvSpPr>
            <p:spPr>
              <a:xfrm>
                <a:off x="6267717" y="326571"/>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05" name="Google Shape;905;p5"/>
              <p:cNvSpPr/>
              <p:nvPr/>
            </p:nvSpPr>
            <p:spPr>
              <a:xfrm>
                <a:off x="6721980" y="326571"/>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06" name="Google Shape;906;p5"/>
              <p:cNvSpPr/>
              <p:nvPr/>
            </p:nvSpPr>
            <p:spPr>
              <a:xfrm>
                <a:off x="7177414" y="326571"/>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07" name="Google Shape;907;p5"/>
              <p:cNvSpPr/>
              <p:nvPr/>
            </p:nvSpPr>
            <p:spPr>
              <a:xfrm>
                <a:off x="7631676" y="326571"/>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08" name="Google Shape;908;p5"/>
              <p:cNvSpPr/>
              <p:nvPr/>
            </p:nvSpPr>
            <p:spPr>
              <a:xfrm>
                <a:off x="8087109" y="326571"/>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09" name="Google Shape;909;p5"/>
              <p:cNvSpPr/>
              <p:nvPr/>
            </p:nvSpPr>
            <p:spPr>
              <a:xfrm>
                <a:off x="8541372" y="326571"/>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10" name="Google Shape;910;p5"/>
              <p:cNvSpPr/>
              <p:nvPr/>
            </p:nvSpPr>
            <p:spPr>
              <a:xfrm>
                <a:off x="8996805" y="326571"/>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11" name="Google Shape;911;p5"/>
              <p:cNvSpPr/>
              <p:nvPr/>
            </p:nvSpPr>
            <p:spPr>
              <a:xfrm>
                <a:off x="9451068" y="326571"/>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12" name="Google Shape;912;p5"/>
              <p:cNvSpPr/>
              <p:nvPr/>
            </p:nvSpPr>
            <p:spPr>
              <a:xfrm>
                <a:off x="9906501" y="326571"/>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13" name="Google Shape;913;p5"/>
              <p:cNvSpPr/>
              <p:nvPr/>
            </p:nvSpPr>
            <p:spPr>
              <a:xfrm>
                <a:off x="10360763" y="326571"/>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14" name="Google Shape;914;p5"/>
              <p:cNvSpPr/>
              <p:nvPr/>
            </p:nvSpPr>
            <p:spPr>
              <a:xfrm>
                <a:off x="10816197" y="326571"/>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15" name="Google Shape;915;p5"/>
              <p:cNvSpPr/>
              <p:nvPr/>
            </p:nvSpPr>
            <p:spPr>
              <a:xfrm>
                <a:off x="11270460" y="326571"/>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16" name="Google Shape;916;p5"/>
              <p:cNvSpPr/>
              <p:nvPr/>
            </p:nvSpPr>
            <p:spPr>
              <a:xfrm>
                <a:off x="11725892" y="326571"/>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917" name="Google Shape;917;p5"/>
            <p:cNvGrpSpPr/>
            <p:nvPr/>
          </p:nvGrpSpPr>
          <p:grpSpPr>
            <a:xfrm>
              <a:off x="354110" y="833283"/>
              <a:ext cx="11480682" cy="108900"/>
              <a:chOff x="354110" y="834963"/>
              <a:chExt cx="11480682" cy="108900"/>
            </a:xfrm>
          </p:grpSpPr>
          <p:sp>
            <p:nvSpPr>
              <p:cNvPr id="918" name="Google Shape;918;p5"/>
              <p:cNvSpPr/>
              <p:nvPr/>
            </p:nvSpPr>
            <p:spPr>
              <a:xfrm>
                <a:off x="354110" y="834963"/>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19" name="Google Shape;919;p5"/>
              <p:cNvSpPr/>
              <p:nvPr/>
            </p:nvSpPr>
            <p:spPr>
              <a:xfrm>
                <a:off x="809542" y="834963"/>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20" name="Google Shape;920;p5"/>
              <p:cNvSpPr/>
              <p:nvPr/>
            </p:nvSpPr>
            <p:spPr>
              <a:xfrm>
                <a:off x="1263805" y="834963"/>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21" name="Google Shape;921;p5"/>
              <p:cNvSpPr/>
              <p:nvPr/>
            </p:nvSpPr>
            <p:spPr>
              <a:xfrm>
                <a:off x="1719239" y="834963"/>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22" name="Google Shape;922;p5"/>
              <p:cNvSpPr/>
              <p:nvPr/>
            </p:nvSpPr>
            <p:spPr>
              <a:xfrm>
                <a:off x="2173502" y="834963"/>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23" name="Google Shape;923;p5"/>
              <p:cNvSpPr/>
              <p:nvPr/>
            </p:nvSpPr>
            <p:spPr>
              <a:xfrm>
                <a:off x="2628934" y="834963"/>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24" name="Google Shape;924;p5"/>
              <p:cNvSpPr/>
              <p:nvPr/>
            </p:nvSpPr>
            <p:spPr>
              <a:xfrm>
                <a:off x="3083197" y="834963"/>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25" name="Google Shape;925;p5"/>
              <p:cNvSpPr/>
              <p:nvPr/>
            </p:nvSpPr>
            <p:spPr>
              <a:xfrm>
                <a:off x="3538630" y="834963"/>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26" name="Google Shape;926;p5"/>
              <p:cNvSpPr/>
              <p:nvPr/>
            </p:nvSpPr>
            <p:spPr>
              <a:xfrm>
                <a:off x="3992893" y="834963"/>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27" name="Google Shape;927;p5"/>
              <p:cNvSpPr/>
              <p:nvPr/>
            </p:nvSpPr>
            <p:spPr>
              <a:xfrm>
                <a:off x="4448326" y="834963"/>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28" name="Google Shape;928;p5"/>
              <p:cNvSpPr/>
              <p:nvPr/>
            </p:nvSpPr>
            <p:spPr>
              <a:xfrm>
                <a:off x="4902589" y="834963"/>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29" name="Google Shape;929;p5"/>
              <p:cNvSpPr/>
              <p:nvPr/>
            </p:nvSpPr>
            <p:spPr>
              <a:xfrm>
                <a:off x="5358022" y="834963"/>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30" name="Google Shape;930;p5"/>
              <p:cNvSpPr/>
              <p:nvPr/>
            </p:nvSpPr>
            <p:spPr>
              <a:xfrm>
                <a:off x="5812285" y="834963"/>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31" name="Google Shape;931;p5"/>
              <p:cNvSpPr/>
              <p:nvPr/>
            </p:nvSpPr>
            <p:spPr>
              <a:xfrm>
                <a:off x="6267717" y="834963"/>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32" name="Google Shape;932;p5"/>
              <p:cNvSpPr/>
              <p:nvPr/>
            </p:nvSpPr>
            <p:spPr>
              <a:xfrm>
                <a:off x="6721980" y="834963"/>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33" name="Google Shape;933;p5"/>
              <p:cNvSpPr/>
              <p:nvPr/>
            </p:nvSpPr>
            <p:spPr>
              <a:xfrm>
                <a:off x="7177414" y="834963"/>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34" name="Google Shape;934;p5"/>
              <p:cNvSpPr/>
              <p:nvPr/>
            </p:nvSpPr>
            <p:spPr>
              <a:xfrm>
                <a:off x="7631676" y="834963"/>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35" name="Google Shape;935;p5"/>
              <p:cNvSpPr/>
              <p:nvPr/>
            </p:nvSpPr>
            <p:spPr>
              <a:xfrm>
                <a:off x="8087109" y="834963"/>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36" name="Google Shape;936;p5"/>
              <p:cNvSpPr/>
              <p:nvPr/>
            </p:nvSpPr>
            <p:spPr>
              <a:xfrm>
                <a:off x="8541372" y="834963"/>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37" name="Google Shape;937;p5"/>
              <p:cNvSpPr/>
              <p:nvPr/>
            </p:nvSpPr>
            <p:spPr>
              <a:xfrm>
                <a:off x="8996805" y="834963"/>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38" name="Google Shape;938;p5"/>
              <p:cNvSpPr/>
              <p:nvPr/>
            </p:nvSpPr>
            <p:spPr>
              <a:xfrm>
                <a:off x="9451068" y="834963"/>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39" name="Google Shape;939;p5"/>
              <p:cNvSpPr/>
              <p:nvPr/>
            </p:nvSpPr>
            <p:spPr>
              <a:xfrm>
                <a:off x="9906501" y="834963"/>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40" name="Google Shape;940;p5"/>
              <p:cNvSpPr/>
              <p:nvPr/>
            </p:nvSpPr>
            <p:spPr>
              <a:xfrm>
                <a:off x="10360763" y="834963"/>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41" name="Google Shape;941;p5"/>
              <p:cNvSpPr/>
              <p:nvPr/>
            </p:nvSpPr>
            <p:spPr>
              <a:xfrm>
                <a:off x="10816197" y="834963"/>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42" name="Google Shape;942;p5"/>
              <p:cNvSpPr/>
              <p:nvPr/>
            </p:nvSpPr>
            <p:spPr>
              <a:xfrm>
                <a:off x="11270460" y="834963"/>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43" name="Google Shape;943;p5"/>
              <p:cNvSpPr/>
              <p:nvPr/>
            </p:nvSpPr>
            <p:spPr>
              <a:xfrm>
                <a:off x="11725892" y="834963"/>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944" name="Google Shape;944;p5"/>
            <p:cNvGrpSpPr/>
            <p:nvPr/>
          </p:nvGrpSpPr>
          <p:grpSpPr>
            <a:xfrm>
              <a:off x="354110" y="1338827"/>
              <a:ext cx="11480682" cy="110100"/>
              <a:chOff x="354110" y="1342187"/>
              <a:chExt cx="11480682" cy="110100"/>
            </a:xfrm>
          </p:grpSpPr>
          <p:sp>
            <p:nvSpPr>
              <p:cNvPr id="945" name="Google Shape;945;p5"/>
              <p:cNvSpPr/>
              <p:nvPr/>
            </p:nvSpPr>
            <p:spPr>
              <a:xfrm>
                <a:off x="354110" y="1342187"/>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46" name="Google Shape;946;p5"/>
              <p:cNvSpPr/>
              <p:nvPr/>
            </p:nvSpPr>
            <p:spPr>
              <a:xfrm>
                <a:off x="809542" y="1342187"/>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47" name="Google Shape;947;p5"/>
              <p:cNvSpPr/>
              <p:nvPr/>
            </p:nvSpPr>
            <p:spPr>
              <a:xfrm>
                <a:off x="1263805" y="1342187"/>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48" name="Google Shape;948;p5"/>
              <p:cNvSpPr/>
              <p:nvPr/>
            </p:nvSpPr>
            <p:spPr>
              <a:xfrm>
                <a:off x="1719239" y="1342187"/>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49" name="Google Shape;949;p5"/>
              <p:cNvSpPr/>
              <p:nvPr/>
            </p:nvSpPr>
            <p:spPr>
              <a:xfrm>
                <a:off x="2173502" y="1342187"/>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50" name="Google Shape;950;p5"/>
              <p:cNvSpPr/>
              <p:nvPr/>
            </p:nvSpPr>
            <p:spPr>
              <a:xfrm>
                <a:off x="2628934" y="1342187"/>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51" name="Google Shape;951;p5"/>
              <p:cNvSpPr/>
              <p:nvPr/>
            </p:nvSpPr>
            <p:spPr>
              <a:xfrm>
                <a:off x="3083197" y="1342187"/>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52" name="Google Shape;952;p5"/>
              <p:cNvSpPr/>
              <p:nvPr/>
            </p:nvSpPr>
            <p:spPr>
              <a:xfrm>
                <a:off x="3538630" y="1342187"/>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53" name="Google Shape;953;p5"/>
              <p:cNvSpPr/>
              <p:nvPr/>
            </p:nvSpPr>
            <p:spPr>
              <a:xfrm>
                <a:off x="3992893" y="1342187"/>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54" name="Google Shape;954;p5"/>
              <p:cNvSpPr/>
              <p:nvPr/>
            </p:nvSpPr>
            <p:spPr>
              <a:xfrm>
                <a:off x="4448326" y="1342187"/>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55" name="Google Shape;955;p5"/>
              <p:cNvSpPr/>
              <p:nvPr/>
            </p:nvSpPr>
            <p:spPr>
              <a:xfrm>
                <a:off x="4902589" y="1342187"/>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56" name="Google Shape;956;p5"/>
              <p:cNvSpPr/>
              <p:nvPr/>
            </p:nvSpPr>
            <p:spPr>
              <a:xfrm>
                <a:off x="5358022" y="1342187"/>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57" name="Google Shape;957;p5"/>
              <p:cNvSpPr/>
              <p:nvPr/>
            </p:nvSpPr>
            <p:spPr>
              <a:xfrm>
                <a:off x="5812285" y="1342187"/>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58" name="Google Shape;958;p5"/>
              <p:cNvSpPr/>
              <p:nvPr/>
            </p:nvSpPr>
            <p:spPr>
              <a:xfrm>
                <a:off x="6267717" y="1342187"/>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59" name="Google Shape;959;p5"/>
              <p:cNvSpPr/>
              <p:nvPr/>
            </p:nvSpPr>
            <p:spPr>
              <a:xfrm>
                <a:off x="6721980" y="1342187"/>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60" name="Google Shape;960;p5"/>
              <p:cNvSpPr/>
              <p:nvPr/>
            </p:nvSpPr>
            <p:spPr>
              <a:xfrm>
                <a:off x="7177414" y="1342187"/>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61" name="Google Shape;961;p5"/>
              <p:cNvSpPr/>
              <p:nvPr/>
            </p:nvSpPr>
            <p:spPr>
              <a:xfrm>
                <a:off x="7631676" y="1342187"/>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62" name="Google Shape;962;p5"/>
              <p:cNvSpPr/>
              <p:nvPr/>
            </p:nvSpPr>
            <p:spPr>
              <a:xfrm>
                <a:off x="8087109" y="1342187"/>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63" name="Google Shape;963;p5"/>
              <p:cNvSpPr/>
              <p:nvPr/>
            </p:nvSpPr>
            <p:spPr>
              <a:xfrm>
                <a:off x="8541372" y="1342187"/>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64" name="Google Shape;964;p5"/>
              <p:cNvSpPr/>
              <p:nvPr/>
            </p:nvSpPr>
            <p:spPr>
              <a:xfrm>
                <a:off x="8996805" y="1342187"/>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65" name="Google Shape;965;p5"/>
              <p:cNvSpPr/>
              <p:nvPr/>
            </p:nvSpPr>
            <p:spPr>
              <a:xfrm>
                <a:off x="9451068" y="1342187"/>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66" name="Google Shape;966;p5"/>
              <p:cNvSpPr/>
              <p:nvPr/>
            </p:nvSpPr>
            <p:spPr>
              <a:xfrm>
                <a:off x="9906501" y="1342187"/>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67" name="Google Shape;967;p5"/>
              <p:cNvSpPr/>
              <p:nvPr/>
            </p:nvSpPr>
            <p:spPr>
              <a:xfrm>
                <a:off x="10360763" y="1342187"/>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68" name="Google Shape;968;p5"/>
              <p:cNvSpPr/>
              <p:nvPr/>
            </p:nvSpPr>
            <p:spPr>
              <a:xfrm>
                <a:off x="10816197" y="1342187"/>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69" name="Google Shape;969;p5"/>
              <p:cNvSpPr/>
              <p:nvPr/>
            </p:nvSpPr>
            <p:spPr>
              <a:xfrm>
                <a:off x="11270460" y="1342187"/>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70" name="Google Shape;970;p5"/>
              <p:cNvSpPr/>
              <p:nvPr/>
            </p:nvSpPr>
            <p:spPr>
              <a:xfrm>
                <a:off x="11725892" y="1342187"/>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971" name="Google Shape;971;p5"/>
            <p:cNvGrpSpPr/>
            <p:nvPr/>
          </p:nvGrpSpPr>
          <p:grpSpPr>
            <a:xfrm>
              <a:off x="354110" y="1845539"/>
              <a:ext cx="11480682" cy="110100"/>
              <a:chOff x="354110" y="1850572"/>
              <a:chExt cx="11480682" cy="110100"/>
            </a:xfrm>
          </p:grpSpPr>
          <p:sp>
            <p:nvSpPr>
              <p:cNvPr id="972" name="Google Shape;972;p5"/>
              <p:cNvSpPr/>
              <p:nvPr/>
            </p:nvSpPr>
            <p:spPr>
              <a:xfrm>
                <a:off x="354110" y="185057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73" name="Google Shape;973;p5"/>
              <p:cNvSpPr/>
              <p:nvPr/>
            </p:nvSpPr>
            <p:spPr>
              <a:xfrm>
                <a:off x="809542" y="185057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74" name="Google Shape;974;p5"/>
              <p:cNvSpPr/>
              <p:nvPr/>
            </p:nvSpPr>
            <p:spPr>
              <a:xfrm>
                <a:off x="1263805" y="185057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75" name="Google Shape;975;p5"/>
              <p:cNvSpPr/>
              <p:nvPr/>
            </p:nvSpPr>
            <p:spPr>
              <a:xfrm>
                <a:off x="1719239" y="185057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76" name="Google Shape;976;p5"/>
              <p:cNvSpPr/>
              <p:nvPr/>
            </p:nvSpPr>
            <p:spPr>
              <a:xfrm>
                <a:off x="2173502" y="185057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77" name="Google Shape;977;p5"/>
              <p:cNvSpPr/>
              <p:nvPr/>
            </p:nvSpPr>
            <p:spPr>
              <a:xfrm>
                <a:off x="2628934" y="185057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78" name="Google Shape;978;p5"/>
              <p:cNvSpPr/>
              <p:nvPr/>
            </p:nvSpPr>
            <p:spPr>
              <a:xfrm>
                <a:off x="3083197" y="185057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79" name="Google Shape;979;p5"/>
              <p:cNvSpPr/>
              <p:nvPr/>
            </p:nvSpPr>
            <p:spPr>
              <a:xfrm>
                <a:off x="3538630" y="185057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80" name="Google Shape;980;p5"/>
              <p:cNvSpPr/>
              <p:nvPr/>
            </p:nvSpPr>
            <p:spPr>
              <a:xfrm>
                <a:off x="3992893" y="185057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81" name="Google Shape;981;p5"/>
              <p:cNvSpPr/>
              <p:nvPr/>
            </p:nvSpPr>
            <p:spPr>
              <a:xfrm>
                <a:off x="4448326" y="185057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82" name="Google Shape;982;p5"/>
              <p:cNvSpPr/>
              <p:nvPr/>
            </p:nvSpPr>
            <p:spPr>
              <a:xfrm>
                <a:off x="4902589" y="185057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83" name="Google Shape;983;p5"/>
              <p:cNvSpPr/>
              <p:nvPr/>
            </p:nvSpPr>
            <p:spPr>
              <a:xfrm>
                <a:off x="5358022" y="185057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84" name="Google Shape;984;p5"/>
              <p:cNvSpPr/>
              <p:nvPr/>
            </p:nvSpPr>
            <p:spPr>
              <a:xfrm>
                <a:off x="5812285" y="185057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85" name="Google Shape;985;p5"/>
              <p:cNvSpPr/>
              <p:nvPr/>
            </p:nvSpPr>
            <p:spPr>
              <a:xfrm>
                <a:off x="6267717" y="185057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86" name="Google Shape;986;p5"/>
              <p:cNvSpPr/>
              <p:nvPr/>
            </p:nvSpPr>
            <p:spPr>
              <a:xfrm>
                <a:off x="6721980" y="185057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87" name="Google Shape;987;p5"/>
              <p:cNvSpPr/>
              <p:nvPr/>
            </p:nvSpPr>
            <p:spPr>
              <a:xfrm>
                <a:off x="7177414" y="185057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88" name="Google Shape;988;p5"/>
              <p:cNvSpPr/>
              <p:nvPr/>
            </p:nvSpPr>
            <p:spPr>
              <a:xfrm>
                <a:off x="7631676" y="185057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89" name="Google Shape;989;p5"/>
              <p:cNvSpPr/>
              <p:nvPr/>
            </p:nvSpPr>
            <p:spPr>
              <a:xfrm>
                <a:off x="8087109" y="185057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90" name="Google Shape;990;p5"/>
              <p:cNvSpPr/>
              <p:nvPr/>
            </p:nvSpPr>
            <p:spPr>
              <a:xfrm>
                <a:off x="8541372" y="185057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91" name="Google Shape;991;p5"/>
              <p:cNvSpPr/>
              <p:nvPr/>
            </p:nvSpPr>
            <p:spPr>
              <a:xfrm>
                <a:off x="8996805" y="185057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92" name="Google Shape;992;p5"/>
              <p:cNvSpPr/>
              <p:nvPr/>
            </p:nvSpPr>
            <p:spPr>
              <a:xfrm>
                <a:off x="9451068" y="185057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93" name="Google Shape;993;p5"/>
              <p:cNvSpPr/>
              <p:nvPr/>
            </p:nvSpPr>
            <p:spPr>
              <a:xfrm>
                <a:off x="9906501" y="185057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94" name="Google Shape;994;p5"/>
              <p:cNvSpPr/>
              <p:nvPr/>
            </p:nvSpPr>
            <p:spPr>
              <a:xfrm>
                <a:off x="10360763" y="185057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95" name="Google Shape;995;p5"/>
              <p:cNvSpPr/>
              <p:nvPr/>
            </p:nvSpPr>
            <p:spPr>
              <a:xfrm>
                <a:off x="10816197" y="185057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96" name="Google Shape;996;p5"/>
              <p:cNvSpPr/>
              <p:nvPr/>
            </p:nvSpPr>
            <p:spPr>
              <a:xfrm>
                <a:off x="11270460" y="185057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97" name="Google Shape;997;p5"/>
              <p:cNvSpPr/>
              <p:nvPr/>
            </p:nvSpPr>
            <p:spPr>
              <a:xfrm>
                <a:off x="11725892" y="185057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998" name="Google Shape;998;p5"/>
            <p:cNvGrpSpPr/>
            <p:nvPr/>
          </p:nvGrpSpPr>
          <p:grpSpPr>
            <a:xfrm>
              <a:off x="354110" y="2352251"/>
              <a:ext cx="11480682" cy="108900"/>
              <a:chOff x="354110" y="2358964"/>
              <a:chExt cx="11480682" cy="108900"/>
            </a:xfrm>
          </p:grpSpPr>
          <p:sp>
            <p:nvSpPr>
              <p:cNvPr id="999" name="Google Shape;999;p5"/>
              <p:cNvSpPr/>
              <p:nvPr/>
            </p:nvSpPr>
            <p:spPr>
              <a:xfrm>
                <a:off x="354110" y="235896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00" name="Google Shape;1000;p5"/>
              <p:cNvSpPr/>
              <p:nvPr/>
            </p:nvSpPr>
            <p:spPr>
              <a:xfrm>
                <a:off x="809542" y="235896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01" name="Google Shape;1001;p5"/>
              <p:cNvSpPr/>
              <p:nvPr/>
            </p:nvSpPr>
            <p:spPr>
              <a:xfrm>
                <a:off x="1263805" y="235896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02" name="Google Shape;1002;p5"/>
              <p:cNvSpPr/>
              <p:nvPr/>
            </p:nvSpPr>
            <p:spPr>
              <a:xfrm>
                <a:off x="1719239" y="235896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03" name="Google Shape;1003;p5"/>
              <p:cNvSpPr/>
              <p:nvPr/>
            </p:nvSpPr>
            <p:spPr>
              <a:xfrm>
                <a:off x="2173502" y="235896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04" name="Google Shape;1004;p5"/>
              <p:cNvSpPr/>
              <p:nvPr/>
            </p:nvSpPr>
            <p:spPr>
              <a:xfrm>
                <a:off x="2628934" y="235896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05" name="Google Shape;1005;p5"/>
              <p:cNvSpPr/>
              <p:nvPr/>
            </p:nvSpPr>
            <p:spPr>
              <a:xfrm>
                <a:off x="3083197" y="235896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06" name="Google Shape;1006;p5"/>
              <p:cNvSpPr/>
              <p:nvPr/>
            </p:nvSpPr>
            <p:spPr>
              <a:xfrm>
                <a:off x="3538630" y="235896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07" name="Google Shape;1007;p5"/>
              <p:cNvSpPr/>
              <p:nvPr/>
            </p:nvSpPr>
            <p:spPr>
              <a:xfrm>
                <a:off x="3992893" y="235896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08" name="Google Shape;1008;p5"/>
              <p:cNvSpPr/>
              <p:nvPr/>
            </p:nvSpPr>
            <p:spPr>
              <a:xfrm>
                <a:off x="4448326" y="235896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09" name="Google Shape;1009;p5"/>
              <p:cNvSpPr/>
              <p:nvPr/>
            </p:nvSpPr>
            <p:spPr>
              <a:xfrm>
                <a:off x="4902589" y="235896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10" name="Google Shape;1010;p5"/>
              <p:cNvSpPr/>
              <p:nvPr/>
            </p:nvSpPr>
            <p:spPr>
              <a:xfrm>
                <a:off x="5358022" y="235896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11" name="Google Shape;1011;p5"/>
              <p:cNvSpPr/>
              <p:nvPr/>
            </p:nvSpPr>
            <p:spPr>
              <a:xfrm>
                <a:off x="5812285" y="235896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12" name="Google Shape;1012;p5"/>
              <p:cNvSpPr/>
              <p:nvPr/>
            </p:nvSpPr>
            <p:spPr>
              <a:xfrm>
                <a:off x="6267717" y="235896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13" name="Google Shape;1013;p5"/>
              <p:cNvSpPr/>
              <p:nvPr/>
            </p:nvSpPr>
            <p:spPr>
              <a:xfrm>
                <a:off x="6721980" y="235896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14" name="Google Shape;1014;p5"/>
              <p:cNvSpPr/>
              <p:nvPr/>
            </p:nvSpPr>
            <p:spPr>
              <a:xfrm>
                <a:off x="7177414" y="235896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15" name="Google Shape;1015;p5"/>
              <p:cNvSpPr/>
              <p:nvPr/>
            </p:nvSpPr>
            <p:spPr>
              <a:xfrm>
                <a:off x="7631676" y="235896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16" name="Google Shape;1016;p5"/>
              <p:cNvSpPr/>
              <p:nvPr/>
            </p:nvSpPr>
            <p:spPr>
              <a:xfrm>
                <a:off x="8087109" y="235896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17" name="Google Shape;1017;p5"/>
              <p:cNvSpPr/>
              <p:nvPr/>
            </p:nvSpPr>
            <p:spPr>
              <a:xfrm>
                <a:off x="8541372" y="235896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18" name="Google Shape;1018;p5"/>
              <p:cNvSpPr/>
              <p:nvPr/>
            </p:nvSpPr>
            <p:spPr>
              <a:xfrm>
                <a:off x="8996805" y="235896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19" name="Google Shape;1019;p5"/>
              <p:cNvSpPr/>
              <p:nvPr/>
            </p:nvSpPr>
            <p:spPr>
              <a:xfrm>
                <a:off x="9451068" y="235896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20" name="Google Shape;1020;p5"/>
              <p:cNvSpPr/>
              <p:nvPr/>
            </p:nvSpPr>
            <p:spPr>
              <a:xfrm>
                <a:off x="9906501" y="235896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21" name="Google Shape;1021;p5"/>
              <p:cNvSpPr/>
              <p:nvPr/>
            </p:nvSpPr>
            <p:spPr>
              <a:xfrm>
                <a:off x="10360763" y="235896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22" name="Google Shape;1022;p5"/>
              <p:cNvSpPr/>
              <p:nvPr/>
            </p:nvSpPr>
            <p:spPr>
              <a:xfrm>
                <a:off x="10816197" y="235896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23" name="Google Shape;1023;p5"/>
              <p:cNvSpPr/>
              <p:nvPr/>
            </p:nvSpPr>
            <p:spPr>
              <a:xfrm>
                <a:off x="11270460" y="235896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24" name="Google Shape;1024;p5"/>
              <p:cNvSpPr/>
              <p:nvPr/>
            </p:nvSpPr>
            <p:spPr>
              <a:xfrm>
                <a:off x="11725892" y="235896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1025" name="Google Shape;1025;p5"/>
            <p:cNvGrpSpPr/>
            <p:nvPr/>
          </p:nvGrpSpPr>
          <p:grpSpPr>
            <a:xfrm>
              <a:off x="354110" y="2857795"/>
              <a:ext cx="11480682" cy="110100"/>
              <a:chOff x="354110" y="2866188"/>
              <a:chExt cx="11480682" cy="110100"/>
            </a:xfrm>
          </p:grpSpPr>
          <p:sp>
            <p:nvSpPr>
              <p:cNvPr id="1026" name="Google Shape;1026;p5"/>
              <p:cNvSpPr/>
              <p:nvPr/>
            </p:nvSpPr>
            <p:spPr>
              <a:xfrm>
                <a:off x="354110" y="286618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27" name="Google Shape;1027;p5"/>
              <p:cNvSpPr/>
              <p:nvPr/>
            </p:nvSpPr>
            <p:spPr>
              <a:xfrm>
                <a:off x="809542" y="286618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28" name="Google Shape;1028;p5"/>
              <p:cNvSpPr/>
              <p:nvPr/>
            </p:nvSpPr>
            <p:spPr>
              <a:xfrm>
                <a:off x="1263805" y="286618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29" name="Google Shape;1029;p5"/>
              <p:cNvSpPr/>
              <p:nvPr/>
            </p:nvSpPr>
            <p:spPr>
              <a:xfrm>
                <a:off x="1719239" y="286618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30" name="Google Shape;1030;p5"/>
              <p:cNvSpPr/>
              <p:nvPr/>
            </p:nvSpPr>
            <p:spPr>
              <a:xfrm>
                <a:off x="2173502" y="286618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31" name="Google Shape;1031;p5"/>
              <p:cNvSpPr/>
              <p:nvPr/>
            </p:nvSpPr>
            <p:spPr>
              <a:xfrm>
                <a:off x="2628934" y="286618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32" name="Google Shape;1032;p5"/>
              <p:cNvSpPr/>
              <p:nvPr/>
            </p:nvSpPr>
            <p:spPr>
              <a:xfrm>
                <a:off x="3083197" y="286618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33" name="Google Shape;1033;p5"/>
              <p:cNvSpPr/>
              <p:nvPr/>
            </p:nvSpPr>
            <p:spPr>
              <a:xfrm>
                <a:off x="3538630" y="286618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34" name="Google Shape;1034;p5"/>
              <p:cNvSpPr/>
              <p:nvPr/>
            </p:nvSpPr>
            <p:spPr>
              <a:xfrm>
                <a:off x="3992893" y="286618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35" name="Google Shape;1035;p5"/>
              <p:cNvSpPr/>
              <p:nvPr/>
            </p:nvSpPr>
            <p:spPr>
              <a:xfrm>
                <a:off x="4448326" y="286618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36" name="Google Shape;1036;p5"/>
              <p:cNvSpPr/>
              <p:nvPr/>
            </p:nvSpPr>
            <p:spPr>
              <a:xfrm>
                <a:off x="4902589" y="286618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37" name="Google Shape;1037;p5"/>
              <p:cNvSpPr/>
              <p:nvPr/>
            </p:nvSpPr>
            <p:spPr>
              <a:xfrm>
                <a:off x="5358022" y="286618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38" name="Google Shape;1038;p5"/>
              <p:cNvSpPr/>
              <p:nvPr/>
            </p:nvSpPr>
            <p:spPr>
              <a:xfrm>
                <a:off x="5812285" y="286618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39" name="Google Shape;1039;p5"/>
              <p:cNvSpPr/>
              <p:nvPr/>
            </p:nvSpPr>
            <p:spPr>
              <a:xfrm>
                <a:off x="6267717" y="286618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40" name="Google Shape;1040;p5"/>
              <p:cNvSpPr/>
              <p:nvPr/>
            </p:nvSpPr>
            <p:spPr>
              <a:xfrm>
                <a:off x="6721980" y="286618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41" name="Google Shape;1041;p5"/>
              <p:cNvSpPr/>
              <p:nvPr/>
            </p:nvSpPr>
            <p:spPr>
              <a:xfrm>
                <a:off x="7177414" y="286618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42" name="Google Shape;1042;p5"/>
              <p:cNvSpPr/>
              <p:nvPr/>
            </p:nvSpPr>
            <p:spPr>
              <a:xfrm>
                <a:off x="7631676" y="286618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43" name="Google Shape;1043;p5"/>
              <p:cNvSpPr/>
              <p:nvPr/>
            </p:nvSpPr>
            <p:spPr>
              <a:xfrm>
                <a:off x="8087109" y="286618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44" name="Google Shape;1044;p5"/>
              <p:cNvSpPr/>
              <p:nvPr/>
            </p:nvSpPr>
            <p:spPr>
              <a:xfrm>
                <a:off x="8541372" y="286618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45" name="Google Shape;1045;p5"/>
              <p:cNvSpPr/>
              <p:nvPr/>
            </p:nvSpPr>
            <p:spPr>
              <a:xfrm>
                <a:off x="8996805" y="286618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46" name="Google Shape;1046;p5"/>
              <p:cNvSpPr/>
              <p:nvPr/>
            </p:nvSpPr>
            <p:spPr>
              <a:xfrm>
                <a:off x="9451068" y="286618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47" name="Google Shape;1047;p5"/>
              <p:cNvSpPr/>
              <p:nvPr/>
            </p:nvSpPr>
            <p:spPr>
              <a:xfrm>
                <a:off x="9906501" y="286618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48" name="Google Shape;1048;p5"/>
              <p:cNvSpPr/>
              <p:nvPr/>
            </p:nvSpPr>
            <p:spPr>
              <a:xfrm>
                <a:off x="10360763" y="286618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49" name="Google Shape;1049;p5"/>
              <p:cNvSpPr/>
              <p:nvPr/>
            </p:nvSpPr>
            <p:spPr>
              <a:xfrm>
                <a:off x="10816197" y="286618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50" name="Google Shape;1050;p5"/>
              <p:cNvSpPr/>
              <p:nvPr/>
            </p:nvSpPr>
            <p:spPr>
              <a:xfrm>
                <a:off x="11270460" y="286618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51" name="Google Shape;1051;p5"/>
              <p:cNvSpPr/>
              <p:nvPr/>
            </p:nvSpPr>
            <p:spPr>
              <a:xfrm>
                <a:off x="11725892" y="286618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1052" name="Google Shape;1052;p5"/>
            <p:cNvGrpSpPr/>
            <p:nvPr/>
          </p:nvGrpSpPr>
          <p:grpSpPr>
            <a:xfrm>
              <a:off x="354110" y="3364507"/>
              <a:ext cx="11480682" cy="110100"/>
              <a:chOff x="354110" y="3364062"/>
              <a:chExt cx="11480682" cy="110100"/>
            </a:xfrm>
          </p:grpSpPr>
          <p:sp>
            <p:nvSpPr>
              <p:cNvPr id="1053" name="Google Shape;1053;p5"/>
              <p:cNvSpPr/>
              <p:nvPr/>
            </p:nvSpPr>
            <p:spPr>
              <a:xfrm>
                <a:off x="354110" y="3364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54" name="Google Shape;1054;p5"/>
              <p:cNvSpPr/>
              <p:nvPr/>
            </p:nvSpPr>
            <p:spPr>
              <a:xfrm>
                <a:off x="809542" y="3364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55" name="Google Shape;1055;p5"/>
              <p:cNvSpPr/>
              <p:nvPr/>
            </p:nvSpPr>
            <p:spPr>
              <a:xfrm>
                <a:off x="1263805" y="3364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56" name="Google Shape;1056;p5"/>
              <p:cNvSpPr/>
              <p:nvPr/>
            </p:nvSpPr>
            <p:spPr>
              <a:xfrm>
                <a:off x="1719239" y="3364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57" name="Google Shape;1057;p5"/>
              <p:cNvSpPr/>
              <p:nvPr/>
            </p:nvSpPr>
            <p:spPr>
              <a:xfrm>
                <a:off x="2173502" y="3364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58" name="Google Shape;1058;p5"/>
              <p:cNvSpPr/>
              <p:nvPr/>
            </p:nvSpPr>
            <p:spPr>
              <a:xfrm>
                <a:off x="2628934" y="3364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59" name="Google Shape;1059;p5"/>
              <p:cNvSpPr/>
              <p:nvPr/>
            </p:nvSpPr>
            <p:spPr>
              <a:xfrm>
                <a:off x="3083197" y="3364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60" name="Google Shape;1060;p5"/>
              <p:cNvSpPr/>
              <p:nvPr/>
            </p:nvSpPr>
            <p:spPr>
              <a:xfrm>
                <a:off x="3538630" y="3364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61" name="Google Shape;1061;p5"/>
              <p:cNvSpPr/>
              <p:nvPr/>
            </p:nvSpPr>
            <p:spPr>
              <a:xfrm>
                <a:off x="3992893" y="3364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62" name="Google Shape;1062;p5"/>
              <p:cNvSpPr/>
              <p:nvPr/>
            </p:nvSpPr>
            <p:spPr>
              <a:xfrm>
                <a:off x="4448326" y="3364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63" name="Google Shape;1063;p5"/>
              <p:cNvSpPr/>
              <p:nvPr/>
            </p:nvSpPr>
            <p:spPr>
              <a:xfrm>
                <a:off x="4902589" y="3364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64" name="Google Shape;1064;p5"/>
              <p:cNvSpPr/>
              <p:nvPr/>
            </p:nvSpPr>
            <p:spPr>
              <a:xfrm>
                <a:off x="5358022" y="3364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65" name="Google Shape;1065;p5"/>
              <p:cNvSpPr/>
              <p:nvPr/>
            </p:nvSpPr>
            <p:spPr>
              <a:xfrm>
                <a:off x="5812285" y="3364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66" name="Google Shape;1066;p5"/>
              <p:cNvSpPr/>
              <p:nvPr/>
            </p:nvSpPr>
            <p:spPr>
              <a:xfrm>
                <a:off x="6267717" y="3364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67" name="Google Shape;1067;p5"/>
              <p:cNvSpPr/>
              <p:nvPr/>
            </p:nvSpPr>
            <p:spPr>
              <a:xfrm>
                <a:off x="6721980" y="3364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68" name="Google Shape;1068;p5"/>
              <p:cNvSpPr/>
              <p:nvPr/>
            </p:nvSpPr>
            <p:spPr>
              <a:xfrm>
                <a:off x="7177414" y="3364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69" name="Google Shape;1069;p5"/>
              <p:cNvSpPr/>
              <p:nvPr/>
            </p:nvSpPr>
            <p:spPr>
              <a:xfrm>
                <a:off x="7631676" y="3364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70" name="Google Shape;1070;p5"/>
              <p:cNvSpPr/>
              <p:nvPr/>
            </p:nvSpPr>
            <p:spPr>
              <a:xfrm>
                <a:off x="8087109" y="3364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71" name="Google Shape;1071;p5"/>
              <p:cNvSpPr/>
              <p:nvPr/>
            </p:nvSpPr>
            <p:spPr>
              <a:xfrm>
                <a:off x="8541372" y="3364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72" name="Google Shape;1072;p5"/>
              <p:cNvSpPr/>
              <p:nvPr/>
            </p:nvSpPr>
            <p:spPr>
              <a:xfrm>
                <a:off x="8996805" y="3364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73" name="Google Shape;1073;p5"/>
              <p:cNvSpPr/>
              <p:nvPr/>
            </p:nvSpPr>
            <p:spPr>
              <a:xfrm>
                <a:off x="9451068" y="3364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74" name="Google Shape;1074;p5"/>
              <p:cNvSpPr/>
              <p:nvPr/>
            </p:nvSpPr>
            <p:spPr>
              <a:xfrm>
                <a:off x="9906501" y="3364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75" name="Google Shape;1075;p5"/>
              <p:cNvSpPr/>
              <p:nvPr/>
            </p:nvSpPr>
            <p:spPr>
              <a:xfrm>
                <a:off x="10360763" y="3364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76" name="Google Shape;1076;p5"/>
              <p:cNvSpPr/>
              <p:nvPr/>
            </p:nvSpPr>
            <p:spPr>
              <a:xfrm>
                <a:off x="10816197" y="3364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77" name="Google Shape;1077;p5"/>
              <p:cNvSpPr/>
              <p:nvPr/>
            </p:nvSpPr>
            <p:spPr>
              <a:xfrm>
                <a:off x="11270460" y="3364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78" name="Google Shape;1078;p5"/>
              <p:cNvSpPr/>
              <p:nvPr/>
            </p:nvSpPr>
            <p:spPr>
              <a:xfrm>
                <a:off x="11725892" y="3364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1079" name="Google Shape;1079;p5"/>
            <p:cNvGrpSpPr/>
            <p:nvPr/>
          </p:nvGrpSpPr>
          <p:grpSpPr>
            <a:xfrm>
              <a:off x="354110" y="3871219"/>
              <a:ext cx="11480682" cy="108900"/>
              <a:chOff x="354110" y="3872454"/>
              <a:chExt cx="11480682" cy="108900"/>
            </a:xfrm>
          </p:grpSpPr>
          <p:sp>
            <p:nvSpPr>
              <p:cNvPr id="1080" name="Google Shape;1080;p5"/>
              <p:cNvSpPr/>
              <p:nvPr/>
            </p:nvSpPr>
            <p:spPr>
              <a:xfrm>
                <a:off x="354110" y="3872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81" name="Google Shape;1081;p5"/>
              <p:cNvSpPr/>
              <p:nvPr/>
            </p:nvSpPr>
            <p:spPr>
              <a:xfrm>
                <a:off x="809542" y="3872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82" name="Google Shape;1082;p5"/>
              <p:cNvSpPr/>
              <p:nvPr/>
            </p:nvSpPr>
            <p:spPr>
              <a:xfrm>
                <a:off x="1263805" y="3872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83" name="Google Shape;1083;p5"/>
              <p:cNvSpPr/>
              <p:nvPr/>
            </p:nvSpPr>
            <p:spPr>
              <a:xfrm>
                <a:off x="1719239" y="3872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84" name="Google Shape;1084;p5"/>
              <p:cNvSpPr/>
              <p:nvPr/>
            </p:nvSpPr>
            <p:spPr>
              <a:xfrm>
                <a:off x="2173502" y="3872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85" name="Google Shape;1085;p5"/>
              <p:cNvSpPr/>
              <p:nvPr/>
            </p:nvSpPr>
            <p:spPr>
              <a:xfrm>
                <a:off x="2628934" y="3872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86" name="Google Shape;1086;p5"/>
              <p:cNvSpPr/>
              <p:nvPr/>
            </p:nvSpPr>
            <p:spPr>
              <a:xfrm>
                <a:off x="3083197" y="3872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87" name="Google Shape;1087;p5"/>
              <p:cNvSpPr/>
              <p:nvPr/>
            </p:nvSpPr>
            <p:spPr>
              <a:xfrm>
                <a:off x="3538630" y="3872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88" name="Google Shape;1088;p5"/>
              <p:cNvSpPr/>
              <p:nvPr/>
            </p:nvSpPr>
            <p:spPr>
              <a:xfrm>
                <a:off x="3992893" y="3872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89" name="Google Shape;1089;p5"/>
              <p:cNvSpPr/>
              <p:nvPr/>
            </p:nvSpPr>
            <p:spPr>
              <a:xfrm>
                <a:off x="4448326" y="3872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90" name="Google Shape;1090;p5"/>
              <p:cNvSpPr/>
              <p:nvPr/>
            </p:nvSpPr>
            <p:spPr>
              <a:xfrm>
                <a:off x="4902589" y="3872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91" name="Google Shape;1091;p5"/>
              <p:cNvSpPr/>
              <p:nvPr/>
            </p:nvSpPr>
            <p:spPr>
              <a:xfrm>
                <a:off x="5358022" y="3872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92" name="Google Shape;1092;p5"/>
              <p:cNvSpPr/>
              <p:nvPr/>
            </p:nvSpPr>
            <p:spPr>
              <a:xfrm>
                <a:off x="5812285" y="3872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93" name="Google Shape;1093;p5"/>
              <p:cNvSpPr/>
              <p:nvPr/>
            </p:nvSpPr>
            <p:spPr>
              <a:xfrm>
                <a:off x="6267717" y="3872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94" name="Google Shape;1094;p5"/>
              <p:cNvSpPr/>
              <p:nvPr/>
            </p:nvSpPr>
            <p:spPr>
              <a:xfrm>
                <a:off x="6721980" y="3872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95" name="Google Shape;1095;p5"/>
              <p:cNvSpPr/>
              <p:nvPr/>
            </p:nvSpPr>
            <p:spPr>
              <a:xfrm>
                <a:off x="7177414" y="3872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96" name="Google Shape;1096;p5"/>
              <p:cNvSpPr/>
              <p:nvPr/>
            </p:nvSpPr>
            <p:spPr>
              <a:xfrm>
                <a:off x="7631676" y="3872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97" name="Google Shape;1097;p5"/>
              <p:cNvSpPr/>
              <p:nvPr/>
            </p:nvSpPr>
            <p:spPr>
              <a:xfrm>
                <a:off x="8087109" y="3872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98" name="Google Shape;1098;p5"/>
              <p:cNvSpPr/>
              <p:nvPr/>
            </p:nvSpPr>
            <p:spPr>
              <a:xfrm>
                <a:off x="8541372" y="3872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99" name="Google Shape;1099;p5"/>
              <p:cNvSpPr/>
              <p:nvPr/>
            </p:nvSpPr>
            <p:spPr>
              <a:xfrm>
                <a:off x="8996805" y="3872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100" name="Google Shape;1100;p5"/>
              <p:cNvSpPr/>
              <p:nvPr/>
            </p:nvSpPr>
            <p:spPr>
              <a:xfrm>
                <a:off x="9451068" y="3872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101" name="Google Shape;1101;p5"/>
              <p:cNvSpPr/>
              <p:nvPr/>
            </p:nvSpPr>
            <p:spPr>
              <a:xfrm>
                <a:off x="9906501" y="3872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102" name="Google Shape;1102;p5"/>
              <p:cNvSpPr/>
              <p:nvPr/>
            </p:nvSpPr>
            <p:spPr>
              <a:xfrm>
                <a:off x="10360763" y="3872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103" name="Google Shape;1103;p5"/>
              <p:cNvSpPr/>
              <p:nvPr/>
            </p:nvSpPr>
            <p:spPr>
              <a:xfrm>
                <a:off x="10816197" y="3872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104" name="Google Shape;1104;p5"/>
              <p:cNvSpPr/>
              <p:nvPr/>
            </p:nvSpPr>
            <p:spPr>
              <a:xfrm>
                <a:off x="11270460" y="3872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105" name="Google Shape;1105;p5"/>
              <p:cNvSpPr/>
              <p:nvPr/>
            </p:nvSpPr>
            <p:spPr>
              <a:xfrm>
                <a:off x="11725892" y="3872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1106" name="Google Shape;1106;p5"/>
            <p:cNvGrpSpPr/>
            <p:nvPr/>
          </p:nvGrpSpPr>
          <p:grpSpPr>
            <a:xfrm>
              <a:off x="354110" y="4376763"/>
              <a:ext cx="11480682" cy="110100"/>
              <a:chOff x="354110" y="4379678"/>
              <a:chExt cx="11480682" cy="110100"/>
            </a:xfrm>
          </p:grpSpPr>
          <p:sp>
            <p:nvSpPr>
              <p:cNvPr id="1107" name="Google Shape;1107;p5"/>
              <p:cNvSpPr/>
              <p:nvPr/>
            </p:nvSpPr>
            <p:spPr>
              <a:xfrm>
                <a:off x="354110" y="4379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108" name="Google Shape;1108;p5"/>
              <p:cNvSpPr/>
              <p:nvPr/>
            </p:nvSpPr>
            <p:spPr>
              <a:xfrm>
                <a:off x="809542" y="4379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109" name="Google Shape;1109;p5"/>
              <p:cNvSpPr/>
              <p:nvPr/>
            </p:nvSpPr>
            <p:spPr>
              <a:xfrm>
                <a:off x="1263805" y="4379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110" name="Google Shape;1110;p5"/>
              <p:cNvSpPr/>
              <p:nvPr/>
            </p:nvSpPr>
            <p:spPr>
              <a:xfrm>
                <a:off x="1719239" y="4379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111" name="Google Shape;1111;p5"/>
              <p:cNvSpPr/>
              <p:nvPr/>
            </p:nvSpPr>
            <p:spPr>
              <a:xfrm>
                <a:off x="2173502" y="4379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112" name="Google Shape;1112;p5"/>
              <p:cNvSpPr/>
              <p:nvPr/>
            </p:nvSpPr>
            <p:spPr>
              <a:xfrm>
                <a:off x="2628934" y="4379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113" name="Google Shape;1113;p5"/>
              <p:cNvSpPr/>
              <p:nvPr/>
            </p:nvSpPr>
            <p:spPr>
              <a:xfrm>
                <a:off x="3083197" y="4379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114" name="Google Shape;1114;p5"/>
              <p:cNvSpPr/>
              <p:nvPr/>
            </p:nvSpPr>
            <p:spPr>
              <a:xfrm>
                <a:off x="3538630" y="4379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115" name="Google Shape;1115;p5"/>
              <p:cNvSpPr/>
              <p:nvPr/>
            </p:nvSpPr>
            <p:spPr>
              <a:xfrm>
                <a:off x="3992893" y="4379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116" name="Google Shape;1116;p5"/>
              <p:cNvSpPr/>
              <p:nvPr/>
            </p:nvSpPr>
            <p:spPr>
              <a:xfrm>
                <a:off x="4448326" y="4379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117" name="Google Shape;1117;p5"/>
              <p:cNvSpPr/>
              <p:nvPr/>
            </p:nvSpPr>
            <p:spPr>
              <a:xfrm>
                <a:off x="4902589" y="4379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118" name="Google Shape;1118;p5"/>
              <p:cNvSpPr/>
              <p:nvPr/>
            </p:nvSpPr>
            <p:spPr>
              <a:xfrm>
                <a:off x="5358022" y="4379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119" name="Google Shape;1119;p5"/>
              <p:cNvSpPr/>
              <p:nvPr/>
            </p:nvSpPr>
            <p:spPr>
              <a:xfrm>
                <a:off x="5812285" y="4379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120" name="Google Shape;1120;p5"/>
              <p:cNvSpPr/>
              <p:nvPr/>
            </p:nvSpPr>
            <p:spPr>
              <a:xfrm>
                <a:off x="6267717" y="4379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121" name="Google Shape;1121;p5"/>
              <p:cNvSpPr/>
              <p:nvPr/>
            </p:nvSpPr>
            <p:spPr>
              <a:xfrm>
                <a:off x="6721980" y="4379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122" name="Google Shape;1122;p5"/>
              <p:cNvSpPr/>
              <p:nvPr/>
            </p:nvSpPr>
            <p:spPr>
              <a:xfrm>
                <a:off x="7177414" y="4379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123" name="Google Shape;1123;p5"/>
              <p:cNvSpPr/>
              <p:nvPr/>
            </p:nvSpPr>
            <p:spPr>
              <a:xfrm>
                <a:off x="7631676" y="4379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124" name="Google Shape;1124;p5"/>
              <p:cNvSpPr/>
              <p:nvPr/>
            </p:nvSpPr>
            <p:spPr>
              <a:xfrm>
                <a:off x="8087109" y="4379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125" name="Google Shape;1125;p5"/>
              <p:cNvSpPr/>
              <p:nvPr/>
            </p:nvSpPr>
            <p:spPr>
              <a:xfrm>
                <a:off x="8541372" y="4379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126" name="Google Shape;1126;p5"/>
              <p:cNvSpPr/>
              <p:nvPr/>
            </p:nvSpPr>
            <p:spPr>
              <a:xfrm>
                <a:off x="8996805" y="4379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127" name="Google Shape;1127;p5"/>
              <p:cNvSpPr/>
              <p:nvPr/>
            </p:nvSpPr>
            <p:spPr>
              <a:xfrm>
                <a:off x="9451068" y="4379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128" name="Google Shape;1128;p5"/>
              <p:cNvSpPr/>
              <p:nvPr/>
            </p:nvSpPr>
            <p:spPr>
              <a:xfrm>
                <a:off x="9906501" y="4379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129" name="Google Shape;1129;p5"/>
              <p:cNvSpPr/>
              <p:nvPr/>
            </p:nvSpPr>
            <p:spPr>
              <a:xfrm>
                <a:off x="10360763" y="4379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130" name="Google Shape;1130;p5"/>
              <p:cNvSpPr/>
              <p:nvPr/>
            </p:nvSpPr>
            <p:spPr>
              <a:xfrm>
                <a:off x="10816197" y="4379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131" name="Google Shape;1131;p5"/>
              <p:cNvSpPr/>
              <p:nvPr/>
            </p:nvSpPr>
            <p:spPr>
              <a:xfrm>
                <a:off x="11270460" y="4379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132" name="Google Shape;1132;p5"/>
              <p:cNvSpPr/>
              <p:nvPr/>
            </p:nvSpPr>
            <p:spPr>
              <a:xfrm>
                <a:off x="11725892" y="4379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1133" name="Google Shape;1133;p5"/>
            <p:cNvGrpSpPr/>
            <p:nvPr/>
          </p:nvGrpSpPr>
          <p:grpSpPr>
            <a:xfrm>
              <a:off x="354110" y="4883475"/>
              <a:ext cx="11480682" cy="110100"/>
              <a:chOff x="354110" y="4888062"/>
              <a:chExt cx="11480682" cy="110100"/>
            </a:xfrm>
          </p:grpSpPr>
          <p:sp>
            <p:nvSpPr>
              <p:cNvPr id="1134" name="Google Shape;1134;p5"/>
              <p:cNvSpPr/>
              <p:nvPr/>
            </p:nvSpPr>
            <p:spPr>
              <a:xfrm>
                <a:off x="354110" y="4888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135" name="Google Shape;1135;p5"/>
              <p:cNvSpPr/>
              <p:nvPr/>
            </p:nvSpPr>
            <p:spPr>
              <a:xfrm>
                <a:off x="809542" y="4888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136" name="Google Shape;1136;p5"/>
              <p:cNvSpPr/>
              <p:nvPr/>
            </p:nvSpPr>
            <p:spPr>
              <a:xfrm>
                <a:off x="1263805" y="4888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137" name="Google Shape;1137;p5"/>
              <p:cNvSpPr/>
              <p:nvPr/>
            </p:nvSpPr>
            <p:spPr>
              <a:xfrm>
                <a:off x="1719239" y="4888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138" name="Google Shape;1138;p5"/>
              <p:cNvSpPr/>
              <p:nvPr/>
            </p:nvSpPr>
            <p:spPr>
              <a:xfrm>
                <a:off x="2173502" y="4888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139" name="Google Shape;1139;p5"/>
              <p:cNvSpPr/>
              <p:nvPr/>
            </p:nvSpPr>
            <p:spPr>
              <a:xfrm>
                <a:off x="2628934" y="4888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140" name="Google Shape;1140;p5"/>
              <p:cNvSpPr/>
              <p:nvPr/>
            </p:nvSpPr>
            <p:spPr>
              <a:xfrm>
                <a:off x="3083197" y="4888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141" name="Google Shape;1141;p5"/>
              <p:cNvSpPr/>
              <p:nvPr/>
            </p:nvSpPr>
            <p:spPr>
              <a:xfrm>
                <a:off x="3538630" y="4888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142" name="Google Shape;1142;p5"/>
              <p:cNvSpPr/>
              <p:nvPr/>
            </p:nvSpPr>
            <p:spPr>
              <a:xfrm>
                <a:off x="3992893" y="4888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143" name="Google Shape;1143;p5"/>
              <p:cNvSpPr/>
              <p:nvPr/>
            </p:nvSpPr>
            <p:spPr>
              <a:xfrm>
                <a:off x="4448326" y="4888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144" name="Google Shape;1144;p5"/>
              <p:cNvSpPr/>
              <p:nvPr/>
            </p:nvSpPr>
            <p:spPr>
              <a:xfrm>
                <a:off x="4902589" y="4888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145" name="Google Shape;1145;p5"/>
              <p:cNvSpPr/>
              <p:nvPr/>
            </p:nvSpPr>
            <p:spPr>
              <a:xfrm>
                <a:off x="5358022" y="4888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146" name="Google Shape;1146;p5"/>
              <p:cNvSpPr/>
              <p:nvPr/>
            </p:nvSpPr>
            <p:spPr>
              <a:xfrm>
                <a:off x="5812285" y="4888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147" name="Google Shape;1147;p5"/>
              <p:cNvSpPr/>
              <p:nvPr/>
            </p:nvSpPr>
            <p:spPr>
              <a:xfrm>
                <a:off x="6267717" y="4888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148" name="Google Shape;1148;p5"/>
              <p:cNvSpPr/>
              <p:nvPr/>
            </p:nvSpPr>
            <p:spPr>
              <a:xfrm>
                <a:off x="6721980" y="4888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149" name="Google Shape;1149;p5"/>
              <p:cNvSpPr/>
              <p:nvPr/>
            </p:nvSpPr>
            <p:spPr>
              <a:xfrm>
                <a:off x="7177414" y="4888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150" name="Google Shape;1150;p5"/>
              <p:cNvSpPr/>
              <p:nvPr/>
            </p:nvSpPr>
            <p:spPr>
              <a:xfrm>
                <a:off x="7631676" y="4888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151" name="Google Shape;1151;p5"/>
              <p:cNvSpPr/>
              <p:nvPr/>
            </p:nvSpPr>
            <p:spPr>
              <a:xfrm>
                <a:off x="8087109" y="4888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152" name="Google Shape;1152;p5"/>
              <p:cNvSpPr/>
              <p:nvPr/>
            </p:nvSpPr>
            <p:spPr>
              <a:xfrm>
                <a:off x="8541372" y="4888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153" name="Google Shape;1153;p5"/>
              <p:cNvSpPr/>
              <p:nvPr/>
            </p:nvSpPr>
            <p:spPr>
              <a:xfrm>
                <a:off x="8996805" y="4888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154" name="Google Shape;1154;p5"/>
              <p:cNvSpPr/>
              <p:nvPr/>
            </p:nvSpPr>
            <p:spPr>
              <a:xfrm>
                <a:off x="9451068" y="4888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155" name="Google Shape;1155;p5"/>
              <p:cNvSpPr/>
              <p:nvPr/>
            </p:nvSpPr>
            <p:spPr>
              <a:xfrm>
                <a:off x="9906501" y="4888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156" name="Google Shape;1156;p5"/>
              <p:cNvSpPr/>
              <p:nvPr/>
            </p:nvSpPr>
            <p:spPr>
              <a:xfrm>
                <a:off x="10360763" y="4888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157" name="Google Shape;1157;p5"/>
              <p:cNvSpPr/>
              <p:nvPr/>
            </p:nvSpPr>
            <p:spPr>
              <a:xfrm>
                <a:off x="10816197" y="4888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158" name="Google Shape;1158;p5"/>
              <p:cNvSpPr/>
              <p:nvPr/>
            </p:nvSpPr>
            <p:spPr>
              <a:xfrm>
                <a:off x="11270460" y="4888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159" name="Google Shape;1159;p5"/>
              <p:cNvSpPr/>
              <p:nvPr/>
            </p:nvSpPr>
            <p:spPr>
              <a:xfrm>
                <a:off x="11725892" y="4888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1160" name="Google Shape;1160;p5"/>
            <p:cNvGrpSpPr/>
            <p:nvPr/>
          </p:nvGrpSpPr>
          <p:grpSpPr>
            <a:xfrm>
              <a:off x="354110" y="5390187"/>
              <a:ext cx="11480682" cy="108900"/>
              <a:chOff x="354110" y="5396454"/>
              <a:chExt cx="11480682" cy="108900"/>
            </a:xfrm>
          </p:grpSpPr>
          <p:sp>
            <p:nvSpPr>
              <p:cNvPr id="1161" name="Google Shape;1161;p5"/>
              <p:cNvSpPr/>
              <p:nvPr/>
            </p:nvSpPr>
            <p:spPr>
              <a:xfrm>
                <a:off x="354110" y="5396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162" name="Google Shape;1162;p5"/>
              <p:cNvSpPr/>
              <p:nvPr/>
            </p:nvSpPr>
            <p:spPr>
              <a:xfrm>
                <a:off x="809542" y="5396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163" name="Google Shape;1163;p5"/>
              <p:cNvSpPr/>
              <p:nvPr/>
            </p:nvSpPr>
            <p:spPr>
              <a:xfrm>
                <a:off x="1263805" y="5396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164" name="Google Shape;1164;p5"/>
              <p:cNvSpPr/>
              <p:nvPr/>
            </p:nvSpPr>
            <p:spPr>
              <a:xfrm>
                <a:off x="1719239" y="5396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165" name="Google Shape;1165;p5"/>
              <p:cNvSpPr/>
              <p:nvPr/>
            </p:nvSpPr>
            <p:spPr>
              <a:xfrm>
                <a:off x="2173502" y="5396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166" name="Google Shape;1166;p5"/>
              <p:cNvSpPr/>
              <p:nvPr/>
            </p:nvSpPr>
            <p:spPr>
              <a:xfrm>
                <a:off x="2628934" y="5396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167" name="Google Shape;1167;p5"/>
              <p:cNvSpPr/>
              <p:nvPr/>
            </p:nvSpPr>
            <p:spPr>
              <a:xfrm>
                <a:off x="3083197" y="5396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168" name="Google Shape;1168;p5"/>
              <p:cNvSpPr/>
              <p:nvPr/>
            </p:nvSpPr>
            <p:spPr>
              <a:xfrm>
                <a:off x="3538630" y="5396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169" name="Google Shape;1169;p5"/>
              <p:cNvSpPr/>
              <p:nvPr/>
            </p:nvSpPr>
            <p:spPr>
              <a:xfrm>
                <a:off x="3992893" y="5396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170" name="Google Shape;1170;p5"/>
              <p:cNvSpPr/>
              <p:nvPr/>
            </p:nvSpPr>
            <p:spPr>
              <a:xfrm>
                <a:off x="4448326" y="5396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171" name="Google Shape;1171;p5"/>
              <p:cNvSpPr/>
              <p:nvPr/>
            </p:nvSpPr>
            <p:spPr>
              <a:xfrm>
                <a:off x="4902589" y="5396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172" name="Google Shape;1172;p5"/>
              <p:cNvSpPr/>
              <p:nvPr/>
            </p:nvSpPr>
            <p:spPr>
              <a:xfrm>
                <a:off x="5358022" y="5396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173" name="Google Shape;1173;p5"/>
              <p:cNvSpPr/>
              <p:nvPr/>
            </p:nvSpPr>
            <p:spPr>
              <a:xfrm>
                <a:off x="5812285" y="5396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174" name="Google Shape;1174;p5"/>
              <p:cNvSpPr/>
              <p:nvPr/>
            </p:nvSpPr>
            <p:spPr>
              <a:xfrm>
                <a:off x="6267717" y="5396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175" name="Google Shape;1175;p5"/>
              <p:cNvSpPr/>
              <p:nvPr/>
            </p:nvSpPr>
            <p:spPr>
              <a:xfrm>
                <a:off x="6721980" y="5396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176" name="Google Shape;1176;p5"/>
              <p:cNvSpPr/>
              <p:nvPr/>
            </p:nvSpPr>
            <p:spPr>
              <a:xfrm>
                <a:off x="7177414" y="5396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177" name="Google Shape;1177;p5"/>
              <p:cNvSpPr/>
              <p:nvPr/>
            </p:nvSpPr>
            <p:spPr>
              <a:xfrm>
                <a:off x="7631676" y="5396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178" name="Google Shape;1178;p5"/>
              <p:cNvSpPr/>
              <p:nvPr/>
            </p:nvSpPr>
            <p:spPr>
              <a:xfrm>
                <a:off x="8087109" y="5396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179" name="Google Shape;1179;p5"/>
              <p:cNvSpPr/>
              <p:nvPr/>
            </p:nvSpPr>
            <p:spPr>
              <a:xfrm>
                <a:off x="8541372" y="5396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180" name="Google Shape;1180;p5"/>
              <p:cNvSpPr/>
              <p:nvPr/>
            </p:nvSpPr>
            <p:spPr>
              <a:xfrm>
                <a:off x="8996805" y="5396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181" name="Google Shape;1181;p5"/>
              <p:cNvSpPr/>
              <p:nvPr/>
            </p:nvSpPr>
            <p:spPr>
              <a:xfrm>
                <a:off x="9451068" y="5396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182" name="Google Shape;1182;p5"/>
              <p:cNvSpPr/>
              <p:nvPr/>
            </p:nvSpPr>
            <p:spPr>
              <a:xfrm>
                <a:off x="9906501" y="5396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183" name="Google Shape;1183;p5"/>
              <p:cNvSpPr/>
              <p:nvPr/>
            </p:nvSpPr>
            <p:spPr>
              <a:xfrm>
                <a:off x="10360763" y="5396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184" name="Google Shape;1184;p5"/>
              <p:cNvSpPr/>
              <p:nvPr/>
            </p:nvSpPr>
            <p:spPr>
              <a:xfrm>
                <a:off x="10816197" y="5396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185" name="Google Shape;1185;p5"/>
              <p:cNvSpPr/>
              <p:nvPr/>
            </p:nvSpPr>
            <p:spPr>
              <a:xfrm>
                <a:off x="11270460" y="5396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186" name="Google Shape;1186;p5"/>
              <p:cNvSpPr/>
              <p:nvPr/>
            </p:nvSpPr>
            <p:spPr>
              <a:xfrm>
                <a:off x="11725892" y="5396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1187" name="Google Shape;1187;p5"/>
            <p:cNvGrpSpPr/>
            <p:nvPr/>
          </p:nvGrpSpPr>
          <p:grpSpPr>
            <a:xfrm>
              <a:off x="354110" y="5895731"/>
              <a:ext cx="11480682" cy="110100"/>
              <a:chOff x="354110" y="5903678"/>
              <a:chExt cx="11480682" cy="110100"/>
            </a:xfrm>
          </p:grpSpPr>
          <p:sp>
            <p:nvSpPr>
              <p:cNvPr id="1188" name="Google Shape;1188;p5"/>
              <p:cNvSpPr/>
              <p:nvPr/>
            </p:nvSpPr>
            <p:spPr>
              <a:xfrm>
                <a:off x="354110"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189" name="Google Shape;1189;p5"/>
              <p:cNvSpPr/>
              <p:nvPr/>
            </p:nvSpPr>
            <p:spPr>
              <a:xfrm>
                <a:off x="809542"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190" name="Google Shape;1190;p5"/>
              <p:cNvSpPr/>
              <p:nvPr/>
            </p:nvSpPr>
            <p:spPr>
              <a:xfrm>
                <a:off x="1263805"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191" name="Google Shape;1191;p5"/>
              <p:cNvSpPr/>
              <p:nvPr/>
            </p:nvSpPr>
            <p:spPr>
              <a:xfrm>
                <a:off x="1719239"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192" name="Google Shape;1192;p5"/>
              <p:cNvSpPr/>
              <p:nvPr/>
            </p:nvSpPr>
            <p:spPr>
              <a:xfrm>
                <a:off x="2173502"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193" name="Google Shape;1193;p5"/>
              <p:cNvSpPr/>
              <p:nvPr/>
            </p:nvSpPr>
            <p:spPr>
              <a:xfrm>
                <a:off x="2628934"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194" name="Google Shape;1194;p5"/>
              <p:cNvSpPr/>
              <p:nvPr/>
            </p:nvSpPr>
            <p:spPr>
              <a:xfrm>
                <a:off x="3083197"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195" name="Google Shape;1195;p5"/>
              <p:cNvSpPr/>
              <p:nvPr/>
            </p:nvSpPr>
            <p:spPr>
              <a:xfrm>
                <a:off x="3538630"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196" name="Google Shape;1196;p5"/>
              <p:cNvSpPr/>
              <p:nvPr/>
            </p:nvSpPr>
            <p:spPr>
              <a:xfrm>
                <a:off x="3992893"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197" name="Google Shape;1197;p5"/>
              <p:cNvSpPr/>
              <p:nvPr/>
            </p:nvSpPr>
            <p:spPr>
              <a:xfrm>
                <a:off x="4448326"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198" name="Google Shape;1198;p5"/>
              <p:cNvSpPr/>
              <p:nvPr/>
            </p:nvSpPr>
            <p:spPr>
              <a:xfrm>
                <a:off x="4902589"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199" name="Google Shape;1199;p5"/>
              <p:cNvSpPr/>
              <p:nvPr/>
            </p:nvSpPr>
            <p:spPr>
              <a:xfrm>
                <a:off x="5358022"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200" name="Google Shape;1200;p5"/>
              <p:cNvSpPr/>
              <p:nvPr/>
            </p:nvSpPr>
            <p:spPr>
              <a:xfrm>
                <a:off x="5812285"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201" name="Google Shape;1201;p5"/>
              <p:cNvSpPr/>
              <p:nvPr/>
            </p:nvSpPr>
            <p:spPr>
              <a:xfrm>
                <a:off x="6267717"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202" name="Google Shape;1202;p5"/>
              <p:cNvSpPr/>
              <p:nvPr/>
            </p:nvSpPr>
            <p:spPr>
              <a:xfrm>
                <a:off x="6721980"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203" name="Google Shape;1203;p5"/>
              <p:cNvSpPr/>
              <p:nvPr/>
            </p:nvSpPr>
            <p:spPr>
              <a:xfrm>
                <a:off x="7177414"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204" name="Google Shape;1204;p5"/>
              <p:cNvSpPr/>
              <p:nvPr/>
            </p:nvSpPr>
            <p:spPr>
              <a:xfrm>
                <a:off x="7631676"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205" name="Google Shape;1205;p5"/>
              <p:cNvSpPr/>
              <p:nvPr/>
            </p:nvSpPr>
            <p:spPr>
              <a:xfrm>
                <a:off x="8087109"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206" name="Google Shape;1206;p5"/>
              <p:cNvSpPr/>
              <p:nvPr/>
            </p:nvSpPr>
            <p:spPr>
              <a:xfrm>
                <a:off x="8541372"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207" name="Google Shape;1207;p5"/>
              <p:cNvSpPr/>
              <p:nvPr/>
            </p:nvSpPr>
            <p:spPr>
              <a:xfrm>
                <a:off x="8996805"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208" name="Google Shape;1208;p5"/>
              <p:cNvSpPr/>
              <p:nvPr/>
            </p:nvSpPr>
            <p:spPr>
              <a:xfrm>
                <a:off x="9451068"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209" name="Google Shape;1209;p5"/>
              <p:cNvSpPr/>
              <p:nvPr/>
            </p:nvSpPr>
            <p:spPr>
              <a:xfrm>
                <a:off x="9906501"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210" name="Google Shape;1210;p5"/>
              <p:cNvSpPr/>
              <p:nvPr/>
            </p:nvSpPr>
            <p:spPr>
              <a:xfrm>
                <a:off x="10360763"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211" name="Google Shape;1211;p5"/>
              <p:cNvSpPr/>
              <p:nvPr/>
            </p:nvSpPr>
            <p:spPr>
              <a:xfrm>
                <a:off x="10816197"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212" name="Google Shape;1212;p5"/>
              <p:cNvSpPr/>
              <p:nvPr/>
            </p:nvSpPr>
            <p:spPr>
              <a:xfrm>
                <a:off x="11270460"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213" name="Google Shape;1213;p5"/>
              <p:cNvSpPr/>
              <p:nvPr/>
            </p:nvSpPr>
            <p:spPr>
              <a:xfrm>
                <a:off x="11725892"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1214" name="Google Shape;1214;p5"/>
            <p:cNvGrpSpPr/>
            <p:nvPr/>
          </p:nvGrpSpPr>
          <p:grpSpPr>
            <a:xfrm>
              <a:off x="354110" y="6402442"/>
              <a:ext cx="11480682" cy="110100"/>
              <a:chOff x="354110" y="5903678"/>
              <a:chExt cx="11480682" cy="110100"/>
            </a:xfrm>
          </p:grpSpPr>
          <p:sp>
            <p:nvSpPr>
              <p:cNvPr id="1215" name="Google Shape;1215;p5"/>
              <p:cNvSpPr/>
              <p:nvPr/>
            </p:nvSpPr>
            <p:spPr>
              <a:xfrm>
                <a:off x="354110"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216" name="Google Shape;1216;p5"/>
              <p:cNvSpPr/>
              <p:nvPr/>
            </p:nvSpPr>
            <p:spPr>
              <a:xfrm>
                <a:off x="809542"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217" name="Google Shape;1217;p5"/>
              <p:cNvSpPr/>
              <p:nvPr/>
            </p:nvSpPr>
            <p:spPr>
              <a:xfrm>
                <a:off x="1263805"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218" name="Google Shape;1218;p5"/>
              <p:cNvSpPr/>
              <p:nvPr/>
            </p:nvSpPr>
            <p:spPr>
              <a:xfrm>
                <a:off x="1719239"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219" name="Google Shape;1219;p5"/>
              <p:cNvSpPr/>
              <p:nvPr/>
            </p:nvSpPr>
            <p:spPr>
              <a:xfrm>
                <a:off x="2173502"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220" name="Google Shape;1220;p5"/>
              <p:cNvSpPr/>
              <p:nvPr/>
            </p:nvSpPr>
            <p:spPr>
              <a:xfrm>
                <a:off x="2628934"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221" name="Google Shape;1221;p5"/>
              <p:cNvSpPr/>
              <p:nvPr/>
            </p:nvSpPr>
            <p:spPr>
              <a:xfrm>
                <a:off x="3083197"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222" name="Google Shape;1222;p5"/>
              <p:cNvSpPr/>
              <p:nvPr/>
            </p:nvSpPr>
            <p:spPr>
              <a:xfrm>
                <a:off x="3538630"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223" name="Google Shape;1223;p5"/>
              <p:cNvSpPr/>
              <p:nvPr/>
            </p:nvSpPr>
            <p:spPr>
              <a:xfrm>
                <a:off x="3992893"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224" name="Google Shape;1224;p5"/>
              <p:cNvSpPr/>
              <p:nvPr/>
            </p:nvSpPr>
            <p:spPr>
              <a:xfrm>
                <a:off x="4448326"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225" name="Google Shape;1225;p5"/>
              <p:cNvSpPr/>
              <p:nvPr/>
            </p:nvSpPr>
            <p:spPr>
              <a:xfrm>
                <a:off x="4902589"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226" name="Google Shape;1226;p5"/>
              <p:cNvSpPr/>
              <p:nvPr/>
            </p:nvSpPr>
            <p:spPr>
              <a:xfrm>
                <a:off x="5358022"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227" name="Google Shape;1227;p5"/>
              <p:cNvSpPr/>
              <p:nvPr/>
            </p:nvSpPr>
            <p:spPr>
              <a:xfrm>
                <a:off x="5812285"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228" name="Google Shape;1228;p5"/>
              <p:cNvSpPr/>
              <p:nvPr/>
            </p:nvSpPr>
            <p:spPr>
              <a:xfrm>
                <a:off x="6267717"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229" name="Google Shape;1229;p5"/>
              <p:cNvSpPr/>
              <p:nvPr/>
            </p:nvSpPr>
            <p:spPr>
              <a:xfrm>
                <a:off x="6721980"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230" name="Google Shape;1230;p5"/>
              <p:cNvSpPr/>
              <p:nvPr/>
            </p:nvSpPr>
            <p:spPr>
              <a:xfrm>
                <a:off x="7177414"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231" name="Google Shape;1231;p5"/>
              <p:cNvSpPr/>
              <p:nvPr/>
            </p:nvSpPr>
            <p:spPr>
              <a:xfrm>
                <a:off x="7631676"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232" name="Google Shape;1232;p5"/>
              <p:cNvSpPr/>
              <p:nvPr/>
            </p:nvSpPr>
            <p:spPr>
              <a:xfrm>
                <a:off x="8087109"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233" name="Google Shape;1233;p5"/>
              <p:cNvSpPr/>
              <p:nvPr/>
            </p:nvSpPr>
            <p:spPr>
              <a:xfrm>
                <a:off x="8541372"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234" name="Google Shape;1234;p5"/>
              <p:cNvSpPr/>
              <p:nvPr/>
            </p:nvSpPr>
            <p:spPr>
              <a:xfrm>
                <a:off x="8996805"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235" name="Google Shape;1235;p5"/>
              <p:cNvSpPr/>
              <p:nvPr/>
            </p:nvSpPr>
            <p:spPr>
              <a:xfrm>
                <a:off x="9451068"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236" name="Google Shape;1236;p5"/>
              <p:cNvSpPr/>
              <p:nvPr/>
            </p:nvSpPr>
            <p:spPr>
              <a:xfrm>
                <a:off x="9906501"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237" name="Google Shape;1237;p5"/>
              <p:cNvSpPr/>
              <p:nvPr/>
            </p:nvSpPr>
            <p:spPr>
              <a:xfrm>
                <a:off x="10360763"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238" name="Google Shape;1238;p5"/>
              <p:cNvSpPr/>
              <p:nvPr/>
            </p:nvSpPr>
            <p:spPr>
              <a:xfrm>
                <a:off x="10816197"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239" name="Google Shape;1239;p5"/>
              <p:cNvSpPr/>
              <p:nvPr/>
            </p:nvSpPr>
            <p:spPr>
              <a:xfrm>
                <a:off x="11270460"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240" name="Google Shape;1240;p5"/>
              <p:cNvSpPr/>
              <p:nvPr/>
            </p:nvSpPr>
            <p:spPr>
              <a:xfrm>
                <a:off x="11725892"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sp>
        <p:nvSpPr>
          <p:cNvPr id="1241" name="Google Shape;1241;p5"/>
          <p:cNvSpPr txBox="1">
            <a:spLocks noGrp="1"/>
          </p:cNvSpPr>
          <p:nvPr>
            <p:ph type="dt" idx="10"/>
          </p:nvPr>
        </p:nvSpPr>
        <p:spPr>
          <a:xfrm>
            <a:off x="457200" y="4767263"/>
            <a:ext cx="2133600" cy="273900"/>
          </a:xfrm>
          <a:prstGeom prst="rect">
            <a:avLst/>
          </a:prstGeom>
          <a:noFill/>
          <a:ln>
            <a:noFill/>
          </a:ln>
        </p:spPr>
        <p:txBody>
          <a:bodyPr spcFirstLastPara="1" wrap="square" lIns="0" tIns="45700" rIns="0" bIns="4570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2" name="Google Shape;1242;p5"/>
          <p:cNvSpPr txBox="1">
            <a:spLocks noGrp="1"/>
          </p:cNvSpPr>
          <p:nvPr>
            <p:ph type="ftr" idx="11"/>
          </p:nvPr>
        </p:nvSpPr>
        <p:spPr>
          <a:xfrm>
            <a:off x="3124200" y="4767263"/>
            <a:ext cx="2895600" cy="273900"/>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3" name="Google Shape;1243;p5"/>
          <p:cNvSpPr txBox="1">
            <a:spLocks noGrp="1"/>
          </p:cNvSpPr>
          <p:nvPr>
            <p:ph type="sldNum" idx="12"/>
          </p:nvPr>
        </p:nvSpPr>
        <p:spPr>
          <a:xfrm>
            <a:off x="6553200" y="4767263"/>
            <a:ext cx="2133600" cy="273900"/>
          </a:xfrm>
          <a:prstGeom prst="rect">
            <a:avLst/>
          </a:prstGeom>
          <a:noFill/>
          <a:ln>
            <a:noFill/>
          </a:ln>
        </p:spPr>
        <p:txBody>
          <a:bodyPr spcFirstLastPara="1" wrap="square" lIns="0" tIns="45700" rIns="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
        <p:nvSpPr>
          <p:cNvPr id="1244" name="Google Shape;1244;p5"/>
          <p:cNvSpPr>
            <a:spLocks noGrp="1"/>
          </p:cNvSpPr>
          <p:nvPr>
            <p:ph type="pic" idx="2"/>
          </p:nvPr>
        </p:nvSpPr>
        <p:spPr>
          <a:xfrm>
            <a:off x="-15409" y="-8363"/>
            <a:ext cx="5090100" cy="4264200"/>
          </a:xfrm>
          <a:prstGeom prst="rect">
            <a:avLst/>
          </a:prstGeom>
          <a:solidFill>
            <a:schemeClr val="accent3"/>
          </a:solidFill>
          <a:ln>
            <a:noFill/>
          </a:ln>
          <a:effectLst>
            <a:outerShdw blurRad="635000" dist="825500" dir="21540000" algn="l" rotWithShape="0">
              <a:srgbClr val="000000">
                <a:alpha val="20000"/>
              </a:srgbClr>
            </a:outerShdw>
          </a:effectLst>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What we do?">
  <p:cSld name="1_What we do?">
    <p:bg>
      <p:bgPr>
        <a:solidFill>
          <a:schemeClr val="accent1"/>
        </a:solidFill>
        <a:effectLst/>
      </p:bgPr>
    </p:bg>
    <p:spTree>
      <p:nvGrpSpPr>
        <p:cNvPr id="1" name="Shape 1245"/>
        <p:cNvGrpSpPr/>
        <p:nvPr/>
      </p:nvGrpSpPr>
      <p:grpSpPr>
        <a:xfrm>
          <a:off x="0" y="0"/>
          <a:ext cx="0" cy="0"/>
          <a:chOff x="0" y="0"/>
          <a:chExt cx="0" cy="0"/>
        </a:xfrm>
      </p:grpSpPr>
      <p:grpSp>
        <p:nvGrpSpPr>
          <p:cNvPr id="1246" name="Google Shape;1246;p6"/>
          <p:cNvGrpSpPr/>
          <p:nvPr/>
        </p:nvGrpSpPr>
        <p:grpSpPr>
          <a:xfrm>
            <a:off x="265653" y="244928"/>
            <a:ext cx="8612808" cy="4639478"/>
            <a:chOff x="354110" y="326571"/>
            <a:chExt cx="11480682" cy="6185971"/>
          </a:xfrm>
        </p:grpSpPr>
        <p:grpSp>
          <p:nvGrpSpPr>
            <p:cNvPr id="1247" name="Google Shape;1247;p6"/>
            <p:cNvGrpSpPr/>
            <p:nvPr/>
          </p:nvGrpSpPr>
          <p:grpSpPr>
            <a:xfrm>
              <a:off x="354110" y="326571"/>
              <a:ext cx="11480682" cy="110100"/>
              <a:chOff x="354110" y="326571"/>
              <a:chExt cx="11480682" cy="110100"/>
            </a:xfrm>
          </p:grpSpPr>
          <p:sp>
            <p:nvSpPr>
              <p:cNvPr id="1248" name="Google Shape;1248;p6"/>
              <p:cNvSpPr/>
              <p:nvPr/>
            </p:nvSpPr>
            <p:spPr>
              <a:xfrm>
                <a:off x="354110" y="326571"/>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249" name="Google Shape;1249;p6"/>
              <p:cNvSpPr/>
              <p:nvPr/>
            </p:nvSpPr>
            <p:spPr>
              <a:xfrm>
                <a:off x="809542" y="326571"/>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250" name="Google Shape;1250;p6"/>
              <p:cNvSpPr/>
              <p:nvPr/>
            </p:nvSpPr>
            <p:spPr>
              <a:xfrm>
                <a:off x="1263805" y="326571"/>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251" name="Google Shape;1251;p6"/>
              <p:cNvSpPr/>
              <p:nvPr/>
            </p:nvSpPr>
            <p:spPr>
              <a:xfrm>
                <a:off x="1719239" y="326571"/>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252" name="Google Shape;1252;p6"/>
              <p:cNvSpPr/>
              <p:nvPr/>
            </p:nvSpPr>
            <p:spPr>
              <a:xfrm>
                <a:off x="2173502" y="326571"/>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253" name="Google Shape;1253;p6"/>
              <p:cNvSpPr/>
              <p:nvPr/>
            </p:nvSpPr>
            <p:spPr>
              <a:xfrm>
                <a:off x="2628934" y="326571"/>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254" name="Google Shape;1254;p6"/>
              <p:cNvSpPr/>
              <p:nvPr/>
            </p:nvSpPr>
            <p:spPr>
              <a:xfrm>
                <a:off x="3083197" y="326571"/>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255" name="Google Shape;1255;p6"/>
              <p:cNvSpPr/>
              <p:nvPr/>
            </p:nvSpPr>
            <p:spPr>
              <a:xfrm>
                <a:off x="3538630" y="326571"/>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256" name="Google Shape;1256;p6"/>
              <p:cNvSpPr/>
              <p:nvPr/>
            </p:nvSpPr>
            <p:spPr>
              <a:xfrm>
                <a:off x="3992893" y="326571"/>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257" name="Google Shape;1257;p6"/>
              <p:cNvSpPr/>
              <p:nvPr/>
            </p:nvSpPr>
            <p:spPr>
              <a:xfrm>
                <a:off x="4448326" y="326571"/>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258" name="Google Shape;1258;p6"/>
              <p:cNvSpPr/>
              <p:nvPr/>
            </p:nvSpPr>
            <p:spPr>
              <a:xfrm>
                <a:off x="4902589" y="326571"/>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259" name="Google Shape;1259;p6"/>
              <p:cNvSpPr/>
              <p:nvPr/>
            </p:nvSpPr>
            <p:spPr>
              <a:xfrm>
                <a:off x="5358022" y="326571"/>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260" name="Google Shape;1260;p6"/>
              <p:cNvSpPr/>
              <p:nvPr/>
            </p:nvSpPr>
            <p:spPr>
              <a:xfrm>
                <a:off x="5812285" y="326571"/>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261" name="Google Shape;1261;p6"/>
              <p:cNvSpPr/>
              <p:nvPr/>
            </p:nvSpPr>
            <p:spPr>
              <a:xfrm>
                <a:off x="6267717" y="326571"/>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262" name="Google Shape;1262;p6"/>
              <p:cNvSpPr/>
              <p:nvPr/>
            </p:nvSpPr>
            <p:spPr>
              <a:xfrm>
                <a:off x="6721980" y="326571"/>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263" name="Google Shape;1263;p6"/>
              <p:cNvSpPr/>
              <p:nvPr/>
            </p:nvSpPr>
            <p:spPr>
              <a:xfrm>
                <a:off x="7177414" y="326571"/>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264" name="Google Shape;1264;p6"/>
              <p:cNvSpPr/>
              <p:nvPr/>
            </p:nvSpPr>
            <p:spPr>
              <a:xfrm>
                <a:off x="7631676" y="326571"/>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265" name="Google Shape;1265;p6"/>
              <p:cNvSpPr/>
              <p:nvPr/>
            </p:nvSpPr>
            <p:spPr>
              <a:xfrm>
                <a:off x="8087109" y="326571"/>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266" name="Google Shape;1266;p6"/>
              <p:cNvSpPr/>
              <p:nvPr/>
            </p:nvSpPr>
            <p:spPr>
              <a:xfrm>
                <a:off x="8541372" y="326571"/>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267" name="Google Shape;1267;p6"/>
              <p:cNvSpPr/>
              <p:nvPr/>
            </p:nvSpPr>
            <p:spPr>
              <a:xfrm>
                <a:off x="8996805" y="326571"/>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268" name="Google Shape;1268;p6"/>
              <p:cNvSpPr/>
              <p:nvPr/>
            </p:nvSpPr>
            <p:spPr>
              <a:xfrm>
                <a:off x="9451068" y="326571"/>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269" name="Google Shape;1269;p6"/>
              <p:cNvSpPr/>
              <p:nvPr/>
            </p:nvSpPr>
            <p:spPr>
              <a:xfrm>
                <a:off x="9906501" y="326571"/>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270" name="Google Shape;1270;p6"/>
              <p:cNvSpPr/>
              <p:nvPr/>
            </p:nvSpPr>
            <p:spPr>
              <a:xfrm>
                <a:off x="10360763" y="326571"/>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271" name="Google Shape;1271;p6"/>
              <p:cNvSpPr/>
              <p:nvPr/>
            </p:nvSpPr>
            <p:spPr>
              <a:xfrm>
                <a:off x="10816197" y="326571"/>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272" name="Google Shape;1272;p6"/>
              <p:cNvSpPr/>
              <p:nvPr/>
            </p:nvSpPr>
            <p:spPr>
              <a:xfrm>
                <a:off x="11270460" y="326571"/>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273" name="Google Shape;1273;p6"/>
              <p:cNvSpPr/>
              <p:nvPr/>
            </p:nvSpPr>
            <p:spPr>
              <a:xfrm>
                <a:off x="11725892" y="326571"/>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1274" name="Google Shape;1274;p6"/>
            <p:cNvGrpSpPr/>
            <p:nvPr/>
          </p:nvGrpSpPr>
          <p:grpSpPr>
            <a:xfrm>
              <a:off x="354110" y="833283"/>
              <a:ext cx="11480682" cy="108900"/>
              <a:chOff x="354110" y="834963"/>
              <a:chExt cx="11480682" cy="108900"/>
            </a:xfrm>
          </p:grpSpPr>
          <p:sp>
            <p:nvSpPr>
              <p:cNvPr id="1275" name="Google Shape;1275;p6"/>
              <p:cNvSpPr/>
              <p:nvPr/>
            </p:nvSpPr>
            <p:spPr>
              <a:xfrm>
                <a:off x="354110" y="834963"/>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276" name="Google Shape;1276;p6"/>
              <p:cNvSpPr/>
              <p:nvPr/>
            </p:nvSpPr>
            <p:spPr>
              <a:xfrm>
                <a:off x="809542" y="834963"/>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277" name="Google Shape;1277;p6"/>
              <p:cNvSpPr/>
              <p:nvPr/>
            </p:nvSpPr>
            <p:spPr>
              <a:xfrm>
                <a:off x="1263805" y="834963"/>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278" name="Google Shape;1278;p6"/>
              <p:cNvSpPr/>
              <p:nvPr/>
            </p:nvSpPr>
            <p:spPr>
              <a:xfrm>
                <a:off x="1719239" y="834963"/>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279" name="Google Shape;1279;p6"/>
              <p:cNvSpPr/>
              <p:nvPr/>
            </p:nvSpPr>
            <p:spPr>
              <a:xfrm>
                <a:off x="2173502" y="834963"/>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280" name="Google Shape;1280;p6"/>
              <p:cNvSpPr/>
              <p:nvPr/>
            </p:nvSpPr>
            <p:spPr>
              <a:xfrm>
                <a:off x="2628934" y="834963"/>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281" name="Google Shape;1281;p6"/>
              <p:cNvSpPr/>
              <p:nvPr/>
            </p:nvSpPr>
            <p:spPr>
              <a:xfrm>
                <a:off x="3083197" y="834963"/>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282" name="Google Shape;1282;p6"/>
              <p:cNvSpPr/>
              <p:nvPr/>
            </p:nvSpPr>
            <p:spPr>
              <a:xfrm>
                <a:off x="3538630" y="834963"/>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283" name="Google Shape;1283;p6"/>
              <p:cNvSpPr/>
              <p:nvPr/>
            </p:nvSpPr>
            <p:spPr>
              <a:xfrm>
                <a:off x="3992893" y="834963"/>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284" name="Google Shape;1284;p6"/>
              <p:cNvSpPr/>
              <p:nvPr/>
            </p:nvSpPr>
            <p:spPr>
              <a:xfrm>
                <a:off x="4448326" y="834963"/>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285" name="Google Shape;1285;p6"/>
              <p:cNvSpPr/>
              <p:nvPr/>
            </p:nvSpPr>
            <p:spPr>
              <a:xfrm>
                <a:off x="4902589" y="834963"/>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286" name="Google Shape;1286;p6"/>
              <p:cNvSpPr/>
              <p:nvPr/>
            </p:nvSpPr>
            <p:spPr>
              <a:xfrm>
                <a:off x="5358022" y="834963"/>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287" name="Google Shape;1287;p6"/>
              <p:cNvSpPr/>
              <p:nvPr/>
            </p:nvSpPr>
            <p:spPr>
              <a:xfrm>
                <a:off x="5812285" y="834963"/>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288" name="Google Shape;1288;p6"/>
              <p:cNvSpPr/>
              <p:nvPr/>
            </p:nvSpPr>
            <p:spPr>
              <a:xfrm>
                <a:off x="6267717" y="834963"/>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289" name="Google Shape;1289;p6"/>
              <p:cNvSpPr/>
              <p:nvPr/>
            </p:nvSpPr>
            <p:spPr>
              <a:xfrm>
                <a:off x="6721980" y="834963"/>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290" name="Google Shape;1290;p6"/>
              <p:cNvSpPr/>
              <p:nvPr/>
            </p:nvSpPr>
            <p:spPr>
              <a:xfrm>
                <a:off x="7177414" y="834963"/>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291" name="Google Shape;1291;p6"/>
              <p:cNvSpPr/>
              <p:nvPr/>
            </p:nvSpPr>
            <p:spPr>
              <a:xfrm>
                <a:off x="7631676" y="834963"/>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292" name="Google Shape;1292;p6"/>
              <p:cNvSpPr/>
              <p:nvPr/>
            </p:nvSpPr>
            <p:spPr>
              <a:xfrm>
                <a:off x="8087109" y="834963"/>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293" name="Google Shape;1293;p6"/>
              <p:cNvSpPr/>
              <p:nvPr/>
            </p:nvSpPr>
            <p:spPr>
              <a:xfrm>
                <a:off x="8541372" y="834963"/>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294" name="Google Shape;1294;p6"/>
              <p:cNvSpPr/>
              <p:nvPr/>
            </p:nvSpPr>
            <p:spPr>
              <a:xfrm>
                <a:off x="8996805" y="834963"/>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295" name="Google Shape;1295;p6"/>
              <p:cNvSpPr/>
              <p:nvPr/>
            </p:nvSpPr>
            <p:spPr>
              <a:xfrm>
                <a:off x="9451068" y="834963"/>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296" name="Google Shape;1296;p6"/>
              <p:cNvSpPr/>
              <p:nvPr/>
            </p:nvSpPr>
            <p:spPr>
              <a:xfrm>
                <a:off x="9906501" y="834963"/>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297" name="Google Shape;1297;p6"/>
              <p:cNvSpPr/>
              <p:nvPr/>
            </p:nvSpPr>
            <p:spPr>
              <a:xfrm>
                <a:off x="10360763" y="834963"/>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298" name="Google Shape;1298;p6"/>
              <p:cNvSpPr/>
              <p:nvPr/>
            </p:nvSpPr>
            <p:spPr>
              <a:xfrm>
                <a:off x="10816197" y="834963"/>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299" name="Google Shape;1299;p6"/>
              <p:cNvSpPr/>
              <p:nvPr/>
            </p:nvSpPr>
            <p:spPr>
              <a:xfrm>
                <a:off x="11270460" y="834963"/>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300" name="Google Shape;1300;p6"/>
              <p:cNvSpPr/>
              <p:nvPr/>
            </p:nvSpPr>
            <p:spPr>
              <a:xfrm>
                <a:off x="11725892" y="834963"/>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1301" name="Google Shape;1301;p6"/>
            <p:cNvGrpSpPr/>
            <p:nvPr/>
          </p:nvGrpSpPr>
          <p:grpSpPr>
            <a:xfrm>
              <a:off x="354110" y="1338827"/>
              <a:ext cx="11480682" cy="110100"/>
              <a:chOff x="354110" y="1342187"/>
              <a:chExt cx="11480682" cy="110100"/>
            </a:xfrm>
          </p:grpSpPr>
          <p:sp>
            <p:nvSpPr>
              <p:cNvPr id="1302" name="Google Shape;1302;p6"/>
              <p:cNvSpPr/>
              <p:nvPr/>
            </p:nvSpPr>
            <p:spPr>
              <a:xfrm>
                <a:off x="354110" y="1342187"/>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303" name="Google Shape;1303;p6"/>
              <p:cNvSpPr/>
              <p:nvPr/>
            </p:nvSpPr>
            <p:spPr>
              <a:xfrm>
                <a:off x="809542" y="1342187"/>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304" name="Google Shape;1304;p6"/>
              <p:cNvSpPr/>
              <p:nvPr/>
            </p:nvSpPr>
            <p:spPr>
              <a:xfrm>
                <a:off x="1263805" y="1342187"/>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305" name="Google Shape;1305;p6"/>
              <p:cNvSpPr/>
              <p:nvPr/>
            </p:nvSpPr>
            <p:spPr>
              <a:xfrm>
                <a:off x="1719239" y="1342187"/>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306" name="Google Shape;1306;p6"/>
              <p:cNvSpPr/>
              <p:nvPr/>
            </p:nvSpPr>
            <p:spPr>
              <a:xfrm>
                <a:off x="2173502" y="1342187"/>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307" name="Google Shape;1307;p6"/>
              <p:cNvSpPr/>
              <p:nvPr/>
            </p:nvSpPr>
            <p:spPr>
              <a:xfrm>
                <a:off x="2628934" y="1342187"/>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308" name="Google Shape;1308;p6"/>
              <p:cNvSpPr/>
              <p:nvPr/>
            </p:nvSpPr>
            <p:spPr>
              <a:xfrm>
                <a:off x="3083197" y="1342187"/>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309" name="Google Shape;1309;p6"/>
              <p:cNvSpPr/>
              <p:nvPr/>
            </p:nvSpPr>
            <p:spPr>
              <a:xfrm>
                <a:off x="3538630" y="1342187"/>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310" name="Google Shape;1310;p6"/>
              <p:cNvSpPr/>
              <p:nvPr/>
            </p:nvSpPr>
            <p:spPr>
              <a:xfrm>
                <a:off x="3992893" y="1342187"/>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311" name="Google Shape;1311;p6"/>
              <p:cNvSpPr/>
              <p:nvPr/>
            </p:nvSpPr>
            <p:spPr>
              <a:xfrm>
                <a:off x="4448326" y="1342187"/>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312" name="Google Shape;1312;p6"/>
              <p:cNvSpPr/>
              <p:nvPr/>
            </p:nvSpPr>
            <p:spPr>
              <a:xfrm>
                <a:off x="4902589" y="1342187"/>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313" name="Google Shape;1313;p6"/>
              <p:cNvSpPr/>
              <p:nvPr/>
            </p:nvSpPr>
            <p:spPr>
              <a:xfrm>
                <a:off x="5358022" y="1342187"/>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314" name="Google Shape;1314;p6"/>
              <p:cNvSpPr/>
              <p:nvPr/>
            </p:nvSpPr>
            <p:spPr>
              <a:xfrm>
                <a:off x="5812285" y="1342187"/>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315" name="Google Shape;1315;p6"/>
              <p:cNvSpPr/>
              <p:nvPr/>
            </p:nvSpPr>
            <p:spPr>
              <a:xfrm>
                <a:off x="6267717" y="1342187"/>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316" name="Google Shape;1316;p6"/>
              <p:cNvSpPr/>
              <p:nvPr/>
            </p:nvSpPr>
            <p:spPr>
              <a:xfrm>
                <a:off x="6721980" y="1342187"/>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317" name="Google Shape;1317;p6"/>
              <p:cNvSpPr/>
              <p:nvPr/>
            </p:nvSpPr>
            <p:spPr>
              <a:xfrm>
                <a:off x="7177414" y="1342187"/>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318" name="Google Shape;1318;p6"/>
              <p:cNvSpPr/>
              <p:nvPr/>
            </p:nvSpPr>
            <p:spPr>
              <a:xfrm>
                <a:off x="7631676" y="1342187"/>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319" name="Google Shape;1319;p6"/>
              <p:cNvSpPr/>
              <p:nvPr/>
            </p:nvSpPr>
            <p:spPr>
              <a:xfrm>
                <a:off x="8087109" y="1342187"/>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320" name="Google Shape;1320;p6"/>
              <p:cNvSpPr/>
              <p:nvPr/>
            </p:nvSpPr>
            <p:spPr>
              <a:xfrm>
                <a:off x="8541372" y="1342187"/>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321" name="Google Shape;1321;p6"/>
              <p:cNvSpPr/>
              <p:nvPr/>
            </p:nvSpPr>
            <p:spPr>
              <a:xfrm>
                <a:off x="8996805" y="1342187"/>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322" name="Google Shape;1322;p6"/>
              <p:cNvSpPr/>
              <p:nvPr/>
            </p:nvSpPr>
            <p:spPr>
              <a:xfrm>
                <a:off x="9451068" y="1342187"/>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323" name="Google Shape;1323;p6"/>
              <p:cNvSpPr/>
              <p:nvPr/>
            </p:nvSpPr>
            <p:spPr>
              <a:xfrm>
                <a:off x="9906501" y="1342187"/>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324" name="Google Shape;1324;p6"/>
              <p:cNvSpPr/>
              <p:nvPr/>
            </p:nvSpPr>
            <p:spPr>
              <a:xfrm>
                <a:off x="10360763" y="1342187"/>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325" name="Google Shape;1325;p6"/>
              <p:cNvSpPr/>
              <p:nvPr/>
            </p:nvSpPr>
            <p:spPr>
              <a:xfrm>
                <a:off x="10816197" y="1342187"/>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326" name="Google Shape;1326;p6"/>
              <p:cNvSpPr/>
              <p:nvPr/>
            </p:nvSpPr>
            <p:spPr>
              <a:xfrm>
                <a:off x="11270460" y="1342187"/>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327" name="Google Shape;1327;p6"/>
              <p:cNvSpPr/>
              <p:nvPr/>
            </p:nvSpPr>
            <p:spPr>
              <a:xfrm>
                <a:off x="11725892" y="1342187"/>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1328" name="Google Shape;1328;p6"/>
            <p:cNvGrpSpPr/>
            <p:nvPr/>
          </p:nvGrpSpPr>
          <p:grpSpPr>
            <a:xfrm>
              <a:off x="354110" y="1845539"/>
              <a:ext cx="11480682" cy="110100"/>
              <a:chOff x="354110" y="1850572"/>
              <a:chExt cx="11480682" cy="110100"/>
            </a:xfrm>
          </p:grpSpPr>
          <p:sp>
            <p:nvSpPr>
              <p:cNvPr id="1329" name="Google Shape;1329;p6"/>
              <p:cNvSpPr/>
              <p:nvPr/>
            </p:nvSpPr>
            <p:spPr>
              <a:xfrm>
                <a:off x="354110" y="185057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330" name="Google Shape;1330;p6"/>
              <p:cNvSpPr/>
              <p:nvPr/>
            </p:nvSpPr>
            <p:spPr>
              <a:xfrm>
                <a:off x="809542" y="185057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331" name="Google Shape;1331;p6"/>
              <p:cNvSpPr/>
              <p:nvPr/>
            </p:nvSpPr>
            <p:spPr>
              <a:xfrm>
                <a:off x="1263805" y="185057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332" name="Google Shape;1332;p6"/>
              <p:cNvSpPr/>
              <p:nvPr/>
            </p:nvSpPr>
            <p:spPr>
              <a:xfrm>
                <a:off x="1719239" y="185057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333" name="Google Shape;1333;p6"/>
              <p:cNvSpPr/>
              <p:nvPr/>
            </p:nvSpPr>
            <p:spPr>
              <a:xfrm>
                <a:off x="2173502" y="185057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334" name="Google Shape;1334;p6"/>
              <p:cNvSpPr/>
              <p:nvPr/>
            </p:nvSpPr>
            <p:spPr>
              <a:xfrm>
                <a:off x="2628934" y="185057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335" name="Google Shape;1335;p6"/>
              <p:cNvSpPr/>
              <p:nvPr/>
            </p:nvSpPr>
            <p:spPr>
              <a:xfrm>
                <a:off x="3083197" y="185057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336" name="Google Shape;1336;p6"/>
              <p:cNvSpPr/>
              <p:nvPr/>
            </p:nvSpPr>
            <p:spPr>
              <a:xfrm>
                <a:off x="3538630" y="185057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337" name="Google Shape;1337;p6"/>
              <p:cNvSpPr/>
              <p:nvPr/>
            </p:nvSpPr>
            <p:spPr>
              <a:xfrm>
                <a:off x="3992893" y="185057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338" name="Google Shape;1338;p6"/>
              <p:cNvSpPr/>
              <p:nvPr/>
            </p:nvSpPr>
            <p:spPr>
              <a:xfrm>
                <a:off x="4448326" y="185057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339" name="Google Shape;1339;p6"/>
              <p:cNvSpPr/>
              <p:nvPr/>
            </p:nvSpPr>
            <p:spPr>
              <a:xfrm>
                <a:off x="4902589" y="185057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340" name="Google Shape;1340;p6"/>
              <p:cNvSpPr/>
              <p:nvPr/>
            </p:nvSpPr>
            <p:spPr>
              <a:xfrm>
                <a:off x="5358022" y="185057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341" name="Google Shape;1341;p6"/>
              <p:cNvSpPr/>
              <p:nvPr/>
            </p:nvSpPr>
            <p:spPr>
              <a:xfrm>
                <a:off x="5812285" y="185057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342" name="Google Shape;1342;p6"/>
              <p:cNvSpPr/>
              <p:nvPr/>
            </p:nvSpPr>
            <p:spPr>
              <a:xfrm>
                <a:off x="6267717" y="185057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343" name="Google Shape;1343;p6"/>
              <p:cNvSpPr/>
              <p:nvPr/>
            </p:nvSpPr>
            <p:spPr>
              <a:xfrm>
                <a:off x="6721980" y="185057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344" name="Google Shape;1344;p6"/>
              <p:cNvSpPr/>
              <p:nvPr/>
            </p:nvSpPr>
            <p:spPr>
              <a:xfrm>
                <a:off x="7177414" y="185057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345" name="Google Shape;1345;p6"/>
              <p:cNvSpPr/>
              <p:nvPr/>
            </p:nvSpPr>
            <p:spPr>
              <a:xfrm>
                <a:off x="7631676" y="185057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346" name="Google Shape;1346;p6"/>
              <p:cNvSpPr/>
              <p:nvPr/>
            </p:nvSpPr>
            <p:spPr>
              <a:xfrm>
                <a:off x="8087109" y="185057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347" name="Google Shape;1347;p6"/>
              <p:cNvSpPr/>
              <p:nvPr/>
            </p:nvSpPr>
            <p:spPr>
              <a:xfrm>
                <a:off x="8541372" y="185057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348" name="Google Shape;1348;p6"/>
              <p:cNvSpPr/>
              <p:nvPr/>
            </p:nvSpPr>
            <p:spPr>
              <a:xfrm>
                <a:off x="8996805" y="185057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349" name="Google Shape;1349;p6"/>
              <p:cNvSpPr/>
              <p:nvPr/>
            </p:nvSpPr>
            <p:spPr>
              <a:xfrm>
                <a:off x="9451068" y="185057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350" name="Google Shape;1350;p6"/>
              <p:cNvSpPr/>
              <p:nvPr/>
            </p:nvSpPr>
            <p:spPr>
              <a:xfrm>
                <a:off x="9906501" y="185057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351" name="Google Shape;1351;p6"/>
              <p:cNvSpPr/>
              <p:nvPr/>
            </p:nvSpPr>
            <p:spPr>
              <a:xfrm>
                <a:off x="10360763" y="185057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352" name="Google Shape;1352;p6"/>
              <p:cNvSpPr/>
              <p:nvPr/>
            </p:nvSpPr>
            <p:spPr>
              <a:xfrm>
                <a:off x="10816197" y="185057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353" name="Google Shape;1353;p6"/>
              <p:cNvSpPr/>
              <p:nvPr/>
            </p:nvSpPr>
            <p:spPr>
              <a:xfrm>
                <a:off x="11270460" y="185057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354" name="Google Shape;1354;p6"/>
              <p:cNvSpPr/>
              <p:nvPr/>
            </p:nvSpPr>
            <p:spPr>
              <a:xfrm>
                <a:off x="11725892" y="185057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1355" name="Google Shape;1355;p6"/>
            <p:cNvGrpSpPr/>
            <p:nvPr/>
          </p:nvGrpSpPr>
          <p:grpSpPr>
            <a:xfrm>
              <a:off x="354110" y="2352251"/>
              <a:ext cx="11480682" cy="108900"/>
              <a:chOff x="354110" y="2358964"/>
              <a:chExt cx="11480682" cy="108900"/>
            </a:xfrm>
          </p:grpSpPr>
          <p:sp>
            <p:nvSpPr>
              <p:cNvPr id="1356" name="Google Shape;1356;p6"/>
              <p:cNvSpPr/>
              <p:nvPr/>
            </p:nvSpPr>
            <p:spPr>
              <a:xfrm>
                <a:off x="354110" y="235896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357" name="Google Shape;1357;p6"/>
              <p:cNvSpPr/>
              <p:nvPr/>
            </p:nvSpPr>
            <p:spPr>
              <a:xfrm>
                <a:off x="809542" y="235896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358" name="Google Shape;1358;p6"/>
              <p:cNvSpPr/>
              <p:nvPr/>
            </p:nvSpPr>
            <p:spPr>
              <a:xfrm>
                <a:off x="1263805" y="235896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359" name="Google Shape;1359;p6"/>
              <p:cNvSpPr/>
              <p:nvPr/>
            </p:nvSpPr>
            <p:spPr>
              <a:xfrm>
                <a:off x="1719239" y="235896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360" name="Google Shape;1360;p6"/>
              <p:cNvSpPr/>
              <p:nvPr/>
            </p:nvSpPr>
            <p:spPr>
              <a:xfrm>
                <a:off x="2173502" y="235896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361" name="Google Shape;1361;p6"/>
              <p:cNvSpPr/>
              <p:nvPr/>
            </p:nvSpPr>
            <p:spPr>
              <a:xfrm>
                <a:off x="2628934" y="235896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362" name="Google Shape;1362;p6"/>
              <p:cNvSpPr/>
              <p:nvPr/>
            </p:nvSpPr>
            <p:spPr>
              <a:xfrm>
                <a:off x="3083197" y="235896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363" name="Google Shape;1363;p6"/>
              <p:cNvSpPr/>
              <p:nvPr/>
            </p:nvSpPr>
            <p:spPr>
              <a:xfrm>
                <a:off x="3538630" y="235896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364" name="Google Shape;1364;p6"/>
              <p:cNvSpPr/>
              <p:nvPr/>
            </p:nvSpPr>
            <p:spPr>
              <a:xfrm>
                <a:off x="3992893" y="235896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365" name="Google Shape;1365;p6"/>
              <p:cNvSpPr/>
              <p:nvPr/>
            </p:nvSpPr>
            <p:spPr>
              <a:xfrm>
                <a:off x="4448326" y="235896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366" name="Google Shape;1366;p6"/>
              <p:cNvSpPr/>
              <p:nvPr/>
            </p:nvSpPr>
            <p:spPr>
              <a:xfrm>
                <a:off x="4902589" y="235896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367" name="Google Shape;1367;p6"/>
              <p:cNvSpPr/>
              <p:nvPr/>
            </p:nvSpPr>
            <p:spPr>
              <a:xfrm>
                <a:off x="5358022" y="235896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368" name="Google Shape;1368;p6"/>
              <p:cNvSpPr/>
              <p:nvPr/>
            </p:nvSpPr>
            <p:spPr>
              <a:xfrm>
                <a:off x="5812285" y="235896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369" name="Google Shape;1369;p6"/>
              <p:cNvSpPr/>
              <p:nvPr/>
            </p:nvSpPr>
            <p:spPr>
              <a:xfrm>
                <a:off x="6267717" y="235896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370" name="Google Shape;1370;p6"/>
              <p:cNvSpPr/>
              <p:nvPr/>
            </p:nvSpPr>
            <p:spPr>
              <a:xfrm>
                <a:off x="6721980" y="235896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371" name="Google Shape;1371;p6"/>
              <p:cNvSpPr/>
              <p:nvPr/>
            </p:nvSpPr>
            <p:spPr>
              <a:xfrm>
                <a:off x="7177414" y="235896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372" name="Google Shape;1372;p6"/>
              <p:cNvSpPr/>
              <p:nvPr/>
            </p:nvSpPr>
            <p:spPr>
              <a:xfrm>
                <a:off x="7631676" y="235896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373" name="Google Shape;1373;p6"/>
              <p:cNvSpPr/>
              <p:nvPr/>
            </p:nvSpPr>
            <p:spPr>
              <a:xfrm>
                <a:off x="8087109" y="235896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374" name="Google Shape;1374;p6"/>
              <p:cNvSpPr/>
              <p:nvPr/>
            </p:nvSpPr>
            <p:spPr>
              <a:xfrm>
                <a:off x="8541372" y="235896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375" name="Google Shape;1375;p6"/>
              <p:cNvSpPr/>
              <p:nvPr/>
            </p:nvSpPr>
            <p:spPr>
              <a:xfrm>
                <a:off x="8996805" y="235896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376" name="Google Shape;1376;p6"/>
              <p:cNvSpPr/>
              <p:nvPr/>
            </p:nvSpPr>
            <p:spPr>
              <a:xfrm>
                <a:off x="9451068" y="235896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377" name="Google Shape;1377;p6"/>
              <p:cNvSpPr/>
              <p:nvPr/>
            </p:nvSpPr>
            <p:spPr>
              <a:xfrm>
                <a:off x="9906501" y="235896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378" name="Google Shape;1378;p6"/>
              <p:cNvSpPr/>
              <p:nvPr/>
            </p:nvSpPr>
            <p:spPr>
              <a:xfrm>
                <a:off x="10360763" y="235896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379" name="Google Shape;1379;p6"/>
              <p:cNvSpPr/>
              <p:nvPr/>
            </p:nvSpPr>
            <p:spPr>
              <a:xfrm>
                <a:off x="10816197" y="235896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380" name="Google Shape;1380;p6"/>
              <p:cNvSpPr/>
              <p:nvPr/>
            </p:nvSpPr>
            <p:spPr>
              <a:xfrm>
                <a:off x="11270460" y="235896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381" name="Google Shape;1381;p6"/>
              <p:cNvSpPr/>
              <p:nvPr/>
            </p:nvSpPr>
            <p:spPr>
              <a:xfrm>
                <a:off x="11725892" y="235896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1382" name="Google Shape;1382;p6"/>
            <p:cNvGrpSpPr/>
            <p:nvPr/>
          </p:nvGrpSpPr>
          <p:grpSpPr>
            <a:xfrm>
              <a:off x="354110" y="2857795"/>
              <a:ext cx="11480682" cy="110100"/>
              <a:chOff x="354110" y="2866188"/>
              <a:chExt cx="11480682" cy="110100"/>
            </a:xfrm>
          </p:grpSpPr>
          <p:sp>
            <p:nvSpPr>
              <p:cNvPr id="1383" name="Google Shape;1383;p6"/>
              <p:cNvSpPr/>
              <p:nvPr/>
            </p:nvSpPr>
            <p:spPr>
              <a:xfrm>
                <a:off x="354110" y="286618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384" name="Google Shape;1384;p6"/>
              <p:cNvSpPr/>
              <p:nvPr/>
            </p:nvSpPr>
            <p:spPr>
              <a:xfrm>
                <a:off x="809542" y="286618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385" name="Google Shape;1385;p6"/>
              <p:cNvSpPr/>
              <p:nvPr/>
            </p:nvSpPr>
            <p:spPr>
              <a:xfrm>
                <a:off x="1263805" y="286618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386" name="Google Shape;1386;p6"/>
              <p:cNvSpPr/>
              <p:nvPr/>
            </p:nvSpPr>
            <p:spPr>
              <a:xfrm>
                <a:off x="1719239" y="286618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387" name="Google Shape;1387;p6"/>
              <p:cNvSpPr/>
              <p:nvPr/>
            </p:nvSpPr>
            <p:spPr>
              <a:xfrm>
                <a:off x="2173502" y="286618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388" name="Google Shape;1388;p6"/>
              <p:cNvSpPr/>
              <p:nvPr/>
            </p:nvSpPr>
            <p:spPr>
              <a:xfrm>
                <a:off x="2628934" y="286618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389" name="Google Shape;1389;p6"/>
              <p:cNvSpPr/>
              <p:nvPr/>
            </p:nvSpPr>
            <p:spPr>
              <a:xfrm>
                <a:off x="3083197" y="286618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390" name="Google Shape;1390;p6"/>
              <p:cNvSpPr/>
              <p:nvPr/>
            </p:nvSpPr>
            <p:spPr>
              <a:xfrm>
                <a:off x="3538630" y="286618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391" name="Google Shape;1391;p6"/>
              <p:cNvSpPr/>
              <p:nvPr/>
            </p:nvSpPr>
            <p:spPr>
              <a:xfrm>
                <a:off x="3992893" y="286618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392" name="Google Shape;1392;p6"/>
              <p:cNvSpPr/>
              <p:nvPr/>
            </p:nvSpPr>
            <p:spPr>
              <a:xfrm>
                <a:off x="4448326" y="286618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393" name="Google Shape;1393;p6"/>
              <p:cNvSpPr/>
              <p:nvPr/>
            </p:nvSpPr>
            <p:spPr>
              <a:xfrm>
                <a:off x="4902589" y="286618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394" name="Google Shape;1394;p6"/>
              <p:cNvSpPr/>
              <p:nvPr/>
            </p:nvSpPr>
            <p:spPr>
              <a:xfrm>
                <a:off x="5358022" y="286618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395" name="Google Shape;1395;p6"/>
              <p:cNvSpPr/>
              <p:nvPr/>
            </p:nvSpPr>
            <p:spPr>
              <a:xfrm>
                <a:off x="5812285" y="286618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396" name="Google Shape;1396;p6"/>
              <p:cNvSpPr/>
              <p:nvPr/>
            </p:nvSpPr>
            <p:spPr>
              <a:xfrm>
                <a:off x="6267717" y="286618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397" name="Google Shape;1397;p6"/>
              <p:cNvSpPr/>
              <p:nvPr/>
            </p:nvSpPr>
            <p:spPr>
              <a:xfrm>
                <a:off x="6721980" y="286618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398" name="Google Shape;1398;p6"/>
              <p:cNvSpPr/>
              <p:nvPr/>
            </p:nvSpPr>
            <p:spPr>
              <a:xfrm>
                <a:off x="7177414" y="286618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399" name="Google Shape;1399;p6"/>
              <p:cNvSpPr/>
              <p:nvPr/>
            </p:nvSpPr>
            <p:spPr>
              <a:xfrm>
                <a:off x="7631676" y="286618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400" name="Google Shape;1400;p6"/>
              <p:cNvSpPr/>
              <p:nvPr/>
            </p:nvSpPr>
            <p:spPr>
              <a:xfrm>
                <a:off x="8087109" y="286618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401" name="Google Shape;1401;p6"/>
              <p:cNvSpPr/>
              <p:nvPr/>
            </p:nvSpPr>
            <p:spPr>
              <a:xfrm>
                <a:off x="8541372" y="286618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402" name="Google Shape;1402;p6"/>
              <p:cNvSpPr/>
              <p:nvPr/>
            </p:nvSpPr>
            <p:spPr>
              <a:xfrm>
                <a:off x="8996805" y="286618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403" name="Google Shape;1403;p6"/>
              <p:cNvSpPr/>
              <p:nvPr/>
            </p:nvSpPr>
            <p:spPr>
              <a:xfrm>
                <a:off x="9451068" y="286618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404" name="Google Shape;1404;p6"/>
              <p:cNvSpPr/>
              <p:nvPr/>
            </p:nvSpPr>
            <p:spPr>
              <a:xfrm>
                <a:off x="9906501" y="286618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405" name="Google Shape;1405;p6"/>
              <p:cNvSpPr/>
              <p:nvPr/>
            </p:nvSpPr>
            <p:spPr>
              <a:xfrm>
                <a:off x="10360763" y="286618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406" name="Google Shape;1406;p6"/>
              <p:cNvSpPr/>
              <p:nvPr/>
            </p:nvSpPr>
            <p:spPr>
              <a:xfrm>
                <a:off x="10816197" y="286618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407" name="Google Shape;1407;p6"/>
              <p:cNvSpPr/>
              <p:nvPr/>
            </p:nvSpPr>
            <p:spPr>
              <a:xfrm>
                <a:off x="11270460" y="286618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408" name="Google Shape;1408;p6"/>
              <p:cNvSpPr/>
              <p:nvPr/>
            </p:nvSpPr>
            <p:spPr>
              <a:xfrm>
                <a:off x="11725892" y="286618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1409" name="Google Shape;1409;p6"/>
            <p:cNvGrpSpPr/>
            <p:nvPr/>
          </p:nvGrpSpPr>
          <p:grpSpPr>
            <a:xfrm>
              <a:off x="354110" y="3364507"/>
              <a:ext cx="11480682" cy="110100"/>
              <a:chOff x="354110" y="3364062"/>
              <a:chExt cx="11480682" cy="110100"/>
            </a:xfrm>
          </p:grpSpPr>
          <p:sp>
            <p:nvSpPr>
              <p:cNvPr id="1410" name="Google Shape;1410;p6"/>
              <p:cNvSpPr/>
              <p:nvPr/>
            </p:nvSpPr>
            <p:spPr>
              <a:xfrm>
                <a:off x="354110" y="3364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411" name="Google Shape;1411;p6"/>
              <p:cNvSpPr/>
              <p:nvPr/>
            </p:nvSpPr>
            <p:spPr>
              <a:xfrm>
                <a:off x="809542" y="3364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412" name="Google Shape;1412;p6"/>
              <p:cNvSpPr/>
              <p:nvPr/>
            </p:nvSpPr>
            <p:spPr>
              <a:xfrm>
                <a:off x="1263805" y="3364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413" name="Google Shape;1413;p6"/>
              <p:cNvSpPr/>
              <p:nvPr/>
            </p:nvSpPr>
            <p:spPr>
              <a:xfrm>
                <a:off x="1719239" y="3364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414" name="Google Shape;1414;p6"/>
              <p:cNvSpPr/>
              <p:nvPr/>
            </p:nvSpPr>
            <p:spPr>
              <a:xfrm>
                <a:off x="2173502" y="3364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415" name="Google Shape;1415;p6"/>
              <p:cNvSpPr/>
              <p:nvPr/>
            </p:nvSpPr>
            <p:spPr>
              <a:xfrm>
                <a:off x="2628934" y="3364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416" name="Google Shape;1416;p6"/>
              <p:cNvSpPr/>
              <p:nvPr/>
            </p:nvSpPr>
            <p:spPr>
              <a:xfrm>
                <a:off x="3083197" y="3364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417" name="Google Shape;1417;p6"/>
              <p:cNvSpPr/>
              <p:nvPr/>
            </p:nvSpPr>
            <p:spPr>
              <a:xfrm>
                <a:off x="3538630" y="3364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418" name="Google Shape;1418;p6"/>
              <p:cNvSpPr/>
              <p:nvPr/>
            </p:nvSpPr>
            <p:spPr>
              <a:xfrm>
                <a:off x="3992893" y="3364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419" name="Google Shape;1419;p6"/>
              <p:cNvSpPr/>
              <p:nvPr/>
            </p:nvSpPr>
            <p:spPr>
              <a:xfrm>
                <a:off x="4448326" y="3364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420" name="Google Shape;1420;p6"/>
              <p:cNvSpPr/>
              <p:nvPr/>
            </p:nvSpPr>
            <p:spPr>
              <a:xfrm>
                <a:off x="4902589" y="3364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421" name="Google Shape;1421;p6"/>
              <p:cNvSpPr/>
              <p:nvPr/>
            </p:nvSpPr>
            <p:spPr>
              <a:xfrm>
                <a:off x="5358022" y="3364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422" name="Google Shape;1422;p6"/>
              <p:cNvSpPr/>
              <p:nvPr/>
            </p:nvSpPr>
            <p:spPr>
              <a:xfrm>
                <a:off x="5812285" y="3364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423" name="Google Shape;1423;p6"/>
              <p:cNvSpPr/>
              <p:nvPr/>
            </p:nvSpPr>
            <p:spPr>
              <a:xfrm>
                <a:off x="6267717" y="3364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424" name="Google Shape;1424;p6"/>
              <p:cNvSpPr/>
              <p:nvPr/>
            </p:nvSpPr>
            <p:spPr>
              <a:xfrm>
                <a:off x="6721980" y="3364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425" name="Google Shape;1425;p6"/>
              <p:cNvSpPr/>
              <p:nvPr/>
            </p:nvSpPr>
            <p:spPr>
              <a:xfrm>
                <a:off x="7177414" y="3364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426" name="Google Shape;1426;p6"/>
              <p:cNvSpPr/>
              <p:nvPr/>
            </p:nvSpPr>
            <p:spPr>
              <a:xfrm>
                <a:off x="7631676" y="3364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427" name="Google Shape;1427;p6"/>
              <p:cNvSpPr/>
              <p:nvPr/>
            </p:nvSpPr>
            <p:spPr>
              <a:xfrm>
                <a:off x="8087109" y="3364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428" name="Google Shape;1428;p6"/>
              <p:cNvSpPr/>
              <p:nvPr/>
            </p:nvSpPr>
            <p:spPr>
              <a:xfrm>
                <a:off x="8541372" y="3364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429" name="Google Shape;1429;p6"/>
              <p:cNvSpPr/>
              <p:nvPr/>
            </p:nvSpPr>
            <p:spPr>
              <a:xfrm>
                <a:off x="8996805" y="3364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430" name="Google Shape;1430;p6"/>
              <p:cNvSpPr/>
              <p:nvPr/>
            </p:nvSpPr>
            <p:spPr>
              <a:xfrm>
                <a:off x="9451068" y="3364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431" name="Google Shape;1431;p6"/>
              <p:cNvSpPr/>
              <p:nvPr/>
            </p:nvSpPr>
            <p:spPr>
              <a:xfrm>
                <a:off x="9906501" y="3364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432" name="Google Shape;1432;p6"/>
              <p:cNvSpPr/>
              <p:nvPr/>
            </p:nvSpPr>
            <p:spPr>
              <a:xfrm>
                <a:off x="10360763" y="3364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433" name="Google Shape;1433;p6"/>
              <p:cNvSpPr/>
              <p:nvPr/>
            </p:nvSpPr>
            <p:spPr>
              <a:xfrm>
                <a:off x="10816197" y="3364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434" name="Google Shape;1434;p6"/>
              <p:cNvSpPr/>
              <p:nvPr/>
            </p:nvSpPr>
            <p:spPr>
              <a:xfrm>
                <a:off x="11270460" y="3364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435" name="Google Shape;1435;p6"/>
              <p:cNvSpPr/>
              <p:nvPr/>
            </p:nvSpPr>
            <p:spPr>
              <a:xfrm>
                <a:off x="11725892" y="3364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1436" name="Google Shape;1436;p6"/>
            <p:cNvGrpSpPr/>
            <p:nvPr/>
          </p:nvGrpSpPr>
          <p:grpSpPr>
            <a:xfrm>
              <a:off x="354110" y="3871219"/>
              <a:ext cx="11480682" cy="108900"/>
              <a:chOff x="354110" y="3872454"/>
              <a:chExt cx="11480682" cy="108900"/>
            </a:xfrm>
          </p:grpSpPr>
          <p:sp>
            <p:nvSpPr>
              <p:cNvPr id="1437" name="Google Shape;1437;p6"/>
              <p:cNvSpPr/>
              <p:nvPr/>
            </p:nvSpPr>
            <p:spPr>
              <a:xfrm>
                <a:off x="354110" y="3872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438" name="Google Shape;1438;p6"/>
              <p:cNvSpPr/>
              <p:nvPr/>
            </p:nvSpPr>
            <p:spPr>
              <a:xfrm>
                <a:off x="809542" y="3872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439" name="Google Shape;1439;p6"/>
              <p:cNvSpPr/>
              <p:nvPr/>
            </p:nvSpPr>
            <p:spPr>
              <a:xfrm>
                <a:off x="1263805" y="3872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440" name="Google Shape;1440;p6"/>
              <p:cNvSpPr/>
              <p:nvPr/>
            </p:nvSpPr>
            <p:spPr>
              <a:xfrm>
                <a:off x="1719239" y="3872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441" name="Google Shape;1441;p6"/>
              <p:cNvSpPr/>
              <p:nvPr/>
            </p:nvSpPr>
            <p:spPr>
              <a:xfrm>
                <a:off x="2173502" y="3872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442" name="Google Shape;1442;p6"/>
              <p:cNvSpPr/>
              <p:nvPr/>
            </p:nvSpPr>
            <p:spPr>
              <a:xfrm>
                <a:off x="2628934" y="3872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443" name="Google Shape;1443;p6"/>
              <p:cNvSpPr/>
              <p:nvPr/>
            </p:nvSpPr>
            <p:spPr>
              <a:xfrm>
                <a:off x="3083197" y="3872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444" name="Google Shape;1444;p6"/>
              <p:cNvSpPr/>
              <p:nvPr/>
            </p:nvSpPr>
            <p:spPr>
              <a:xfrm>
                <a:off x="3538630" y="3872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445" name="Google Shape;1445;p6"/>
              <p:cNvSpPr/>
              <p:nvPr/>
            </p:nvSpPr>
            <p:spPr>
              <a:xfrm>
                <a:off x="3992893" y="3872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446" name="Google Shape;1446;p6"/>
              <p:cNvSpPr/>
              <p:nvPr/>
            </p:nvSpPr>
            <p:spPr>
              <a:xfrm>
                <a:off x="4448326" y="3872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447" name="Google Shape;1447;p6"/>
              <p:cNvSpPr/>
              <p:nvPr/>
            </p:nvSpPr>
            <p:spPr>
              <a:xfrm>
                <a:off x="4902589" y="3872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448" name="Google Shape;1448;p6"/>
              <p:cNvSpPr/>
              <p:nvPr/>
            </p:nvSpPr>
            <p:spPr>
              <a:xfrm>
                <a:off x="5358022" y="3872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449" name="Google Shape;1449;p6"/>
              <p:cNvSpPr/>
              <p:nvPr/>
            </p:nvSpPr>
            <p:spPr>
              <a:xfrm>
                <a:off x="5812285" y="3872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450" name="Google Shape;1450;p6"/>
              <p:cNvSpPr/>
              <p:nvPr/>
            </p:nvSpPr>
            <p:spPr>
              <a:xfrm>
                <a:off x="6267717" y="3872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451" name="Google Shape;1451;p6"/>
              <p:cNvSpPr/>
              <p:nvPr/>
            </p:nvSpPr>
            <p:spPr>
              <a:xfrm>
                <a:off x="6721980" y="3872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452" name="Google Shape;1452;p6"/>
              <p:cNvSpPr/>
              <p:nvPr/>
            </p:nvSpPr>
            <p:spPr>
              <a:xfrm>
                <a:off x="7177414" y="3872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453" name="Google Shape;1453;p6"/>
              <p:cNvSpPr/>
              <p:nvPr/>
            </p:nvSpPr>
            <p:spPr>
              <a:xfrm>
                <a:off x="7631676" y="3872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454" name="Google Shape;1454;p6"/>
              <p:cNvSpPr/>
              <p:nvPr/>
            </p:nvSpPr>
            <p:spPr>
              <a:xfrm>
                <a:off x="8087109" y="3872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455" name="Google Shape;1455;p6"/>
              <p:cNvSpPr/>
              <p:nvPr/>
            </p:nvSpPr>
            <p:spPr>
              <a:xfrm>
                <a:off x="8541372" y="3872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456" name="Google Shape;1456;p6"/>
              <p:cNvSpPr/>
              <p:nvPr/>
            </p:nvSpPr>
            <p:spPr>
              <a:xfrm>
                <a:off x="8996805" y="3872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457" name="Google Shape;1457;p6"/>
              <p:cNvSpPr/>
              <p:nvPr/>
            </p:nvSpPr>
            <p:spPr>
              <a:xfrm>
                <a:off x="9451068" y="3872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458" name="Google Shape;1458;p6"/>
              <p:cNvSpPr/>
              <p:nvPr/>
            </p:nvSpPr>
            <p:spPr>
              <a:xfrm>
                <a:off x="9906501" y="3872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459" name="Google Shape;1459;p6"/>
              <p:cNvSpPr/>
              <p:nvPr/>
            </p:nvSpPr>
            <p:spPr>
              <a:xfrm>
                <a:off x="10360763" y="3872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460" name="Google Shape;1460;p6"/>
              <p:cNvSpPr/>
              <p:nvPr/>
            </p:nvSpPr>
            <p:spPr>
              <a:xfrm>
                <a:off x="10816197" y="3872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461" name="Google Shape;1461;p6"/>
              <p:cNvSpPr/>
              <p:nvPr/>
            </p:nvSpPr>
            <p:spPr>
              <a:xfrm>
                <a:off x="11270460" y="3872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462" name="Google Shape;1462;p6"/>
              <p:cNvSpPr/>
              <p:nvPr/>
            </p:nvSpPr>
            <p:spPr>
              <a:xfrm>
                <a:off x="11725892" y="3872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1463" name="Google Shape;1463;p6"/>
            <p:cNvGrpSpPr/>
            <p:nvPr/>
          </p:nvGrpSpPr>
          <p:grpSpPr>
            <a:xfrm>
              <a:off x="354110" y="4376763"/>
              <a:ext cx="11480682" cy="110100"/>
              <a:chOff x="354110" y="4379678"/>
              <a:chExt cx="11480682" cy="110100"/>
            </a:xfrm>
          </p:grpSpPr>
          <p:sp>
            <p:nvSpPr>
              <p:cNvPr id="1464" name="Google Shape;1464;p6"/>
              <p:cNvSpPr/>
              <p:nvPr/>
            </p:nvSpPr>
            <p:spPr>
              <a:xfrm>
                <a:off x="354110" y="4379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465" name="Google Shape;1465;p6"/>
              <p:cNvSpPr/>
              <p:nvPr/>
            </p:nvSpPr>
            <p:spPr>
              <a:xfrm>
                <a:off x="809542" y="4379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466" name="Google Shape;1466;p6"/>
              <p:cNvSpPr/>
              <p:nvPr/>
            </p:nvSpPr>
            <p:spPr>
              <a:xfrm>
                <a:off x="1263805" y="4379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467" name="Google Shape;1467;p6"/>
              <p:cNvSpPr/>
              <p:nvPr/>
            </p:nvSpPr>
            <p:spPr>
              <a:xfrm>
                <a:off x="1719239" y="4379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468" name="Google Shape;1468;p6"/>
              <p:cNvSpPr/>
              <p:nvPr/>
            </p:nvSpPr>
            <p:spPr>
              <a:xfrm>
                <a:off x="2173502" y="4379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469" name="Google Shape;1469;p6"/>
              <p:cNvSpPr/>
              <p:nvPr/>
            </p:nvSpPr>
            <p:spPr>
              <a:xfrm>
                <a:off x="2628934" y="4379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470" name="Google Shape;1470;p6"/>
              <p:cNvSpPr/>
              <p:nvPr/>
            </p:nvSpPr>
            <p:spPr>
              <a:xfrm>
                <a:off x="3083197" y="4379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471" name="Google Shape;1471;p6"/>
              <p:cNvSpPr/>
              <p:nvPr/>
            </p:nvSpPr>
            <p:spPr>
              <a:xfrm>
                <a:off x="3538630" y="4379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472" name="Google Shape;1472;p6"/>
              <p:cNvSpPr/>
              <p:nvPr/>
            </p:nvSpPr>
            <p:spPr>
              <a:xfrm>
                <a:off x="3992893" y="4379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473" name="Google Shape;1473;p6"/>
              <p:cNvSpPr/>
              <p:nvPr/>
            </p:nvSpPr>
            <p:spPr>
              <a:xfrm>
                <a:off x="4448326" y="4379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474" name="Google Shape;1474;p6"/>
              <p:cNvSpPr/>
              <p:nvPr/>
            </p:nvSpPr>
            <p:spPr>
              <a:xfrm>
                <a:off x="4902589" y="4379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475" name="Google Shape;1475;p6"/>
              <p:cNvSpPr/>
              <p:nvPr/>
            </p:nvSpPr>
            <p:spPr>
              <a:xfrm>
                <a:off x="5358022" y="4379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476" name="Google Shape;1476;p6"/>
              <p:cNvSpPr/>
              <p:nvPr/>
            </p:nvSpPr>
            <p:spPr>
              <a:xfrm>
                <a:off x="5812285" y="4379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477" name="Google Shape;1477;p6"/>
              <p:cNvSpPr/>
              <p:nvPr/>
            </p:nvSpPr>
            <p:spPr>
              <a:xfrm>
                <a:off x="6267717" y="4379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478" name="Google Shape;1478;p6"/>
              <p:cNvSpPr/>
              <p:nvPr/>
            </p:nvSpPr>
            <p:spPr>
              <a:xfrm>
                <a:off x="6721980" y="4379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479" name="Google Shape;1479;p6"/>
              <p:cNvSpPr/>
              <p:nvPr/>
            </p:nvSpPr>
            <p:spPr>
              <a:xfrm>
                <a:off x="7177414" y="4379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480" name="Google Shape;1480;p6"/>
              <p:cNvSpPr/>
              <p:nvPr/>
            </p:nvSpPr>
            <p:spPr>
              <a:xfrm>
                <a:off x="7631676" y="4379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481" name="Google Shape;1481;p6"/>
              <p:cNvSpPr/>
              <p:nvPr/>
            </p:nvSpPr>
            <p:spPr>
              <a:xfrm>
                <a:off x="8087109" y="4379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482" name="Google Shape;1482;p6"/>
              <p:cNvSpPr/>
              <p:nvPr/>
            </p:nvSpPr>
            <p:spPr>
              <a:xfrm>
                <a:off x="8541372" y="4379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483" name="Google Shape;1483;p6"/>
              <p:cNvSpPr/>
              <p:nvPr/>
            </p:nvSpPr>
            <p:spPr>
              <a:xfrm>
                <a:off x="8996805" y="4379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484" name="Google Shape;1484;p6"/>
              <p:cNvSpPr/>
              <p:nvPr/>
            </p:nvSpPr>
            <p:spPr>
              <a:xfrm>
                <a:off x="9451068" y="4379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485" name="Google Shape;1485;p6"/>
              <p:cNvSpPr/>
              <p:nvPr/>
            </p:nvSpPr>
            <p:spPr>
              <a:xfrm>
                <a:off x="9906501" y="4379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486" name="Google Shape;1486;p6"/>
              <p:cNvSpPr/>
              <p:nvPr/>
            </p:nvSpPr>
            <p:spPr>
              <a:xfrm>
                <a:off x="10360763" y="4379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487" name="Google Shape;1487;p6"/>
              <p:cNvSpPr/>
              <p:nvPr/>
            </p:nvSpPr>
            <p:spPr>
              <a:xfrm>
                <a:off x="10816197" y="4379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488" name="Google Shape;1488;p6"/>
              <p:cNvSpPr/>
              <p:nvPr/>
            </p:nvSpPr>
            <p:spPr>
              <a:xfrm>
                <a:off x="11270460" y="4379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489" name="Google Shape;1489;p6"/>
              <p:cNvSpPr/>
              <p:nvPr/>
            </p:nvSpPr>
            <p:spPr>
              <a:xfrm>
                <a:off x="11725892" y="4379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1490" name="Google Shape;1490;p6"/>
            <p:cNvGrpSpPr/>
            <p:nvPr/>
          </p:nvGrpSpPr>
          <p:grpSpPr>
            <a:xfrm>
              <a:off x="354110" y="4883475"/>
              <a:ext cx="11480682" cy="110100"/>
              <a:chOff x="354110" y="4888062"/>
              <a:chExt cx="11480682" cy="110100"/>
            </a:xfrm>
          </p:grpSpPr>
          <p:sp>
            <p:nvSpPr>
              <p:cNvPr id="1491" name="Google Shape;1491;p6"/>
              <p:cNvSpPr/>
              <p:nvPr/>
            </p:nvSpPr>
            <p:spPr>
              <a:xfrm>
                <a:off x="354110" y="4888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492" name="Google Shape;1492;p6"/>
              <p:cNvSpPr/>
              <p:nvPr/>
            </p:nvSpPr>
            <p:spPr>
              <a:xfrm>
                <a:off x="809542" y="4888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493" name="Google Shape;1493;p6"/>
              <p:cNvSpPr/>
              <p:nvPr/>
            </p:nvSpPr>
            <p:spPr>
              <a:xfrm>
                <a:off x="1263805" y="4888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494" name="Google Shape;1494;p6"/>
              <p:cNvSpPr/>
              <p:nvPr/>
            </p:nvSpPr>
            <p:spPr>
              <a:xfrm>
                <a:off x="1719239" y="4888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495" name="Google Shape;1495;p6"/>
              <p:cNvSpPr/>
              <p:nvPr/>
            </p:nvSpPr>
            <p:spPr>
              <a:xfrm>
                <a:off x="2173502" y="4888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496" name="Google Shape;1496;p6"/>
              <p:cNvSpPr/>
              <p:nvPr/>
            </p:nvSpPr>
            <p:spPr>
              <a:xfrm>
                <a:off x="2628934" y="4888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497" name="Google Shape;1497;p6"/>
              <p:cNvSpPr/>
              <p:nvPr/>
            </p:nvSpPr>
            <p:spPr>
              <a:xfrm>
                <a:off x="3083197" y="4888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498" name="Google Shape;1498;p6"/>
              <p:cNvSpPr/>
              <p:nvPr/>
            </p:nvSpPr>
            <p:spPr>
              <a:xfrm>
                <a:off x="3538630" y="4888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499" name="Google Shape;1499;p6"/>
              <p:cNvSpPr/>
              <p:nvPr/>
            </p:nvSpPr>
            <p:spPr>
              <a:xfrm>
                <a:off x="3992893" y="4888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500" name="Google Shape;1500;p6"/>
              <p:cNvSpPr/>
              <p:nvPr/>
            </p:nvSpPr>
            <p:spPr>
              <a:xfrm>
                <a:off x="4448326" y="4888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501" name="Google Shape;1501;p6"/>
              <p:cNvSpPr/>
              <p:nvPr/>
            </p:nvSpPr>
            <p:spPr>
              <a:xfrm>
                <a:off x="4902589" y="4888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502" name="Google Shape;1502;p6"/>
              <p:cNvSpPr/>
              <p:nvPr/>
            </p:nvSpPr>
            <p:spPr>
              <a:xfrm>
                <a:off x="5358022" y="4888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503" name="Google Shape;1503;p6"/>
              <p:cNvSpPr/>
              <p:nvPr/>
            </p:nvSpPr>
            <p:spPr>
              <a:xfrm>
                <a:off x="5812285" y="4888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504" name="Google Shape;1504;p6"/>
              <p:cNvSpPr/>
              <p:nvPr/>
            </p:nvSpPr>
            <p:spPr>
              <a:xfrm>
                <a:off x="6267717" y="4888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505" name="Google Shape;1505;p6"/>
              <p:cNvSpPr/>
              <p:nvPr/>
            </p:nvSpPr>
            <p:spPr>
              <a:xfrm>
                <a:off x="6721980" y="4888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506" name="Google Shape;1506;p6"/>
              <p:cNvSpPr/>
              <p:nvPr/>
            </p:nvSpPr>
            <p:spPr>
              <a:xfrm>
                <a:off x="7177414" y="4888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507" name="Google Shape;1507;p6"/>
              <p:cNvSpPr/>
              <p:nvPr/>
            </p:nvSpPr>
            <p:spPr>
              <a:xfrm>
                <a:off x="7631676" y="4888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508" name="Google Shape;1508;p6"/>
              <p:cNvSpPr/>
              <p:nvPr/>
            </p:nvSpPr>
            <p:spPr>
              <a:xfrm>
                <a:off x="8087109" y="4888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509" name="Google Shape;1509;p6"/>
              <p:cNvSpPr/>
              <p:nvPr/>
            </p:nvSpPr>
            <p:spPr>
              <a:xfrm>
                <a:off x="8541372" y="4888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510" name="Google Shape;1510;p6"/>
              <p:cNvSpPr/>
              <p:nvPr/>
            </p:nvSpPr>
            <p:spPr>
              <a:xfrm>
                <a:off x="8996805" y="4888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511" name="Google Shape;1511;p6"/>
              <p:cNvSpPr/>
              <p:nvPr/>
            </p:nvSpPr>
            <p:spPr>
              <a:xfrm>
                <a:off x="9451068" y="4888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512" name="Google Shape;1512;p6"/>
              <p:cNvSpPr/>
              <p:nvPr/>
            </p:nvSpPr>
            <p:spPr>
              <a:xfrm>
                <a:off x="9906501" y="4888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513" name="Google Shape;1513;p6"/>
              <p:cNvSpPr/>
              <p:nvPr/>
            </p:nvSpPr>
            <p:spPr>
              <a:xfrm>
                <a:off x="10360763" y="4888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514" name="Google Shape;1514;p6"/>
              <p:cNvSpPr/>
              <p:nvPr/>
            </p:nvSpPr>
            <p:spPr>
              <a:xfrm>
                <a:off x="10816197" y="4888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515" name="Google Shape;1515;p6"/>
              <p:cNvSpPr/>
              <p:nvPr/>
            </p:nvSpPr>
            <p:spPr>
              <a:xfrm>
                <a:off x="11270460" y="4888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516" name="Google Shape;1516;p6"/>
              <p:cNvSpPr/>
              <p:nvPr/>
            </p:nvSpPr>
            <p:spPr>
              <a:xfrm>
                <a:off x="11725892" y="4888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1517" name="Google Shape;1517;p6"/>
            <p:cNvGrpSpPr/>
            <p:nvPr/>
          </p:nvGrpSpPr>
          <p:grpSpPr>
            <a:xfrm>
              <a:off x="354110" y="5390187"/>
              <a:ext cx="11480682" cy="108900"/>
              <a:chOff x="354110" y="5396454"/>
              <a:chExt cx="11480682" cy="108900"/>
            </a:xfrm>
          </p:grpSpPr>
          <p:sp>
            <p:nvSpPr>
              <p:cNvPr id="1518" name="Google Shape;1518;p6"/>
              <p:cNvSpPr/>
              <p:nvPr/>
            </p:nvSpPr>
            <p:spPr>
              <a:xfrm>
                <a:off x="354110" y="5396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519" name="Google Shape;1519;p6"/>
              <p:cNvSpPr/>
              <p:nvPr/>
            </p:nvSpPr>
            <p:spPr>
              <a:xfrm>
                <a:off x="809542" y="5396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520" name="Google Shape;1520;p6"/>
              <p:cNvSpPr/>
              <p:nvPr/>
            </p:nvSpPr>
            <p:spPr>
              <a:xfrm>
                <a:off x="1263805" y="5396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521" name="Google Shape;1521;p6"/>
              <p:cNvSpPr/>
              <p:nvPr/>
            </p:nvSpPr>
            <p:spPr>
              <a:xfrm>
                <a:off x="1719239" y="5396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522" name="Google Shape;1522;p6"/>
              <p:cNvSpPr/>
              <p:nvPr/>
            </p:nvSpPr>
            <p:spPr>
              <a:xfrm>
                <a:off x="2173502" y="5396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523" name="Google Shape;1523;p6"/>
              <p:cNvSpPr/>
              <p:nvPr/>
            </p:nvSpPr>
            <p:spPr>
              <a:xfrm>
                <a:off x="2628934" y="5396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524" name="Google Shape;1524;p6"/>
              <p:cNvSpPr/>
              <p:nvPr/>
            </p:nvSpPr>
            <p:spPr>
              <a:xfrm>
                <a:off x="3083197" y="5396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525" name="Google Shape;1525;p6"/>
              <p:cNvSpPr/>
              <p:nvPr/>
            </p:nvSpPr>
            <p:spPr>
              <a:xfrm>
                <a:off x="3538630" y="5396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526" name="Google Shape;1526;p6"/>
              <p:cNvSpPr/>
              <p:nvPr/>
            </p:nvSpPr>
            <p:spPr>
              <a:xfrm>
                <a:off x="3992893" y="5396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527" name="Google Shape;1527;p6"/>
              <p:cNvSpPr/>
              <p:nvPr/>
            </p:nvSpPr>
            <p:spPr>
              <a:xfrm>
                <a:off x="4448326" y="5396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528" name="Google Shape;1528;p6"/>
              <p:cNvSpPr/>
              <p:nvPr/>
            </p:nvSpPr>
            <p:spPr>
              <a:xfrm>
                <a:off x="4902589" y="5396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529" name="Google Shape;1529;p6"/>
              <p:cNvSpPr/>
              <p:nvPr/>
            </p:nvSpPr>
            <p:spPr>
              <a:xfrm>
                <a:off x="5358022" y="5396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530" name="Google Shape;1530;p6"/>
              <p:cNvSpPr/>
              <p:nvPr/>
            </p:nvSpPr>
            <p:spPr>
              <a:xfrm>
                <a:off x="5812285" y="5396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531" name="Google Shape;1531;p6"/>
              <p:cNvSpPr/>
              <p:nvPr/>
            </p:nvSpPr>
            <p:spPr>
              <a:xfrm>
                <a:off x="6267717" y="5396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532" name="Google Shape;1532;p6"/>
              <p:cNvSpPr/>
              <p:nvPr/>
            </p:nvSpPr>
            <p:spPr>
              <a:xfrm>
                <a:off x="6721980" y="5396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533" name="Google Shape;1533;p6"/>
              <p:cNvSpPr/>
              <p:nvPr/>
            </p:nvSpPr>
            <p:spPr>
              <a:xfrm>
                <a:off x="7177414" y="5396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534" name="Google Shape;1534;p6"/>
              <p:cNvSpPr/>
              <p:nvPr/>
            </p:nvSpPr>
            <p:spPr>
              <a:xfrm>
                <a:off x="7631676" y="5396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535" name="Google Shape;1535;p6"/>
              <p:cNvSpPr/>
              <p:nvPr/>
            </p:nvSpPr>
            <p:spPr>
              <a:xfrm>
                <a:off x="8087109" y="5396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536" name="Google Shape;1536;p6"/>
              <p:cNvSpPr/>
              <p:nvPr/>
            </p:nvSpPr>
            <p:spPr>
              <a:xfrm>
                <a:off x="8541372" y="5396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537" name="Google Shape;1537;p6"/>
              <p:cNvSpPr/>
              <p:nvPr/>
            </p:nvSpPr>
            <p:spPr>
              <a:xfrm>
                <a:off x="8996805" y="5396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538" name="Google Shape;1538;p6"/>
              <p:cNvSpPr/>
              <p:nvPr/>
            </p:nvSpPr>
            <p:spPr>
              <a:xfrm>
                <a:off x="9451068" y="5396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539" name="Google Shape;1539;p6"/>
              <p:cNvSpPr/>
              <p:nvPr/>
            </p:nvSpPr>
            <p:spPr>
              <a:xfrm>
                <a:off x="9906501" y="5396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540" name="Google Shape;1540;p6"/>
              <p:cNvSpPr/>
              <p:nvPr/>
            </p:nvSpPr>
            <p:spPr>
              <a:xfrm>
                <a:off x="10360763" y="5396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541" name="Google Shape;1541;p6"/>
              <p:cNvSpPr/>
              <p:nvPr/>
            </p:nvSpPr>
            <p:spPr>
              <a:xfrm>
                <a:off x="10816197" y="5396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542" name="Google Shape;1542;p6"/>
              <p:cNvSpPr/>
              <p:nvPr/>
            </p:nvSpPr>
            <p:spPr>
              <a:xfrm>
                <a:off x="11270460" y="5396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543" name="Google Shape;1543;p6"/>
              <p:cNvSpPr/>
              <p:nvPr/>
            </p:nvSpPr>
            <p:spPr>
              <a:xfrm>
                <a:off x="11725892" y="5396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1544" name="Google Shape;1544;p6"/>
            <p:cNvGrpSpPr/>
            <p:nvPr/>
          </p:nvGrpSpPr>
          <p:grpSpPr>
            <a:xfrm>
              <a:off x="354110" y="5895731"/>
              <a:ext cx="11480682" cy="110100"/>
              <a:chOff x="354110" y="5903678"/>
              <a:chExt cx="11480682" cy="110100"/>
            </a:xfrm>
          </p:grpSpPr>
          <p:sp>
            <p:nvSpPr>
              <p:cNvPr id="1545" name="Google Shape;1545;p6"/>
              <p:cNvSpPr/>
              <p:nvPr/>
            </p:nvSpPr>
            <p:spPr>
              <a:xfrm>
                <a:off x="354110"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546" name="Google Shape;1546;p6"/>
              <p:cNvSpPr/>
              <p:nvPr/>
            </p:nvSpPr>
            <p:spPr>
              <a:xfrm>
                <a:off x="809542"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547" name="Google Shape;1547;p6"/>
              <p:cNvSpPr/>
              <p:nvPr/>
            </p:nvSpPr>
            <p:spPr>
              <a:xfrm>
                <a:off x="1263805"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548" name="Google Shape;1548;p6"/>
              <p:cNvSpPr/>
              <p:nvPr/>
            </p:nvSpPr>
            <p:spPr>
              <a:xfrm>
                <a:off x="1719239"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549" name="Google Shape;1549;p6"/>
              <p:cNvSpPr/>
              <p:nvPr/>
            </p:nvSpPr>
            <p:spPr>
              <a:xfrm>
                <a:off x="2173502"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550" name="Google Shape;1550;p6"/>
              <p:cNvSpPr/>
              <p:nvPr/>
            </p:nvSpPr>
            <p:spPr>
              <a:xfrm>
                <a:off x="2628934"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551" name="Google Shape;1551;p6"/>
              <p:cNvSpPr/>
              <p:nvPr/>
            </p:nvSpPr>
            <p:spPr>
              <a:xfrm>
                <a:off x="3083197"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552" name="Google Shape;1552;p6"/>
              <p:cNvSpPr/>
              <p:nvPr/>
            </p:nvSpPr>
            <p:spPr>
              <a:xfrm>
                <a:off x="3538630"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553" name="Google Shape;1553;p6"/>
              <p:cNvSpPr/>
              <p:nvPr/>
            </p:nvSpPr>
            <p:spPr>
              <a:xfrm>
                <a:off x="3992893"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554" name="Google Shape;1554;p6"/>
              <p:cNvSpPr/>
              <p:nvPr/>
            </p:nvSpPr>
            <p:spPr>
              <a:xfrm>
                <a:off x="4448326"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555" name="Google Shape;1555;p6"/>
              <p:cNvSpPr/>
              <p:nvPr/>
            </p:nvSpPr>
            <p:spPr>
              <a:xfrm>
                <a:off x="4902589"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556" name="Google Shape;1556;p6"/>
              <p:cNvSpPr/>
              <p:nvPr/>
            </p:nvSpPr>
            <p:spPr>
              <a:xfrm>
                <a:off x="5358022"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557" name="Google Shape;1557;p6"/>
              <p:cNvSpPr/>
              <p:nvPr/>
            </p:nvSpPr>
            <p:spPr>
              <a:xfrm>
                <a:off x="5812285"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558" name="Google Shape;1558;p6"/>
              <p:cNvSpPr/>
              <p:nvPr/>
            </p:nvSpPr>
            <p:spPr>
              <a:xfrm>
                <a:off x="6267717"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559" name="Google Shape;1559;p6"/>
              <p:cNvSpPr/>
              <p:nvPr/>
            </p:nvSpPr>
            <p:spPr>
              <a:xfrm>
                <a:off x="6721980"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560" name="Google Shape;1560;p6"/>
              <p:cNvSpPr/>
              <p:nvPr/>
            </p:nvSpPr>
            <p:spPr>
              <a:xfrm>
                <a:off x="7177414"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561" name="Google Shape;1561;p6"/>
              <p:cNvSpPr/>
              <p:nvPr/>
            </p:nvSpPr>
            <p:spPr>
              <a:xfrm>
                <a:off x="7631676"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562" name="Google Shape;1562;p6"/>
              <p:cNvSpPr/>
              <p:nvPr/>
            </p:nvSpPr>
            <p:spPr>
              <a:xfrm>
                <a:off x="8087109"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563" name="Google Shape;1563;p6"/>
              <p:cNvSpPr/>
              <p:nvPr/>
            </p:nvSpPr>
            <p:spPr>
              <a:xfrm>
                <a:off x="8541372"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564" name="Google Shape;1564;p6"/>
              <p:cNvSpPr/>
              <p:nvPr/>
            </p:nvSpPr>
            <p:spPr>
              <a:xfrm>
                <a:off x="8996805"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565" name="Google Shape;1565;p6"/>
              <p:cNvSpPr/>
              <p:nvPr/>
            </p:nvSpPr>
            <p:spPr>
              <a:xfrm>
                <a:off x="9451068"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566" name="Google Shape;1566;p6"/>
              <p:cNvSpPr/>
              <p:nvPr/>
            </p:nvSpPr>
            <p:spPr>
              <a:xfrm>
                <a:off x="9906501"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567" name="Google Shape;1567;p6"/>
              <p:cNvSpPr/>
              <p:nvPr/>
            </p:nvSpPr>
            <p:spPr>
              <a:xfrm>
                <a:off x="10360763"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568" name="Google Shape;1568;p6"/>
              <p:cNvSpPr/>
              <p:nvPr/>
            </p:nvSpPr>
            <p:spPr>
              <a:xfrm>
                <a:off x="10816197"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569" name="Google Shape;1569;p6"/>
              <p:cNvSpPr/>
              <p:nvPr/>
            </p:nvSpPr>
            <p:spPr>
              <a:xfrm>
                <a:off x="11270460"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570" name="Google Shape;1570;p6"/>
              <p:cNvSpPr/>
              <p:nvPr/>
            </p:nvSpPr>
            <p:spPr>
              <a:xfrm>
                <a:off x="11725892"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1571" name="Google Shape;1571;p6"/>
            <p:cNvGrpSpPr/>
            <p:nvPr/>
          </p:nvGrpSpPr>
          <p:grpSpPr>
            <a:xfrm>
              <a:off x="354110" y="6402442"/>
              <a:ext cx="11480682" cy="110100"/>
              <a:chOff x="354110" y="5903678"/>
              <a:chExt cx="11480682" cy="110100"/>
            </a:xfrm>
          </p:grpSpPr>
          <p:sp>
            <p:nvSpPr>
              <p:cNvPr id="1572" name="Google Shape;1572;p6"/>
              <p:cNvSpPr/>
              <p:nvPr/>
            </p:nvSpPr>
            <p:spPr>
              <a:xfrm>
                <a:off x="354110"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573" name="Google Shape;1573;p6"/>
              <p:cNvSpPr/>
              <p:nvPr/>
            </p:nvSpPr>
            <p:spPr>
              <a:xfrm>
                <a:off x="809542"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574" name="Google Shape;1574;p6"/>
              <p:cNvSpPr/>
              <p:nvPr/>
            </p:nvSpPr>
            <p:spPr>
              <a:xfrm>
                <a:off x="1263805"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575" name="Google Shape;1575;p6"/>
              <p:cNvSpPr/>
              <p:nvPr/>
            </p:nvSpPr>
            <p:spPr>
              <a:xfrm>
                <a:off x="1719239"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576" name="Google Shape;1576;p6"/>
              <p:cNvSpPr/>
              <p:nvPr/>
            </p:nvSpPr>
            <p:spPr>
              <a:xfrm>
                <a:off x="2173502"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577" name="Google Shape;1577;p6"/>
              <p:cNvSpPr/>
              <p:nvPr/>
            </p:nvSpPr>
            <p:spPr>
              <a:xfrm>
                <a:off x="2628934"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578" name="Google Shape;1578;p6"/>
              <p:cNvSpPr/>
              <p:nvPr/>
            </p:nvSpPr>
            <p:spPr>
              <a:xfrm>
                <a:off x="3083197"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579" name="Google Shape;1579;p6"/>
              <p:cNvSpPr/>
              <p:nvPr/>
            </p:nvSpPr>
            <p:spPr>
              <a:xfrm>
                <a:off x="3538630"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580" name="Google Shape;1580;p6"/>
              <p:cNvSpPr/>
              <p:nvPr/>
            </p:nvSpPr>
            <p:spPr>
              <a:xfrm>
                <a:off x="3992893"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581" name="Google Shape;1581;p6"/>
              <p:cNvSpPr/>
              <p:nvPr/>
            </p:nvSpPr>
            <p:spPr>
              <a:xfrm>
                <a:off x="4448326"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582" name="Google Shape;1582;p6"/>
              <p:cNvSpPr/>
              <p:nvPr/>
            </p:nvSpPr>
            <p:spPr>
              <a:xfrm>
                <a:off x="4902589"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583" name="Google Shape;1583;p6"/>
              <p:cNvSpPr/>
              <p:nvPr/>
            </p:nvSpPr>
            <p:spPr>
              <a:xfrm>
                <a:off x="5358022"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584" name="Google Shape;1584;p6"/>
              <p:cNvSpPr/>
              <p:nvPr/>
            </p:nvSpPr>
            <p:spPr>
              <a:xfrm>
                <a:off x="5812285"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585" name="Google Shape;1585;p6"/>
              <p:cNvSpPr/>
              <p:nvPr/>
            </p:nvSpPr>
            <p:spPr>
              <a:xfrm>
                <a:off x="6267717"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586" name="Google Shape;1586;p6"/>
              <p:cNvSpPr/>
              <p:nvPr/>
            </p:nvSpPr>
            <p:spPr>
              <a:xfrm>
                <a:off x="6721980"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587" name="Google Shape;1587;p6"/>
              <p:cNvSpPr/>
              <p:nvPr/>
            </p:nvSpPr>
            <p:spPr>
              <a:xfrm>
                <a:off x="7177414"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588" name="Google Shape;1588;p6"/>
              <p:cNvSpPr/>
              <p:nvPr/>
            </p:nvSpPr>
            <p:spPr>
              <a:xfrm>
                <a:off x="7631676"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589" name="Google Shape;1589;p6"/>
              <p:cNvSpPr/>
              <p:nvPr/>
            </p:nvSpPr>
            <p:spPr>
              <a:xfrm>
                <a:off x="8087109"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590" name="Google Shape;1590;p6"/>
              <p:cNvSpPr/>
              <p:nvPr/>
            </p:nvSpPr>
            <p:spPr>
              <a:xfrm>
                <a:off x="8541372"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591" name="Google Shape;1591;p6"/>
              <p:cNvSpPr/>
              <p:nvPr/>
            </p:nvSpPr>
            <p:spPr>
              <a:xfrm>
                <a:off x="8996805"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592" name="Google Shape;1592;p6"/>
              <p:cNvSpPr/>
              <p:nvPr/>
            </p:nvSpPr>
            <p:spPr>
              <a:xfrm>
                <a:off x="9451068"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593" name="Google Shape;1593;p6"/>
              <p:cNvSpPr/>
              <p:nvPr/>
            </p:nvSpPr>
            <p:spPr>
              <a:xfrm>
                <a:off x="9906501"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594" name="Google Shape;1594;p6"/>
              <p:cNvSpPr/>
              <p:nvPr/>
            </p:nvSpPr>
            <p:spPr>
              <a:xfrm>
                <a:off x="10360763"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595" name="Google Shape;1595;p6"/>
              <p:cNvSpPr/>
              <p:nvPr/>
            </p:nvSpPr>
            <p:spPr>
              <a:xfrm>
                <a:off x="10816197"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596" name="Google Shape;1596;p6"/>
              <p:cNvSpPr/>
              <p:nvPr/>
            </p:nvSpPr>
            <p:spPr>
              <a:xfrm>
                <a:off x="11270460"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597" name="Google Shape;1597;p6"/>
              <p:cNvSpPr/>
              <p:nvPr/>
            </p:nvSpPr>
            <p:spPr>
              <a:xfrm>
                <a:off x="11725892"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sp>
        <p:nvSpPr>
          <p:cNvPr id="1598" name="Google Shape;1598;p6"/>
          <p:cNvSpPr txBox="1">
            <a:spLocks noGrp="1"/>
          </p:cNvSpPr>
          <p:nvPr>
            <p:ph type="dt" idx="10"/>
          </p:nvPr>
        </p:nvSpPr>
        <p:spPr>
          <a:xfrm>
            <a:off x="457200" y="4767263"/>
            <a:ext cx="2133600" cy="273900"/>
          </a:xfrm>
          <a:prstGeom prst="rect">
            <a:avLst/>
          </a:prstGeom>
          <a:noFill/>
          <a:ln>
            <a:noFill/>
          </a:ln>
        </p:spPr>
        <p:txBody>
          <a:bodyPr spcFirstLastPara="1" wrap="square" lIns="0" tIns="45700" rIns="0" bIns="4570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99" name="Google Shape;1599;p6"/>
          <p:cNvSpPr txBox="1">
            <a:spLocks noGrp="1"/>
          </p:cNvSpPr>
          <p:nvPr>
            <p:ph type="ftr" idx="11"/>
          </p:nvPr>
        </p:nvSpPr>
        <p:spPr>
          <a:xfrm>
            <a:off x="3124200" y="4767263"/>
            <a:ext cx="2895600" cy="273900"/>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00" name="Google Shape;1600;p6"/>
          <p:cNvSpPr txBox="1">
            <a:spLocks noGrp="1"/>
          </p:cNvSpPr>
          <p:nvPr>
            <p:ph type="sldNum" idx="12"/>
          </p:nvPr>
        </p:nvSpPr>
        <p:spPr>
          <a:xfrm>
            <a:off x="6553200" y="4767263"/>
            <a:ext cx="2133600" cy="273900"/>
          </a:xfrm>
          <a:prstGeom prst="rect">
            <a:avLst/>
          </a:prstGeom>
          <a:noFill/>
          <a:ln>
            <a:noFill/>
          </a:ln>
        </p:spPr>
        <p:txBody>
          <a:bodyPr spcFirstLastPara="1" wrap="square" lIns="0" tIns="45700" rIns="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ur Team">
  <p:cSld name="Our Team">
    <p:bg>
      <p:bgPr>
        <a:solidFill>
          <a:schemeClr val="accent1"/>
        </a:solidFill>
        <a:effectLst/>
      </p:bgPr>
    </p:bg>
    <p:spTree>
      <p:nvGrpSpPr>
        <p:cNvPr id="1" name="Shape 1601"/>
        <p:cNvGrpSpPr/>
        <p:nvPr/>
      </p:nvGrpSpPr>
      <p:grpSpPr>
        <a:xfrm>
          <a:off x="0" y="0"/>
          <a:ext cx="0" cy="0"/>
          <a:chOff x="0" y="0"/>
          <a:chExt cx="0" cy="0"/>
        </a:xfrm>
      </p:grpSpPr>
      <p:grpSp>
        <p:nvGrpSpPr>
          <p:cNvPr id="1602" name="Google Shape;1602;p7"/>
          <p:cNvGrpSpPr/>
          <p:nvPr/>
        </p:nvGrpSpPr>
        <p:grpSpPr>
          <a:xfrm>
            <a:off x="265653" y="244928"/>
            <a:ext cx="8612808" cy="4639478"/>
            <a:chOff x="354110" y="326571"/>
            <a:chExt cx="11480682" cy="6185971"/>
          </a:xfrm>
        </p:grpSpPr>
        <p:grpSp>
          <p:nvGrpSpPr>
            <p:cNvPr id="1603" name="Google Shape;1603;p7"/>
            <p:cNvGrpSpPr/>
            <p:nvPr/>
          </p:nvGrpSpPr>
          <p:grpSpPr>
            <a:xfrm>
              <a:off x="354110" y="326571"/>
              <a:ext cx="11480682" cy="110100"/>
              <a:chOff x="354110" y="326571"/>
              <a:chExt cx="11480682" cy="110100"/>
            </a:xfrm>
          </p:grpSpPr>
          <p:sp>
            <p:nvSpPr>
              <p:cNvPr id="1604" name="Google Shape;1604;p7"/>
              <p:cNvSpPr/>
              <p:nvPr/>
            </p:nvSpPr>
            <p:spPr>
              <a:xfrm>
                <a:off x="354110" y="326571"/>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605" name="Google Shape;1605;p7"/>
              <p:cNvSpPr/>
              <p:nvPr/>
            </p:nvSpPr>
            <p:spPr>
              <a:xfrm>
                <a:off x="809542" y="326571"/>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606" name="Google Shape;1606;p7"/>
              <p:cNvSpPr/>
              <p:nvPr/>
            </p:nvSpPr>
            <p:spPr>
              <a:xfrm>
                <a:off x="1263805" y="326571"/>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607" name="Google Shape;1607;p7"/>
              <p:cNvSpPr/>
              <p:nvPr/>
            </p:nvSpPr>
            <p:spPr>
              <a:xfrm>
                <a:off x="1719239" y="326571"/>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608" name="Google Shape;1608;p7"/>
              <p:cNvSpPr/>
              <p:nvPr/>
            </p:nvSpPr>
            <p:spPr>
              <a:xfrm>
                <a:off x="2173502" y="326571"/>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609" name="Google Shape;1609;p7"/>
              <p:cNvSpPr/>
              <p:nvPr/>
            </p:nvSpPr>
            <p:spPr>
              <a:xfrm>
                <a:off x="2628934" y="326571"/>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610" name="Google Shape;1610;p7"/>
              <p:cNvSpPr/>
              <p:nvPr/>
            </p:nvSpPr>
            <p:spPr>
              <a:xfrm>
                <a:off x="3083197" y="326571"/>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611" name="Google Shape;1611;p7"/>
              <p:cNvSpPr/>
              <p:nvPr/>
            </p:nvSpPr>
            <p:spPr>
              <a:xfrm>
                <a:off x="3538630" y="326571"/>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612" name="Google Shape;1612;p7"/>
              <p:cNvSpPr/>
              <p:nvPr/>
            </p:nvSpPr>
            <p:spPr>
              <a:xfrm>
                <a:off x="3992893" y="326571"/>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613" name="Google Shape;1613;p7"/>
              <p:cNvSpPr/>
              <p:nvPr/>
            </p:nvSpPr>
            <p:spPr>
              <a:xfrm>
                <a:off x="4448326" y="326571"/>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614" name="Google Shape;1614;p7"/>
              <p:cNvSpPr/>
              <p:nvPr/>
            </p:nvSpPr>
            <p:spPr>
              <a:xfrm>
                <a:off x="4902589" y="326571"/>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615" name="Google Shape;1615;p7"/>
              <p:cNvSpPr/>
              <p:nvPr/>
            </p:nvSpPr>
            <p:spPr>
              <a:xfrm>
                <a:off x="5358022" y="326571"/>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616" name="Google Shape;1616;p7"/>
              <p:cNvSpPr/>
              <p:nvPr/>
            </p:nvSpPr>
            <p:spPr>
              <a:xfrm>
                <a:off x="5812285" y="326571"/>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617" name="Google Shape;1617;p7"/>
              <p:cNvSpPr/>
              <p:nvPr/>
            </p:nvSpPr>
            <p:spPr>
              <a:xfrm>
                <a:off x="6267717" y="326571"/>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618" name="Google Shape;1618;p7"/>
              <p:cNvSpPr/>
              <p:nvPr/>
            </p:nvSpPr>
            <p:spPr>
              <a:xfrm>
                <a:off x="6721980" y="326571"/>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619" name="Google Shape;1619;p7"/>
              <p:cNvSpPr/>
              <p:nvPr/>
            </p:nvSpPr>
            <p:spPr>
              <a:xfrm>
                <a:off x="7177414" y="326571"/>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620" name="Google Shape;1620;p7"/>
              <p:cNvSpPr/>
              <p:nvPr/>
            </p:nvSpPr>
            <p:spPr>
              <a:xfrm>
                <a:off x="7631676" y="326571"/>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621" name="Google Shape;1621;p7"/>
              <p:cNvSpPr/>
              <p:nvPr/>
            </p:nvSpPr>
            <p:spPr>
              <a:xfrm>
                <a:off x="8087109" y="326571"/>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622" name="Google Shape;1622;p7"/>
              <p:cNvSpPr/>
              <p:nvPr/>
            </p:nvSpPr>
            <p:spPr>
              <a:xfrm>
                <a:off x="8541372" y="326571"/>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623" name="Google Shape;1623;p7"/>
              <p:cNvSpPr/>
              <p:nvPr/>
            </p:nvSpPr>
            <p:spPr>
              <a:xfrm>
                <a:off x="8996805" y="326571"/>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624" name="Google Shape;1624;p7"/>
              <p:cNvSpPr/>
              <p:nvPr/>
            </p:nvSpPr>
            <p:spPr>
              <a:xfrm>
                <a:off x="9451068" y="326571"/>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625" name="Google Shape;1625;p7"/>
              <p:cNvSpPr/>
              <p:nvPr/>
            </p:nvSpPr>
            <p:spPr>
              <a:xfrm>
                <a:off x="9906501" y="326571"/>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626" name="Google Shape;1626;p7"/>
              <p:cNvSpPr/>
              <p:nvPr/>
            </p:nvSpPr>
            <p:spPr>
              <a:xfrm>
                <a:off x="10360763" y="326571"/>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627" name="Google Shape;1627;p7"/>
              <p:cNvSpPr/>
              <p:nvPr/>
            </p:nvSpPr>
            <p:spPr>
              <a:xfrm>
                <a:off x="10816197" y="326571"/>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628" name="Google Shape;1628;p7"/>
              <p:cNvSpPr/>
              <p:nvPr/>
            </p:nvSpPr>
            <p:spPr>
              <a:xfrm>
                <a:off x="11270460" y="326571"/>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629" name="Google Shape;1629;p7"/>
              <p:cNvSpPr/>
              <p:nvPr/>
            </p:nvSpPr>
            <p:spPr>
              <a:xfrm>
                <a:off x="11725892" y="326571"/>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1630" name="Google Shape;1630;p7"/>
            <p:cNvGrpSpPr/>
            <p:nvPr/>
          </p:nvGrpSpPr>
          <p:grpSpPr>
            <a:xfrm>
              <a:off x="354110" y="833283"/>
              <a:ext cx="11480682" cy="108900"/>
              <a:chOff x="354110" y="834963"/>
              <a:chExt cx="11480682" cy="108900"/>
            </a:xfrm>
          </p:grpSpPr>
          <p:sp>
            <p:nvSpPr>
              <p:cNvPr id="1631" name="Google Shape;1631;p7"/>
              <p:cNvSpPr/>
              <p:nvPr/>
            </p:nvSpPr>
            <p:spPr>
              <a:xfrm>
                <a:off x="354110" y="834963"/>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632" name="Google Shape;1632;p7"/>
              <p:cNvSpPr/>
              <p:nvPr/>
            </p:nvSpPr>
            <p:spPr>
              <a:xfrm>
                <a:off x="809542" y="834963"/>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633" name="Google Shape;1633;p7"/>
              <p:cNvSpPr/>
              <p:nvPr/>
            </p:nvSpPr>
            <p:spPr>
              <a:xfrm>
                <a:off x="1263805" y="834963"/>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634" name="Google Shape;1634;p7"/>
              <p:cNvSpPr/>
              <p:nvPr/>
            </p:nvSpPr>
            <p:spPr>
              <a:xfrm>
                <a:off x="1719239" y="834963"/>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635" name="Google Shape;1635;p7"/>
              <p:cNvSpPr/>
              <p:nvPr/>
            </p:nvSpPr>
            <p:spPr>
              <a:xfrm>
                <a:off x="2173502" y="834963"/>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636" name="Google Shape;1636;p7"/>
              <p:cNvSpPr/>
              <p:nvPr/>
            </p:nvSpPr>
            <p:spPr>
              <a:xfrm>
                <a:off x="2628934" y="834963"/>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637" name="Google Shape;1637;p7"/>
              <p:cNvSpPr/>
              <p:nvPr/>
            </p:nvSpPr>
            <p:spPr>
              <a:xfrm>
                <a:off x="3083197" y="834963"/>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638" name="Google Shape;1638;p7"/>
              <p:cNvSpPr/>
              <p:nvPr/>
            </p:nvSpPr>
            <p:spPr>
              <a:xfrm>
                <a:off x="3538630" y="834963"/>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639" name="Google Shape;1639;p7"/>
              <p:cNvSpPr/>
              <p:nvPr/>
            </p:nvSpPr>
            <p:spPr>
              <a:xfrm>
                <a:off x="3992893" y="834963"/>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640" name="Google Shape;1640;p7"/>
              <p:cNvSpPr/>
              <p:nvPr/>
            </p:nvSpPr>
            <p:spPr>
              <a:xfrm>
                <a:off x="4448326" y="834963"/>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641" name="Google Shape;1641;p7"/>
              <p:cNvSpPr/>
              <p:nvPr/>
            </p:nvSpPr>
            <p:spPr>
              <a:xfrm>
                <a:off x="4902589" y="834963"/>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642" name="Google Shape;1642;p7"/>
              <p:cNvSpPr/>
              <p:nvPr/>
            </p:nvSpPr>
            <p:spPr>
              <a:xfrm>
                <a:off x="5358022" y="834963"/>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643" name="Google Shape;1643;p7"/>
              <p:cNvSpPr/>
              <p:nvPr/>
            </p:nvSpPr>
            <p:spPr>
              <a:xfrm>
                <a:off x="5812285" y="834963"/>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644" name="Google Shape;1644;p7"/>
              <p:cNvSpPr/>
              <p:nvPr/>
            </p:nvSpPr>
            <p:spPr>
              <a:xfrm>
                <a:off x="6267717" y="834963"/>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645" name="Google Shape;1645;p7"/>
              <p:cNvSpPr/>
              <p:nvPr/>
            </p:nvSpPr>
            <p:spPr>
              <a:xfrm>
                <a:off x="6721980" y="834963"/>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646" name="Google Shape;1646;p7"/>
              <p:cNvSpPr/>
              <p:nvPr/>
            </p:nvSpPr>
            <p:spPr>
              <a:xfrm>
                <a:off x="7177414" y="834963"/>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647" name="Google Shape;1647;p7"/>
              <p:cNvSpPr/>
              <p:nvPr/>
            </p:nvSpPr>
            <p:spPr>
              <a:xfrm>
                <a:off x="7631676" y="834963"/>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648" name="Google Shape;1648;p7"/>
              <p:cNvSpPr/>
              <p:nvPr/>
            </p:nvSpPr>
            <p:spPr>
              <a:xfrm>
                <a:off x="8087109" y="834963"/>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649" name="Google Shape;1649;p7"/>
              <p:cNvSpPr/>
              <p:nvPr/>
            </p:nvSpPr>
            <p:spPr>
              <a:xfrm>
                <a:off x="8541372" y="834963"/>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650" name="Google Shape;1650;p7"/>
              <p:cNvSpPr/>
              <p:nvPr/>
            </p:nvSpPr>
            <p:spPr>
              <a:xfrm>
                <a:off x="8996805" y="834963"/>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651" name="Google Shape;1651;p7"/>
              <p:cNvSpPr/>
              <p:nvPr/>
            </p:nvSpPr>
            <p:spPr>
              <a:xfrm>
                <a:off x="9451068" y="834963"/>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652" name="Google Shape;1652;p7"/>
              <p:cNvSpPr/>
              <p:nvPr/>
            </p:nvSpPr>
            <p:spPr>
              <a:xfrm>
                <a:off x="9906501" y="834963"/>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653" name="Google Shape;1653;p7"/>
              <p:cNvSpPr/>
              <p:nvPr/>
            </p:nvSpPr>
            <p:spPr>
              <a:xfrm>
                <a:off x="10360763" y="834963"/>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654" name="Google Shape;1654;p7"/>
              <p:cNvSpPr/>
              <p:nvPr/>
            </p:nvSpPr>
            <p:spPr>
              <a:xfrm>
                <a:off x="10816197" y="834963"/>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655" name="Google Shape;1655;p7"/>
              <p:cNvSpPr/>
              <p:nvPr/>
            </p:nvSpPr>
            <p:spPr>
              <a:xfrm>
                <a:off x="11270460" y="834963"/>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656" name="Google Shape;1656;p7"/>
              <p:cNvSpPr/>
              <p:nvPr/>
            </p:nvSpPr>
            <p:spPr>
              <a:xfrm>
                <a:off x="11725892" y="834963"/>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1657" name="Google Shape;1657;p7"/>
            <p:cNvGrpSpPr/>
            <p:nvPr/>
          </p:nvGrpSpPr>
          <p:grpSpPr>
            <a:xfrm>
              <a:off x="354110" y="1338827"/>
              <a:ext cx="11480682" cy="110100"/>
              <a:chOff x="354110" y="1342187"/>
              <a:chExt cx="11480682" cy="110100"/>
            </a:xfrm>
          </p:grpSpPr>
          <p:sp>
            <p:nvSpPr>
              <p:cNvPr id="1658" name="Google Shape;1658;p7"/>
              <p:cNvSpPr/>
              <p:nvPr/>
            </p:nvSpPr>
            <p:spPr>
              <a:xfrm>
                <a:off x="354110" y="1342187"/>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659" name="Google Shape;1659;p7"/>
              <p:cNvSpPr/>
              <p:nvPr/>
            </p:nvSpPr>
            <p:spPr>
              <a:xfrm>
                <a:off x="809542" y="1342187"/>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660" name="Google Shape;1660;p7"/>
              <p:cNvSpPr/>
              <p:nvPr/>
            </p:nvSpPr>
            <p:spPr>
              <a:xfrm>
                <a:off x="1263805" y="1342187"/>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661" name="Google Shape;1661;p7"/>
              <p:cNvSpPr/>
              <p:nvPr/>
            </p:nvSpPr>
            <p:spPr>
              <a:xfrm>
                <a:off x="1719239" y="1342187"/>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662" name="Google Shape;1662;p7"/>
              <p:cNvSpPr/>
              <p:nvPr/>
            </p:nvSpPr>
            <p:spPr>
              <a:xfrm>
                <a:off x="2173502" y="1342187"/>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663" name="Google Shape;1663;p7"/>
              <p:cNvSpPr/>
              <p:nvPr/>
            </p:nvSpPr>
            <p:spPr>
              <a:xfrm>
                <a:off x="2628934" y="1342187"/>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664" name="Google Shape;1664;p7"/>
              <p:cNvSpPr/>
              <p:nvPr/>
            </p:nvSpPr>
            <p:spPr>
              <a:xfrm>
                <a:off x="3083197" y="1342187"/>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665" name="Google Shape;1665;p7"/>
              <p:cNvSpPr/>
              <p:nvPr/>
            </p:nvSpPr>
            <p:spPr>
              <a:xfrm>
                <a:off x="3538630" y="1342187"/>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666" name="Google Shape;1666;p7"/>
              <p:cNvSpPr/>
              <p:nvPr/>
            </p:nvSpPr>
            <p:spPr>
              <a:xfrm>
                <a:off x="3992893" y="1342187"/>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667" name="Google Shape;1667;p7"/>
              <p:cNvSpPr/>
              <p:nvPr/>
            </p:nvSpPr>
            <p:spPr>
              <a:xfrm>
                <a:off x="4448326" y="1342187"/>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668" name="Google Shape;1668;p7"/>
              <p:cNvSpPr/>
              <p:nvPr/>
            </p:nvSpPr>
            <p:spPr>
              <a:xfrm>
                <a:off x="4902589" y="1342187"/>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669" name="Google Shape;1669;p7"/>
              <p:cNvSpPr/>
              <p:nvPr/>
            </p:nvSpPr>
            <p:spPr>
              <a:xfrm>
                <a:off x="5358022" y="1342187"/>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670" name="Google Shape;1670;p7"/>
              <p:cNvSpPr/>
              <p:nvPr/>
            </p:nvSpPr>
            <p:spPr>
              <a:xfrm>
                <a:off x="5812285" y="1342187"/>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671" name="Google Shape;1671;p7"/>
              <p:cNvSpPr/>
              <p:nvPr/>
            </p:nvSpPr>
            <p:spPr>
              <a:xfrm>
                <a:off x="6267717" y="1342187"/>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672" name="Google Shape;1672;p7"/>
              <p:cNvSpPr/>
              <p:nvPr/>
            </p:nvSpPr>
            <p:spPr>
              <a:xfrm>
                <a:off x="6721980" y="1342187"/>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673" name="Google Shape;1673;p7"/>
              <p:cNvSpPr/>
              <p:nvPr/>
            </p:nvSpPr>
            <p:spPr>
              <a:xfrm>
                <a:off x="7177414" y="1342187"/>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674" name="Google Shape;1674;p7"/>
              <p:cNvSpPr/>
              <p:nvPr/>
            </p:nvSpPr>
            <p:spPr>
              <a:xfrm>
                <a:off x="7631676" y="1342187"/>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675" name="Google Shape;1675;p7"/>
              <p:cNvSpPr/>
              <p:nvPr/>
            </p:nvSpPr>
            <p:spPr>
              <a:xfrm>
                <a:off x="8087109" y="1342187"/>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676" name="Google Shape;1676;p7"/>
              <p:cNvSpPr/>
              <p:nvPr/>
            </p:nvSpPr>
            <p:spPr>
              <a:xfrm>
                <a:off x="8541372" y="1342187"/>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677" name="Google Shape;1677;p7"/>
              <p:cNvSpPr/>
              <p:nvPr/>
            </p:nvSpPr>
            <p:spPr>
              <a:xfrm>
                <a:off x="8996805" y="1342187"/>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678" name="Google Shape;1678;p7"/>
              <p:cNvSpPr/>
              <p:nvPr/>
            </p:nvSpPr>
            <p:spPr>
              <a:xfrm>
                <a:off x="9451068" y="1342187"/>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679" name="Google Shape;1679;p7"/>
              <p:cNvSpPr/>
              <p:nvPr/>
            </p:nvSpPr>
            <p:spPr>
              <a:xfrm>
                <a:off x="9906501" y="1342187"/>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680" name="Google Shape;1680;p7"/>
              <p:cNvSpPr/>
              <p:nvPr/>
            </p:nvSpPr>
            <p:spPr>
              <a:xfrm>
                <a:off x="10360763" y="1342187"/>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681" name="Google Shape;1681;p7"/>
              <p:cNvSpPr/>
              <p:nvPr/>
            </p:nvSpPr>
            <p:spPr>
              <a:xfrm>
                <a:off x="10816197" y="1342187"/>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682" name="Google Shape;1682;p7"/>
              <p:cNvSpPr/>
              <p:nvPr/>
            </p:nvSpPr>
            <p:spPr>
              <a:xfrm>
                <a:off x="11270460" y="1342187"/>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683" name="Google Shape;1683;p7"/>
              <p:cNvSpPr/>
              <p:nvPr/>
            </p:nvSpPr>
            <p:spPr>
              <a:xfrm>
                <a:off x="11725892" y="1342187"/>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1684" name="Google Shape;1684;p7"/>
            <p:cNvGrpSpPr/>
            <p:nvPr/>
          </p:nvGrpSpPr>
          <p:grpSpPr>
            <a:xfrm>
              <a:off x="354110" y="1845539"/>
              <a:ext cx="11480682" cy="110100"/>
              <a:chOff x="354110" y="1850572"/>
              <a:chExt cx="11480682" cy="110100"/>
            </a:xfrm>
          </p:grpSpPr>
          <p:sp>
            <p:nvSpPr>
              <p:cNvPr id="1685" name="Google Shape;1685;p7"/>
              <p:cNvSpPr/>
              <p:nvPr/>
            </p:nvSpPr>
            <p:spPr>
              <a:xfrm>
                <a:off x="354110" y="185057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686" name="Google Shape;1686;p7"/>
              <p:cNvSpPr/>
              <p:nvPr/>
            </p:nvSpPr>
            <p:spPr>
              <a:xfrm>
                <a:off x="809542" y="185057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687" name="Google Shape;1687;p7"/>
              <p:cNvSpPr/>
              <p:nvPr/>
            </p:nvSpPr>
            <p:spPr>
              <a:xfrm>
                <a:off x="1263805" y="185057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688" name="Google Shape;1688;p7"/>
              <p:cNvSpPr/>
              <p:nvPr/>
            </p:nvSpPr>
            <p:spPr>
              <a:xfrm>
                <a:off x="1719239" y="185057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689" name="Google Shape;1689;p7"/>
              <p:cNvSpPr/>
              <p:nvPr/>
            </p:nvSpPr>
            <p:spPr>
              <a:xfrm>
                <a:off x="2173502" y="185057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690" name="Google Shape;1690;p7"/>
              <p:cNvSpPr/>
              <p:nvPr/>
            </p:nvSpPr>
            <p:spPr>
              <a:xfrm>
                <a:off x="2628934" y="185057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691" name="Google Shape;1691;p7"/>
              <p:cNvSpPr/>
              <p:nvPr/>
            </p:nvSpPr>
            <p:spPr>
              <a:xfrm>
                <a:off x="3083197" y="185057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692" name="Google Shape;1692;p7"/>
              <p:cNvSpPr/>
              <p:nvPr/>
            </p:nvSpPr>
            <p:spPr>
              <a:xfrm>
                <a:off x="3538630" y="185057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693" name="Google Shape;1693;p7"/>
              <p:cNvSpPr/>
              <p:nvPr/>
            </p:nvSpPr>
            <p:spPr>
              <a:xfrm>
                <a:off x="3992893" y="185057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694" name="Google Shape;1694;p7"/>
              <p:cNvSpPr/>
              <p:nvPr/>
            </p:nvSpPr>
            <p:spPr>
              <a:xfrm>
                <a:off x="4448326" y="185057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695" name="Google Shape;1695;p7"/>
              <p:cNvSpPr/>
              <p:nvPr/>
            </p:nvSpPr>
            <p:spPr>
              <a:xfrm>
                <a:off x="4902589" y="185057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696" name="Google Shape;1696;p7"/>
              <p:cNvSpPr/>
              <p:nvPr/>
            </p:nvSpPr>
            <p:spPr>
              <a:xfrm>
                <a:off x="5358022" y="185057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697" name="Google Shape;1697;p7"/>
              <p:cNvSpPr/>
              <p:nvPr/>
            </p:nvSpPr>
            <p:spPr>
              <a:xfrm>
                <a:off x="5812285" y="185057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698" name="Google Shape;1698;p7"/>
              <p:cNvSpPr/>
              <p:nvPr/>
            </p:nvSpPr>
            <p:spPr>
              <a:xfrm>
                <a:off x="6267717" y="185057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699" name="Google Shape;1699;p7"/>
              <p:cNvSpPr/>
              <p:nvPr/>
            </p:nvSpPr>
            <p:spPr>
              <a:xfrm>
                <a:off x="6721980" y="185057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700" name="Google Shape;1700;p7"/>
              <p:cNvSpPr/>
              <p:nvPr/>
            </p:nvSpPr>
            <p:spPr>
              <a:xfrm>
                <a:off x="7177414" y="185057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701" name="Google Shape;1701;p7"/>
              <p:cNvSpPr/>
              <p:nvPr/>
            </p:nvSpPr>
            <p:spPr>
              <a:xfrm>
                <a:off x="7631676" y="185057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702" name="Google Shape;1702;p7"/>
              <p:cNvSpPr/>
              <p:nvPr/>
            </p:nvSpPr>
            <p:spPr>
              <a:xfrm>
                <a:off x="8087109" y="185057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703" name="Google Shape;1703;p7"/>
              <p:cNvSpPr/>
              <p:nvPr/>
            </p:nvSpPr>
            <p:spPr>
              <a:xfrm>
                <a:off x="8541372" y="185057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704" name="Google Shape;1704;p7"/>
              <p:cNvSpPr/>
              <p:nvPr/>
            </p:nvSpPr>
            <p:spPr>
              <a:xfrm>
                <a:off x="8996805" y="185057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705" name="Google Shape;1705;p7"/>
              <p:cNvSpPr/>
              <p:nvPr/>
            </p:nvSpPr>
            <p:spPr>
              <a:xfrm>
                <a:off x="9451068" y="185057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706" name="Google Shape;1706;p7"/>
              <p:cNvSpPr/>
              <p:nvPr/>
            </p:nvSpPr>
            <p:spPr>
              <a:xfrm>
                <a:off x="9906501" y="185057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707" name="Google Shape;1707;p7"/>
              <p:cNvSpPr/>
              <p:nvPr/>
            </p:nvSpPr>
            <p:spPr>
              <a:xfrm>
                <a:off x="10360763" y="185057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708" name="Google Shape;1708;p7"/>
              <p:cNvSpPr/>
              <p:nvPr/>
            </p:nvSpPr>
            <p:spPr>
              <a:xfrm>
                <a:off x="10816197" y="185057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709" name="Google Shape;1709;p7"/>
              <p:cNvSpPr/>
              <p:nvPr/>
            </p:nvSpPr>
            <p:spPr>
              <a:xfrm>
                <a:off x="11270460" y="185057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710" name="Google Shape;1710;p7"/>
              <p:cNvSpPr/>
              <p:nvPr/>
            </p:nvSpPr>
            <p:spPr>
              <a:xfrm>
                <a:off x="11725892" y="185057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1711" name="Google Shape;1711;p7"/>
            <p:cNvGrpSpPr/>
            <p:nvPr/>
          </p:nvGrpSpPr>
          <p:grpSpPr>
            <a:xfrm>
              <a:off x="354110" y="2352251"/>
              <a:ext cx="11480682" cy="108900"/>
              <a:chOff x="354110" y="2358964"/>
              <a:chExt cx="11480682" cy="108900"/>
            </a:xfrm>
          </p:grpSpPr>
          <p:sp>
            <p:nvSpPr>
              <p:cNvPr id="1712" name="Google Shape;1712;p7"/>
              <p:cNvSpPr/>
              <p:nvPr/>
            </p:nvSpPr>
            <p:spPr>
              <a:xfrm>
                <a:off x="354110" y="235896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713" name="Google Shape;1713;p7"/>
              <p:cNvSpPr/>
              <p:nvPr/>
            </p:nvSpPr>
            <p:spPr>
              <a:xfrm>
                <a:off x="809542" y="235896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714" name="Google Shape;1714;p7"/>
              <p:cNvSpPr/>
              <p:nvPr/>
            </p:nvSpPr>
            <p:spPr>
              <a:xfrm>
                <a:off x="1263805" y="235896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715" name="Google Shape;1715;p7"/>
              <p:cNvSpPr/>
              <p:nvPr/>
            </p:nvSpPr>
            <p:spPr>
              <a:xfrm>
                <a:off x="1719239" y="235896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716" name="Google Shape;1716;p7"/>
              <p:cNvSpPr/>
              <p:nvPr/>
            </p:nvSpPr>
            <p:spPr>
              <a:xfrm>
                <a:off x="2173502" y="235896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717" name="Google Shape;1717;p7"/>
              <p:cNvSpPr/>
              <p:nvPr/>
            </p:nvSpPr>
            <p:spPr>
              <a:xfrm>
                <a:off x="2628934" y="235896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718" name="Google Shape;1718;p7"/>
              <p:cNvSpPr/>
              <p:nvPr/>
            </p:nvSpPr>
            <p:spPr>
              <a:xfrm>
                <a:off x="3083197" y="235896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719" name="Google Shape;1719;p7"/>
              <p:cNvSpPr/>
              <p:nvPr/>
            </p:nvSpPr>
            <p:spPr>
              <a:xfrm>
                <a:off x="3538630" y="235896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720" name="Google Shape;1720;p7"/>
              <p:cNvSpPr/>
              <p:nvPr/>
            </p:nvSpPr>
            <p:spPr>
              <a:xfrm>
                <a:off x="3992893" y="235896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721" name="Google Shape;1721;p7"/>
              <p:cNvSpPr/>
              <p:nvPr/>
            </p:nvSpPr>
            <p:spPr>
              <a:xfrm>
                <a:off x="4448326" y="235896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722" name="Google Shape;1722;p7"/>
              <p:cNvSpPr/>
              <p:nvPr/>
            </p:nvSpPr>
            <p:spPr>
              <a:xfrm>
                <a:off x="4902589" y="235896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723" name="Google Shape;1723;p7"/>
              <p:cNvSpPr/>
              <p:nvPr/>
            </p:nvSpPr>
            <p:spPr>
              <a:xfrm>
                <a:off x="5358022" y="235896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724" name="Google Shape;1724;p7"/>
              <p:cNvSpPr/>
              <p:nvPr/>
            </p:nvSpPr>
            <p:spPr>
              <a:xfrm>
                <a:off x="5812285" y="235896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725" name="Google Shape;1725;p7"/>
              <p:cNvSpPr/>
              <p:nvPr/>
            </p:nvSpPr>
            <p:spPr>
              <a:xfrm>
                <a:off x="6267717" y="235896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726" name="Google Shape;1726;p7"/>
              <p:cNvSpPr/>
              <p:nvPr/>
            </p:nvSpPr>
            <p:spPr>
              <a:xfrm>
                <a:off x="6721980" y="235896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727" name="Google Shape;1727;p7"/>
              <p:cNvSpPr/>
              <p:nvPr/>
            </p:nvSpPr>
            <p:spPr>
              <a:xfrm>
                <a:off x="7177414" y="235896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728" name="Google Shape;1728;p7"/>
              <p:cNvSpPr/>
              <p:nvPr/>
            </p:nvSpPr>
            <p:spPr>
              <a:xfrm>
                <a:off x="7631676" y="235896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729" name="Google Shape;1729;p7"/>
              <p:cNvSpPr/>
              <p:nvPr/>
            </p:nvSpPr>
            <p:spPr>
              <a:xfrm>
                <a:off x="8087109" y="235896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730" name="Google Shape;1730;p7"/>
              <p:cNvSpPr/>
              <p:nvPr/>
            </p:nvSpPr>
            <p:spPr>
              <a:xfrm>
                <a:off x="8541372" y="235896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731" name="Google Shape;1731;p7"/>
              <p:cNvSpPr/>
              <p:nvPr/>
            </p:nvSpPr>
            <p:spPr>
              <a:xfrm>
                <a:off x="8996805" y="235896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732" name="Google Shape;1732;p7"/>
              <p:cNvSpPr/>
              <p:nvPr/>
            </p:nvSpPr>
            <p:spPr>
              <a:xfrm>
                <a:off x="9451068" y="235896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733" name="Google Shape;1733;p7"/>
              <p:cNvSpPr/>
              <p:nvPr/>
            </p:nvSpPr>
            <p:spPr>
              <a:xfrm>
                <a:off x="9906501" y="235896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734" name="Google Shape;1734;p7"/>
              <p:cNvSpPr/>
              <p:nvPr/>
            </p:nvSpPr>
            <p:spPr>
              <a:xfrm>
                <a:off x="10360763" y="235896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735" name="Google Shape;1735;p7"/>
              <p:cNvSpPr/>
              <p:nvPr/>
            </p:nvSpPr>
            <p:spPr>
              <a:xfrm>
                <a:off x="10816197" y="235896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736" name="Google Shape;1736;p7"/>
              <p:cNvSpPr/>
              <p:nvPr/>
            </p:nvSpPr>
            <p:spPr>
              <a:xfrm>
                <a:off x="11270460" y="235896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737" name="Google Shape;1737;p7"/>
              <p:cNvSpPr/>
              <p:nvPr/>
            </p:nvSpPr>
            <p:spPr>
              <a:xfrm>
                <a:off x="11725892" y="235896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1738" name="Google Shape;1738;p7"/>
            <p:cNvGrpSpPr/>
            <p:nvPr/>
          </p:nvGrpSpPr>
          <p:grpSpPr>
            <a:xfrm>
              <a:off x="354110" y="2857795"/>
              <a:ext cx="11480682" cy="110100"/>
              <a:chOff x="354110" y="2866188"/>
              <a:chExt cx="11480682" cy="110100"/>
            </a:xfrm>
          </p:grpSpPr>
          <p:sp>
            <p:nvSpPr>
              <p:cNvPr id="1739" name="Google Shape;1739;p7"/>
              <p:cNvSpPr/>
              <p:nvPr/>
            </p:nvSpPr>
            <p:spPr>
              <a:xfrm>
                <a:off x="354110" y="286618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740" name="Google Shape;1740;p7"/>
              <p:cNvSpPr/>
              <p:nvPr/>
            </p:nvSpPr>
            <p:spPr>
              <a:xfrm>
                <a:off x="809542" y="286618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741" name="Google Shape;1741;p7"/>
              <p:cNvSpPr/>
              <p:nvPr/>
            </p:nvSpPr>
            <p:spPr>
              <a:xfrm>
                <a:off x="1263805" y="286618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742" name="Google Shape;1742;p7"/>
              <p:cNvSpPr/>
              <p:nvPr/>
            </p:nvSpPr>
            <p:spPr>
              <a:xfrm>
                <a:off x="1719239" y="286618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743" name="Google Shape;1743;p7"/>
              <p:cNvSpPr/>
              <p:nvPr/>
            </p:nvSpPr>
            <p:spPr>
              <a:xfrm>
                <a:off x="2173502" y="286618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744" name="Google Shape;1744;p7"/>
              <p:cNvSpPr/>
              <p:nvPr/>
            </p:nvSpPr>
            <p:spPr>
              <a:xfrm>
                <a:off x="2628934" y="286618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745" name="Google Shape;1745;p7"/>
              <p:cNvSpPr/>
              <p:nvPr/>
            </p:nvSpPr>
            <p:spPr>
              <a:xfrm>
                <a:off x="3083197" y="286618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746" name="Google Shape;1746;p7"/>
              <p:cNvSpPr/>
              <p:nvPr/>
            </p:nvSpPr>
            <p:spPr>
              <a:xfrm>
                <a:off x="3538630" y="286618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747" name="Google Shape;1747;p7"/>
              <p:cNvSpPr/>
              <p:nvPr/>
            </p:nvSpPr>
            <p:spPr>
              <a:xfrm>
                <a:off x="3992893" y="286618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748" name="Google Shape;1748;p7"/>
              <p:cNvSpPr/>
              <p:nvPr/>
            </p:nvSpPr>
            <p:spPr>
              <a:xfrm>
                <a:off x="4448326" y="286618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749" name="Google Shape;1749;p7"/>
              <p:cNvSpPr/>
              <p:nvPr/>
            </p:nvSpPr>
            <p:spPr>
              <a:xfrm>
                <a:off x="4902589" y="286618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750" name="Google Shape;1750;p7"/>
              <p:cNvSpPr/>
              <p:nvPr/>
            </p:nvSpPr>
            <p:spPr>
              <a:xfrm>
                <a:off x="5358022" y="286618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751" name="Google Shape;1751;p7"/>
              <p:cNvSpPr/>
              <p:nvPr/>
            </p:nvSpPr>
            <p:spPr>
              <a:xfrm>
                <a:off x="5812285" y="286618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752" name="Google Shape;1752;p7"/>
              <p:cNvSpPr/>
              <p:nvPr/>
            </p:nvSpPr>
            <p:spPr>
              <a:xfrm>
                <a:off x="6267717" y="286618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753" name="Google Shape;1753;p7"/>
              <p:cNvSpPr/>
              <p:nvPr/>
            </p:nvSpPr>
            <p:spPr>
              <a:xfrm>
                <a:off x="6721980" y="286618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754" name="Google Shape;1754;p7"/>
              <p:cNvSpPr/>
              <p:nvPr/>
            </p:nvSpPr>
            <p:spPr>
              <a:xfrm>
                <a:off x="7177414" y="286618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755" name="Google Shape;1755;p7"/>
              <p:cNvSpPr/>
              <p:nvPr/>
            </p:nvSpPr>
            <p:spPr>
              <a:xfrm>
                <a:off x="7631676" y="286618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756" name="Google Shape;1756;p7"/>
              <p:cNvSpPr/>
              <p:nvPr/>
            </p:nvSpPr>
            <p:spPr>
              <a:xfrm>
                <a:off x="8087109" y="286618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757" name="Google Shape;1757;p7"/>
              <p:cNvSpPr/>
              <p:nvPr/>
            </p:nvSpPr>
            <p:spPr>
              <a:xfrm>
                <a:off x="8541372" y="286618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758" name="Google Shape;1758;p7"/>
              <p:cNvSpPr/>
              <p:nvPr/>
            </p:nvSpPr>
            <p:spPr>
              <a:xfrm>
                <a:off x="8996805" y="286618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759" name="Google Shape;1759;p7"/>
              <p:cNvSpPr/>
              <p:nvPr/>
            </p:nvSpPr>
            <p:spPr>
              <a:xfrm>
                <a:off x="9451068" y="286618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760" name="Google Shape;1760;p7"/>
              <p:cNvSpPr/>
              <p:nvPr/>
            </p:nvSpPr>
            <p:spPr>
              <a:xfrm>
                <a:off x="9906501" y="286618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761" name="Google Shape;1761;p7"/>
              <p:cNvSpPr/>
              <p:nvPr/>
            </p:nvSpPr>
            <p:spPr>
              <a:xfrm>
                <a:off x="10360763" y="286618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762" name="Google Shape;1762;p7"/>
              <p:cNvSpPr/>
              <p:nvPr/>
            </p:nvSpPr>
            <p:spPr>
              <a:xfrm>
                <a:off x="10816197" y="286618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763" name="Google Shape;1763;p7"/>
              <p:cNvSpPr/>
              <p:nvPr/>
            </p:nvSpPr>
            <p:spPr>
              <a:xfrm>
                <a:off x="11270460" y="286618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764" name="Google Shape;1764;p7"/>
              <p:cNvSpPr/>
              <p:nvPr/>
            </p:nvSpPr>
            <p:spPr>
              <a:xfrm>
                <a:off x="11725892" y="286618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1765" name="Google Shape;1765;p7"/>
            <p:cNvGrpSpPr/>
            <p:nvPr/>
          </p:nvGrpSpPr>
          <p:grpSpPr>
            <a:xfrm>
              <a:off x="354110" y="3364507"/>
              <a:ext cx="11480682" cy="110100"/>
              <a:chOff x="354110" y="3364062"/>
              <a:chExt cx="11480682" cy="110100"/>
            </a:xfrm>
          </p:grpSpPr>
          <p:sp>
            <p:nvSpPr>
              <p:cNvPr id="1766" name="Google Shape;1766;p7"/>
              <p:cNvSpPr/>
              <p:nvPr/>
            </p:nvSpPr>
            <p:spPr>
              <a:xfrm>
                <a:off x="354110" y="3364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767" name="Google Shape;1767;p7"/>
              <p:cNvSpPr/>
              <p:nvPr/>
            </p:nvSpPr>
            <p:spPr>
              <a:xfrm>
                <a:off x="809542" y="3364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768" name="Google Shape;1768;p7"/>
              <p:cNvSpPr/>
              <p:nvPr/>
            </p:nvSpPr>
            <p:spPr>
              <a:xfrm>
                <a:off x="1263805" y="3364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769" name="Google Shape;1769;p7"/>
              <p:cNvSpPr/>
              <p:nvPr/>
            </p:nvSpPr>
            <p:spPr>
              <a:xfrm>
                <a:off x="1719239" y="3364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770" name="Google Shape;1770;p7"/>
              <p:cNvSpPr/>
              <p:nvPr/>
            </p:nvSpPr>
            <p:spPr>
              <a:xfrm>
                <a:off x="2173502" y="3364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771" name="Google Shape;1771;p7"/>
              <p:cNvSpPr/>
              <p:nvPr/>
            </p:nvSpPr>
            <p:spPr>
              <a:xfrm>
                <a:off x="2628934" y="3364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772" name="Google Shape;1772;p7"/>
              <p:cNvSpPr/>
              <p:nvPr/>
            </p:nvSpPr>
            <p:spPr>
              <a:xfrm>
                <a:off x="3083197" y="3364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773" name="Google Shape;1773;p7"/>
              <p:cNvSpPr/>
              <p:nvPr/>
            </p:nvSpPr>
            <p:spPr>
              <a:xfrm>
                <a:off x="3538630" y="3364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774" name="Google Shape;1774;p7"/>
              <p:cNvSpPr/>
              <p:nvPr/>
            </p:nvSpPr>
            <p:spPr>
              <a:xfrm>
                <a:off x="3992893" y="3364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775" name="Google Shape;1775;p7"/>
              <p:cNvSpPr/>
              <p:nvPr/>
            </p:nvSpPr>
            <p:spPr>
              <a:xfrm>
                <a:off x="4448326" y="3364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776" name="Google Shape;1776;p7"/>
              <p:cNvSpPr/>
              <p:nvPr/>
            </p:nvSpPr>
            <p:spPr>
              <a:xfrm>
                <a:off x="4902589" y="3364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777" name="Google Shape;1777;p7"/>
              <p:cNvSpPr/>
              <p:nvPr/>
            </p:nvSpPr>
            <p:spPr>
              <a:xfrm>
                <a:off x="5358022" y="3364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778" name="Google Shape;1778;p7"/>
              <p:cNvSpPr/>
              <p:nvPr/>
            </p:nvSpPr>
            <p:spPr>
              <a:xfrm>
                <a:off x="5812285" y="3364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779" name="Google Shape;1779;p7"/>
              <p:cNvSpPr/>
              <p:nvPr/>
            </p:nvSpPr>
            <p:spPr>
              <a:xfrm>
                <a:off x="6267717" y="3364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780" name="Google Shape;1780;p7"/>
              <p:cNvSpPr/>
              <p:nvPr/>
            </p:nvSpPr>
            <p:spPr>
              <a:xfrm>
                <a:off x="6721980" y="3364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781" name="Google Shape;1781;p7"/>
              <p:cNvSpPr/>
              <p:nvPr/>
            </p:nvSpPr>
            <p:spPr>
              <a:xfrm>
                <a:off x="7177414" y="3364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782" name="Google Shape;1782;p7"/>
              <p:cNvSpPr/>
              <p:nvPr/>
            </p:nvSpPr>
            <p:spPr>
              <a:xfrm>
                <a:off x="7631676" y="3364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783" name="Google Shape;1783;p7"/>
              <p:cNvSpPr/>
              <p:nvPr/>
            </p:nvSpPr>
            <p:spPr>
              <a:xfrm>
                <a:off x="8087109" y="3364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784" name="Google Shape;1784;p7"/>
              <p:cNvSpPr/>
              <p:nvPr/>
            </p:nvSpPr>
            <p:spPr>
              <a:xfrm>
                <a:off x="8541372" y="3364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785" name="Google Shape;1785;p7"/>
              <p:cNvSpPr/>
              <p:nvPr/>
            </p:nvSpPr>
            <p:spPr>
              <a:xfrm>
                <a:off x="8996805" y="3364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786" name="Google Shape;1786;p7"/>
              <p:cNvSpPr/>
              <p:nvPr/>
            </p:nvSpPr>
            <p:spPr>
              <a:xfrm>
                <a:off x="9451068" y="3364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787" name="Google Shape;1787;p7"/>
              <p:cNvSpPr/>
              <p:nvPr/>
            </p:nvSpPr>
            <p:spPr>
              <a:xfrm>
                <a:off x="9906501" y="3364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788" name="Google Shape;1788;p7"/>
              <p:cNvSpPr/>
              <p:nvPr/>
            </p:nvSpPr>
            <p:spPr>
              <a:xfrm>
                <a:off x="10360763" y="3364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789" name="Google Shape;1789;p7"/>
              <p:cNvSpPr/>
              <p:nvPr/>
            </p:nvSpPr>
            <p:spPr>
              <a:xfrm>
                <a:off x="10816197" y="3364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790" name="Google Shape;1790;p7"/>
              <p:cNvSpPr/>
              <p:nvPr/>
            </p:nvSpPr>
            <p:spPr>
              <a:xfrm>
                <a:off x="11270460" y="3364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791" name="Google Shape;1791;p7"/>
              <p:cNvSpPr/>
              <p:nvPr/>
            </p:nvSpPr>
            <p:spPr>
              <a:xfrm>
                <a:off x="11725892" y="3364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1792" name="Google Shape;1792;p7"/>
            <p:cNvGrpSpPr/>
            <p:nvPr/>
          </p:nvGrpSpPr>
          <p:grpSpPr>
            <a:xfrm>
              <a:off x="354110" y="3871219"/>
              <a:ext cx="11480682" cy="108900"/>
              <a:chOff x="354110" y="3872454"/>
              <a:chExt cx="11480682" cy="108900"/>
            </a:xfrm>
          </p:grpSpPr>
          <p:sp>
            <p:nvSpPr>
              <p:cNvPr id="1793" name="Google Shape;1793;p7"/>
              <p:cNvSpPr/>
              <p:nvPr/>
            </p:nvSpPr>
            <p:spPr>
              <a:xfrm>
                <a:off x="354110" y="3872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794" name="Google Shape;1794;p7"/>
              <p:cNvSpPr/>
              <p:nvPr/>
            </p:nvSpPr>
            <p:spPr>
              <a:xfrm>
                <a:off x="809542" y="3872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795" name="Google Shape;1795;p7"/>
              <p:cNvSpPr/>
              <p:nvPr/>
            </p:nvSpPr>
            <p:spPr>
              <a:xfrm>
                <a:off x="1263805" y="3872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796" name="Google Shape;1796;p7"/>
              <p:cNvSpPr/>
              <p:nvPr/>
            </p:nvSpPr>
            <p:spPr>
              <a:xfrm>
                <a:off x="1719239" y="3872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797" name="Google Shape;1797;p7"/>
              <p:cNvSpPr/>
              <p:nvPr/>
            </p:nvSpPr>
            <p:spPr>
              <a:xfrm>
                <a:off x="2173502" y="3872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798" name="Google Shape;1798;p7"/>
              <p:cNvSpPr/>
              <p:nvPr/>
            </p:nvSpPr>
            <p:spPr>
              <a:xfrm>
                <a:off x="2628934" y="3872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799" name="Google Shape;1799;p7"/>
              <p:cNvSpPr/>
              <p:nvPr/>
            </p:nvSpPr>
            <p:spPr>
              <a:xfrm>
                <a:off x="3083197" y="3872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00" name="Google Shape;1800;p7"/>
              <p:cNvSpPr/>
              <p:nvPr/>
            </p:nvSpPr>
            <p:spPr>
              <a:xfrm>
                <a:off x="3538630" y="3872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01" name="Google Shape;1801;p7"/>
              <p:cNvSpPr/>
              <p:nvPr/>
            </p:nvSpPr>
            <p:spPr>
              <a:xfrm>
                <a:off x="3992893" y="3872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02" name="Google Shape;1802;p7"/>
              <p:cNvSpPr/>
              <p:nvPr/>
            </p:nvSpPr>
            <p:spPr>
              <a:xfrm>
                <a:off x="4448326" y="3872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03" name="Google Shape;1803;p7"/>
              <p:cNvSpPr/>
              <p:nvPr/>
            </p:nvSpPr>
            <p:spPr>
              <a:xfrm>
                <a:off x="4902589" y="3872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04" name="Google Shape;1804;p7"/>
              <p:cNvSpPr/>
              <p:nvPr/>
            </p:nvSpPr>
            <p:spPr>
              <a:xfrm>
                <a:off x="5358022" y="3872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05" name="Google Shape;1805;p7"/>
              <p:cNvSpPr/>
              <p:nvPr/>
            </p:nvSpPr>
            <p:spPr>
              <a:xfrm>
                <a:off x="5812285" y="3872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06" name="Google Shape;1806;p7"/>
              <p:cNvSpPr/>
              <p:nvPr/>
            </p:nvSpPr>
            <p:spPr>
              <a:xfrm>
                <a:off x="6267717" y="3872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07" name="Google Shape;1807;p7"/>
              <p:cNvSpPr/>
              <p:nvPr/>
            </p:nvSpPr>
            <p:spPr>
              <a:xfrm>
                <a:off x="6721980" y="3872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08" name="Google Shape;1808;p7"/>
              <p:cNvSpPr/>
              <p:nvPr/>
            </p:nvSpPr>
            <p:spPr>
              <a:xfrm>
                <a:off x="7177414" y="3872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09" name="Google Shape;1809;p7"/>
              <p:cNvSpPr/>
              <p:nvPr/>
            </p:nvSpPr>
            <p:spPr>
              <a:xfrm>
                <a:off x="7631676" y="3872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10" name="Google Shape;1810;p7"/>
              <p:cNvSpPr/>
              <p:nvPr/>
            </p:nvSpPr>
            <p:spPr>
              <a:xfrm>
                <a:off x="8087109" y="3872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11" name="Google Shape;1811;p7"/>
              <p:cNvSpPr/>
              <p:nvPr/>
            </p:nvSpPr>
            <p:spPr>
              <a:xfrm>
                <a:off x="8541372" y="3872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12" name="Google Shape;1812;p7"/>
              <p:cNvSpPr/>
              <p:nvPr/>
            </p:nvSpPr>
            <p:spPr>
              <a:xfrm>
                <a:off x="8996805" y="3872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13" name="Google Shape;1813;p7"/>
              <p:cNvSpPr/>
              <p:nvPr/>
            </p:nvSpPr>
            <p:spPr>
              <a:xfrm>
                <a:off x="9451068" y="3872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14" name="Google Shape;1814;p7"/>
              <p:cNvSpPr/>
              <p:nvPr/>
            </p:nvSpPr>
            <p:spPr>
              <a:xfrm>
                <a:off x="9906501" y="3872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15" name="Google Shape;1815;p7"/>
              <p:cNvSpPr/>
              <p:nvPr/>
            </p:nvSpPr>
            <p:spPr>
              <a:xfrm>
                <a:off x="10360763" y="3872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16" name="Google Shape;1816;p7"/>
              <p:cNvSpPr/>
              <p:nvPr/>
            </p:nvSpPr>
            <p:spPr>
              <a:xfrm>
                <a:off x="10816197" y="3872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17" name="Google Shape;1817;p7"/>
              <p:cNvSpPr/>
              <p:nvPr/>
            </p:nvSpPr>
            <p:spPr>
              <a:xfrm>
                <a:off x="11270460" y="3872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18" name="Google Shape;1818;p7"/>
              <p:cNvSpPr/>
              <p:nvPr/>
            </p:nvSpPr>
            <p:spPr>
              <a:xfrm>
                <a:off x="11725892" y="3872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1819" name="Google Shape;1819;p7"/>
            <p:cNvGrpSpPr/>
            <p:nvPr/>
          </p:nvGrpSpPr>
          <p:grpSpPr>
            <a:xfrm>
              <a:off x="354110" y="4376763"/>
              <a:ext cx="11480682" cy="110100"/>
              <a:chOff x="354110" y="4379678"/>
              <a:chExt cx="11480682" cy="110100"/>
            </a:xfrm>
          </p:grpSpPr>
          <p:sp>
            <p:nvSpPr>
              <p:cNvPr id="1820" name="Google Shape;1820;p7"/>
              <p:cNvSpPr/>
              <p:nvPr/>
            </p:nvSpPr>
            <p:spPr>
              <a:xfrm>
                <a:off x="354110" y="4379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21" name="Google Shape;1821;p7"/>
              <p:cNvSpPr/>
              <p:nvPr/>
            </p:nvSpPr>
            <p:spPr>
              <a:xfrm>
                <a:off x="809542" y="4379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22" name="Google Shape;1822;p7"/>
              <p:cNvSpPr/>
              <p:nvPr/>
            </p:nvSpPr>
            <p:spPr>
              <a:xfrm>
                <a:off x="1263805" y="4379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23" name="Google Shape;1823;p7"/>
              <p:cNvSpPr/>
              <p:nvPr/>
            </p:nvSpPr>
            <p:spPr>
              <a:xfrm>
                <a:off x="1719239" y="4379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24" name="Google Shape;1824;p7"/>
              <p:cNvSpPr/>
              <p:nvPr/>
            </p:nvSpPr>
            <p:spPr>
              <a:xfrm>
                <a:off x="2173502" y="4379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25" name="Google Shape;1825;p7"/>
              <p:cNvSpPr/>
              <p:nvPr/>
            </p:nvSpPr>
            <p:spPr>
              <a:xfrm>
                <a:off x="2628934" y="4379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26" name="Google Shape;1826;p7"/>
              <p:cNvSpPr/>
              <p:nvPr/>
            </p:nvSpPr>
            <p:spPr>
              <a:xfrm>
                <a:off x="3083197" y="4379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27" name="Google Shape;1827;p7"/>
              <p:cNvSpPr/>
              <p:nvPr/>
            </p:nvSpPr>
            <p:spPr>
              <a:xfrm>
                <a:off x="3538630" y="4379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28" name="Google Shape;1828;p7"/>
              <p:cNvSpPr/>
              <p:nvPr/>
            </p:nvSpPr>
            <p:spPr>
              <a:xfrm>
                <a:off x="3992893" y="4379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29" name="Google Shape;1829;p7"/>
              <p:cNvSpPr/>
              <p:nvPr/>
            </p:nvSpPr>
            <p:spPr>
              <a:xfrm>
                <a:off x="4448326" y="4379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30" name="Google Shape;1830;p7"/>
              <p:cNvSpPr/>
              <p:nvPr/>
            </p:nvSpPr>
            <p:spPr>
              <a:xfrm>
                <a:off x="4902589" y="4379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31" name="Google Shape;1831;p7"/>
              <p:cNvSpPr/>
              <p:nvPr/>
            </p:nvSpPr>
            <p:spPr>
              <a:xfrm>
                <a:off x="5358022" y="4379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32" name="Google Shape;1832;p7"/>
              <p:cNvSpPr/>
              <p:nvPr/>
            </p:nvSpPr>
            <p:spPr>
              <a:xfrm>
                <a:off x="5812285" y="4379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33" name="Google Shape;1833;p7"/>
              <p:cNvSpPr/>
              <p:nvPr/>
            </p:nvSpPr>
            <p:spPr>
              <a:xfrm>
                <a:off x="6267717" y="4379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34" name="Google Shape;1834;p7"/>
              <p:cNvSpPr/>
              <p:nvPr/>
            </p:nvSpPr>
            <p:spPr>
              <a:xfrm>
                <a:off x="6721980" y="4379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35" name="Google Shape;1835;p7"/>
              <p:cNvSpPr/>
              <p:nvPr/>
            </p:nvSpPr>
            <p:spPr>
              <a:xfrm>
                <a:off x="7177414" y="4379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36" name="Google Shape;1836;p7"/>
              <p:cNvSpPr/>
              <p:nvPr/>
            </p:nvSpPr>
            <p:spPr>
              <a:xfrm>
                <a:off x="7631676" y="4379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37" name="Google Shape;1837;p7"/>
              <p:cNvSpPr/>
              <p:nvPr/>
            </p:nvSpPr>
            <p:spPr>
              <a:xfrm>
                <a:off x="8087109" y="4379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38" name="Google Shape;1838;p7"/>
              <p:cNvSpPr/>
              <p:nvPr/>
            </p:nvSpPr>
            <p:spPr>
              <a:xfrm>
                <a:off x="8541372" y="4379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39" name="Google Shape;1839;p7"/>
              <p:cNvSpPr/>
              <p:nvPr/>
            </p:nvSpPr>
            <p:spPr>
              <a:xfrm>
                <a:off x="8996805" y="4379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40" name="Google Shape;1840;p7"/>
              <p:cNvSpPr/>
              <p:nvPr/>
            </p:nvSpPr>
            <p:spPr>
              <a:xfrm>
                <a:off x="9451068" y="4379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41" name="Google Shape;1841;p7"/>
              <p:cNvSpPr/>
              <p:nvPr/>
            </p:nvSpPr>
            <p:spPr>
              <a:xfrm>
                <a:off x="9906501" y="4379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42" name="Google Shape;1842;p7"/>
              <p:cNvSpPr/>
              <p:nvPr/>
            </p:nvSpPr>
            <p:spPr>
              <a:xfrm>
                <a:off x="10360763" y="4379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43" name="Google Shape;1843;p7"/>
              <p:cNvSpPr/>
              <p:nvPr/>
            </p:nvSpPr>
            <p:spPr>
              <a:xfrm>
                <a:off x="10816197" y="4379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44" name="Google Shape;1844;p7"/>
              <p:cNvSpPr/>
              <p:nvPr/>
            </p:nvSpPr>
            <p:spPr>
              <a:xfrm>
                <a:off x="11270460" y="4379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45" name="Google Shape;1845;p7"/>
              <p:cNvSpPr/>
              <p:nvPr/>
            </p:nvSpPr>
            <p:spPr>
              <a:xfrm>
                <a:off x="11725892" y="4379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1846" name="Google Shape;1846;p7"/>
            <p:cNvGrpSpPr/>
            <p:nvPr/>
          </p:nvGrpSpPr>
          <p:grpSpPr>
            <a:xfrm>
              <a:off x="354110" y="4883475"/>
              <a:ext cx="11480682" cy="110100"/>
              <a:chOff x="354110" y="4888062"/>
              <a:chExt cx="11480682" cy="110100"/>
            </a:xfrm>
          </p:grpSpPr>
          <p:sp>
            <p:nvSpPr>
              <p:cNvPr id="1847" name="Google Shape;1847;p7"/>
              <p:cNvSpPr/>
              <p:nvPr/>
            </p:nvSpPr>
            <p:spPr>
              <a:xfrm>
                <a:off x="354110" y="4888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48" name="Google Shape;1848;p7"/>
              <p:cNvSpPr/>
              <p:nvPr/>
            </p:nvSpPr>
            <p:spPr>
              <a:xfrm>
                <a:off x="809542" y="4888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49" name="Google Shape;1849;p7"/>
              <p:cNvSpPr/>
              <p:nvPr/>
            </p:nvSpPr>
            <p:spPr>
              <a:xfrm>
                <a:off x="1263805" y="4888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50" name="Google Shape;1850;p7"/>
              <p:cNvSpPr/>
              <p:nvPr/>
            </p:nvSpPr>
            <p:spPr>
              <a:xfrm>
                <a:off x="1719239" y="4888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51" name="Google Shape;1851;p7"/>
              <p:cNvSpPr/>
              <p:nvPr/>
            </p:nvSpPr>
            <p:spPr>
              <a:xfrm>
                <a:off x="2173502" y="4888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52" name="Google Shape;1852;p7"/>
              <p:cNvSpPr/>
              <p:nvPr/>
            </p:nvSpPr>
            <p:spPr>
              <a:xfrm>
                <a:off x="2628934" y="4888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53" name="Google Shape;1853;p7"/>
              <p:cNvSpPr/>
              <p:nvPr/>
            </p:nvSpPr>
            <p:spPr>
              <a:xfrm>
                <a:off x="3083197" y="4888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54" name="Google Shape;1854;p7"/>
              <p:cNvSpPr/>
              <p:nvPr/>
            </p:nvSpPr>
            <p:spPr>
              <a:xfrm>
                <a:off x="3538630" y="4888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55" name="Google Shape;1855;p7"/>
              <p:cNvSpPr/>
              <p:nvPr/>
            </p:nvSpPr>
            <p:spPr>
              <a:xfrm>
                <a:off x="3992893" y="4888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56" name="Google Shape;1856;p7"/>
              <p:cNvSpPr/>
              <p:nvPr/>
            </p:nvSpPr>
            <p:spPr>
              <a:xfrm>
                <a:off x="4448326" y="4888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57" name="Google Shape;1857;p7"/>
              <p:cNvSpPr/>
              <p:nvPr/>
            </p:nvSpPr>
            <p:spPr>
              <a:xfrm>
                <a:off x="4902589" y="4888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58" name="Google Shape;1858;p7"/>
              <p:cNvSpPr/>
              <p:nvPr/>
            </p:nvSpPr>
            <p:spPr>
              <a:xfrm>
                <a:off x="5358022" y="4888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59" name="Google Shape;1859;p7"/>
              <p:cNvSpPr/>
              <p:nvPr/>
            </p:nvSpPr>
            <p:spPr>
              <a:xfrm>
                <a:off x="5812285" y="4888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60" name="Google Shape;1860;p7"/>
              <p:cNvSpPr/>
              <p:nvPr/>
            </p:nvSpPr>
            <p:spPr>
              <a:xfrm>
                <a:off x="6267717" y="4888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61" name="Google Shape;1861;p7"/>
              <p:cNvSpPr/>
              <p:nvPr/>
            </p:nvSpPr>
            <p:spPr>
              <a:xfrm>
                <a:off x="6721980" y="4888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62" name="Google Shape;1862;p7"/>
              <p:cNvSpPr/>
              <p:nvPr/>
            </p:nvSpPr>
            <p:spPr>
              <a:xfrm>
                <a:off x="7177414" y="4888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63" name="Google Shape;1863;p7"/>
              <p:cNvSpPr/>
              <p:nvPr/>
            </p:nvSpPr>
            <p:spPr>
              <a:xfrm>
                <a:off x="7631676" y="4888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64" name="Google Shape;1864;p7"/>
              <p:cNvSpPr/>
              <p:nvPr/>
            </p:nvSpPr>
            <p:spPr>
              <a:xfrm>
                <a:off x="8087109" y="4888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65" name="Google Shape;1865;p7"/>
              <p:cNvSpPr/>
              <p:nvPr/>
            </p:nvSpPr>
            <p:spPr>
              <a:xfrm>
                <a:off x="8541372" y="4888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66" name="Google Shape;1866;p7"/>
              <p:cNvSpPr/>
              <p:nvPr/>
            </p:nvSpPr>
            <p:spPr>
              <a:xfrm>
                <a:off x="8996805" y="4888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67" name="Google Shape;1867;p7"/>
              <p:cNvSpPr/>
              <p:nvPr/>
            </p:nvSpPr>
            <p:spPr>
              <a:xfrm>
                <a:off x="9451068" y="4888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68" name="Google Shape;1868;p7"/>
              <p:cNvSpPr/>
              <p:nvPr/>
            </p:nvSpPr>
            <p:spPr>
              <a:xfrm>
                <a:off x="9906501" y="4888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69" name="Google Shape;1869;p7"/>
              <p:cNvSpPr/>
              <p:nvPr/>
            </p:nvSpPr>
            <p:spPr>
              <a:xfrm>
                <a:off x="10360763" y="4888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70" name="Google Shape;1870;p7"/>
              <p:cNvSpPr/>
              <p:nvPr/>
            </p:nvSpPr>
            <p:spPr>
              <a:xfrm>
                <a:off x="10816197" y="4888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71" name="Google Shape;1871;p7"/>
              <p:cNvSpPr/>
              <p:nvPr/>
            </p:nvSpPr>
            <p:spPr>
              <a:xfrm>
                <a:off x="11270460" y="4888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72" name="Google Shape;1872;p7"/>
              <p:cNvSpPr/>
              <p:nvPr/>
            </p:nvSpPr>
            <p:spPr>
              <a:xfrm>
                <a:off x="11725892" y="4888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1873" name="Google Shape;1873;p7"/>
            <p:cNvGrpSpPr/>
            <p:nvPr/>
          </p:nvGrpSpPr>
          <p:grpSpPr>
            <a:xfrm>
              <a:off x="354110" y="5390187"/>
              <a:ext cx="11480682" cy="108900"/>
              <a:chOff x="354110" y="5396454"/>
              <a:chExt cx="11480682" cy="108900"/>
            </a:xfrm>
          </p:grpSpPr>
          <p:sp>
            <p:nvSpPr>
              <p:cNvPr id="1874" name="Google Shape;1874;p7"/>
              <p:cNvSpPr/>
              <p:nvPr/>
            </p:nvSpPr>
            <p:spPr>
              <a:xfrm>
                <a:off x="354110" y="5396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75" name="Google Shape;1875;p7"/>
              <p:cNvSpPr/>
              <p:nvPr/>
            </p:nvSpPr>
            <p:spPr>
              <a:xfrm>
                <a:off x="809542" y="5396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76" name="Google Shape;1876;p7"/>
              <p:cNvSpPr/>
              <p:nvPr/>
            </p:nvSpPr>
            <p:spPr>
              <a:xfrm>
                <a:off x="1263805" y="5396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77" name="Google Shape;1877;p7"/>
              <p:cNvSpPr/>
              <p:nvPr/>
            </p:nvSpPr>
            <p:spPr>
              <a:xfrm>
                <a:off x="1719239" y="5396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78" name="Google Shape;1878;p7"/>
              <p:cNvSpPr/>
              <p:nvPr/>
            </p:nvSpPr>
            <p:spPr>
              <a:xfrm>
                <a:off x="2173502" y="5396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79" name="Google Shape;1879;p7"/>
              <p:cNvSpPr/>
              <p:nvPr/>
            </p:nvSpPr>
            <p:spPr>
              <a:xfrm>
                <a:off x="2628934" y="5396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80" name="Google Shape;1880;p7"/>
              <p:cNvSpPr/>
              <p:nvPr/>
            </p:nvSpPr>
            <p:spPr>
              <a:xfrm>
                <a:off x="3083197" y="5396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81" name="Google Shape;1881;p7"/>
              <p:cNvSpPr/>
              <p:nvPr/>
            </p:nvSpPr>
            <p:spPr>
              <a:xfrm>
                <a:off x="3538630" y="5396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82" name="Google Shape;1882;p7"/>
              <p:cNvSpPr/>
              <p:nvPr/>
            </p:nvSpPr>
            <p:spPr>
              <a:xfrm>
                <a:off x="3992893" y="5396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83" name="Google Shape;1883;p7"/>
              <p:cNvSpPr/>
              <p:nvPr/>
            </p:nvSpPr>
            <p:spPr>
              <a:xfrm>
                <a:off x="4448326" y="5396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84" name="Google Shape;1884;p7"/>
              <p:cNvSpPr/>
              <p:nvPr/>
            </p:nvSpPr>
            <p:spPr>
              <a:xfrm>
                <a:off x="4902589" y="5396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85" name="Google Shape;1885;p7"/>
              <p:cNvSpPr/>
              <p:nvPr/>
            </p:nvSpPr>
            <p:spPr>
              <a:xfrm>
                <a:off x="5358022" y="5396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86" name="Google Shape;1886;p7"/>
              <p:cNvSpPr/>
              <p:nvPr/>
            </p:nvSpPr>
            <p:spPr>
              <a:xfrm>
                <a:off x="5812285" y="5396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87" name="Google Shape;1887;p7"/>
              <p:cNvSpPr/>
              <p:nvPr/>
            </p:nvSpPr>
            <p:spPr>
              <a:xfrm>
                <a:off x="6267717" y="5396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88" name="Google Shape;1888;p7"/>
              <p:cNvSpPr/>
              <p:nvPr/>
            </p:nvSpPr>
            <p:spPr>
              <a:xfrm>
                <a:off x="6721980" y="5396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89" name="Google Shape;1889;p7"/>
              <p:cNvSpPr/>
              <p:nvPr/>
            </p:nvSpPr>
            <p:spPr>
              <a:xfrm>
                <a:off x="7177414" y="5396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90" name="Google Shape;1890;p7"/>
              <p:cNvSpPr/>
              <p:nvPr/>
            </p:nvSpPr>
            <p:spPr>
              <a:xfrm>
                <a:off x="7631676" y="5396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91" name="Google Shape;1891;p7"/>
              <p:cNvSpPr/>
              <p:nvPr/>
            </p:nvSpPr>
            <p:spPr>
              <a:xfrm>
                <a:off x="8087109" y="5396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92" name="Google Shape;1892;p7"/>
              <p:cNvSpPr/>
              <p:nvPr/>
            </p:nvSpPr>
            <p:spPr>
              <a:xfrm>
                <a:off x="8541372" y="5396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93" name="Google Shape;1893;p7"/>
              <p:cNvSpPr/>
              <p:nvPr/>
            </p:nvSpPr>
            <p:spPr>
              <a:xfrm>
                <a:off x="8996805" y="5396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94" name="Google Shape;1894;p7"/>
              <p:cNvSpPr/>
              <p:nvPr/>
            </p:nvSpPr>
            <p:spPr>
              <a:xfrm>
                <a:off x="9451068" y="5396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95" name="Google Shape;1895;p7"/>
              <p:cNvSpPr/>
              <p:nvPr/>
            </p:nvSpPr>
            <p:spPr>
              <a:xfrm>
                <a:off x="9906501" y="5396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96" name="Google Shape;1896;p7"/>
              <p:cNvSpPr/>
              <p:nvPr/>
            </p:nvSpPr>
            <p:spPr>
              <a:xfrm>
                <a:off x="10360763" y="5396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97" name="Google Shape;1897;p7"/>
              <p:cNvSpPr/>
              <p:nvPr/>
            </p:nvSpPr>
            <p:spPr>
              <a:xfrm>
                <a:off x="10816197" y="5396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98" name="Google Shape;1898;p7"/>
              <p:cNvSpPr/>
              <p:nvPr/>
            </p:nvSpPr>
            <p:spPr>
              <a:xfrm>
                <a:off x="11270460" y="5396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99" name="Google Shape;1899;p7"/>
              <p:cNvSpPr/>
              <p:nvPr/>
            </p:nvSpPr>
            <p:spPr>
              <a:xfrm>
                <a:off x="11725892" y="5396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1900" name="Google Shape;1900;p7"/>
            <p:cNvGrpSpPr/>
            <p:nvPr/>
          </p:nvGrpSpPr>
          <p:grpSpPr>
            <a:xfrm>
              <a:off x="354110" y="5895731"/>
              <a:ext cx="11480682" cy="110100"/>
              <a:chOff x="354110" y="5903678"/>
              <a:chExt cx="11480682" cy="110100"/>
            </a:xfrm>
          </p:grpSpPr>
          <p:sp>
            <p:nvSpPr>
              <p:cNvPr id="1901" name="Google Shape;1901;p7"/>
              <p:cNvSpPr/>
              <p:nvPr/>
            </p:nvSpPr>
            <p:spPr>
              <a:xfrm>
                <a:off x="354110"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902" name="Google Shape;1902;p7"/>
              <p:cNvSpPr/>
              <p:nvPr/>
            </p:nvSpPr>
            <p:spPr>
              <a:xfrm>
                <a:off x="809542"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903" name="Google Shape;1903;p7"/>
              <p:cNvSpPr/>
              <p:nvPr/>
            </p:nvSpPr>
            <p:spPr>
              <a:xfrm>
                <a:off x="1263805"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904" name="Google Shape;1904;p7"/>
              <p:cNvSpPr/>
              <p:nvPr/>
            </p:nvSpPr>
            <p:spPr>
              <a:xfrm>
                <a:off x="1719239"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905" name="Google Shape;1905;p7"/>
              <p:cNvSpPr/>
              <p:nvPr/>
            </p:nvSpPr>
            <p:spPr>
              <a:xfrm>
                <a:off x="2173502"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906" name="Google Shape;1906;p7"/>
              <p:cNvSpPr/>
              <p:nvPr/>
            </p:nvSpPr>
            <p:spPr>
              <a:xfrm>
                <a:off x="2628934"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907" name="Google Shape;1907;p7"/>
              <p:cNvSpPr/>
              <p:nvPr/>
            </p:nvSpPr>
            <p:spPr>
              <a:xfrm>
                <a:off x="3083197"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908" name="Google Shape;1908;p7"/>
              <p:cNvSpPr/>
              <p:nvPr/>
            </p:nvSpPr>
            <p:spPr>
              <a:xfrm>
                <a:off x="3538630"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909" name="Google Shape;1909;p7"/>
              <p:cNvSpPr/>
              <p:nvPr/>
            </p:nvSpPr>
            <p:spPr>
              <a:xfrm>
                <a:off x="3992893"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910" name="Google Shape;1910;p7"/>
              <p:cNvSpPr/>
              <p:nvPr/>
            </p:nvSpPr>
            <p:spPr>
              <a:xfrm>
                <a:off x="4448326"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911" name="Google Shape;1911;p7"/>
              <p:cNvSpPr/>
              <p:nvPr/>
            </p:nvSpPr>
            <p:spPr>
              <a:xfrm>
                <a:off x="4902589"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912" name="Google Shape;1912;p7"/>
              <p:cNvSpPr/>
              <p:nvPr/>
            </p:nvSpPr>
            <p:spPr>
              <a:xfrm>
                <a:off x="5358022"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913" name="Google Shape;1913;p7"/>
              <p:cNvSpPr/>
              <p:nvPr/>
            </p:nvSpPr>
            <p:spPr>
              <a:xfrm>
                <a:off x="5812285"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914" name="Google Shape;1914;p7"/>
              <p:cNvSpPr/>
              <p:nvPr/>
            </p:nvSpPr>
            <p:spPr>
              <a:xfrm>
                <a:off x="6267717"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915" name="Google Shape;1915;p7"/>
              <p:cNvSpPr/>
              <p:nvPr/>
            </p:nvSpPr>
            <p:spPr>
              <a:xfrm>
                <a:off x="6721980"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916" name="Google Shape;1916;p7"/>
              <p:cNvSpPr/>
              <p:nvPr/>
            </p:nvSpPr>
            <p:spPr>
              <a:xfrm>
                <a:off x="7177414"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917" name="Google Shape;1917;p7"/>
              <p:cNvSpPr/>
              <p:nvPr/>
            </p:nvSpPr>
            <p:spPr>
              <a:xfrm>
                <a:off x="7631676"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918" name="Google Shape;1918;p7"/>
              <p:cNvSpPr/>
              <p:nvPr/>
            </p:nvSpPr>
            <p:spPr>
              <a:xfrm>
                <a:off x="8087109"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919" name="Google Shape;1919;p7"/>
              <p:cNvSpPr/>
              <p:nvPr/>
            </p:nvSpPr>
            <p:spPr>
              <a:xfrm>
                <a:off x="8541372"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920" name="Google Shape;1920;p7"/>
              <p:cNvSpPr/>
              <p:nvPr/>
            </p:nvSpPr>
            <p:spPr>
              <a:xfrm>
                <a:off x="8996805"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921" name="Google Shape;1921;p7"/>
              <p:cNvSpPr/>
              <p:nvPr/>
            </p:nvSpPr>
            <p:spPr>
              <a:xfrm>
                <a:off x="9451068"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922" name="Google Shape;1922;p7"/>
              <p:cNvSpPr/>
              <p:nvPr/>
            </p:nvSpPr>
            <p:spPr>
              <a:xfrm>
                <a:off x="9906501"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923" name="Google Shape;1923;p7"/>
              <p:cNvSpPr/>
              <p:nvPr/>
            </p:nvSpPr>
            <p:spPr>
              <a:xfrm>
                <a:off x="10360763"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924" name="Google Shape;1924;p7"/>
              <p:cNvSpPr/>
              <p:nvPr/>
            </p:nvSpPr>
            <p:spPr>
              <a:xfrm>
                <a:off x="10816197"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925" name="Google Shape;1925;p7"/>
              <p:cNvSpPr/>
              <p:nvPr/>
            </p:nvSpPr>
            <p:spPr>
              <a:xfrm>
                <a:off x="11270460"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926" name="Google Shape;1926;p7"/>
              <p:cNvSpPr/>
              <p:nvPr/>
            </p:nvSpPr>
            <p:spPr>
              <a:xfrm>
                <a:off x="11725892"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1927" name="Google Shape;1927;p7"/>
            <p:cNvGrpSpPr/>
            <p:nvPr/>
          </p:nvGrpSpPr>
          <p:grpSpPr>
            <a:xfrm>
              <a:off x="354110" y="6402442"/>
              <a:ext cx="11480682" cy="110100"/>
              <a:chOff x="354110" y="5903678"/>
              <a:chExt cx="11480682" cy="110100"/>
            </a:xfrm>
          </p:grpSpPr>
          <p:sp>
            <p:nvSpPr>
              <p:cNvPr id="1928" name="Google Shape;1928;p7"/>
              <p:cNvSpPr/>
              <p:nvPr/>
            </p:nvSpPr>
            <p:spPr>
              <a:xfrm>
                <a:off x="354110"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929" name="Google Shape;1929;p7"/>
              <p:cNvSpPr/>
              <p:nvPr/>
            </p:nvSpPr>
            <p:spPr>
              <a:xfrm>
                <a:off x="809542"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930" name="Google Shape;1930;p7"/>
              <p:cNvSpPr/>
              <p:nvPr/>
            </p:nvSpPr>
            <p:spPr>
              <a:xfrm>
                <a:off x="1263805"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931" name="Google Shape;1931;p7"/>
              <p:cNvSpPr/>
              <p:nvPr/>
            </p:nvSpPr>
            <p:spPr>
              <a:xfrm>
                <a:off x="1719239"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932" name="Google Shape;1932;p7"/>
              <p:cNvSpPr/>
              <p:nvPr/>
            </p:nvSpPr>
            <p:spPr>
              <a:xfrm>
                <a:off x="2173502"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933" name="Google Shape;1933;p7"/>
              <p:cNvSpPr/>
              <p:nvPr/>
            </p:nvSpPr>
            <p:spPr>
              <a:xfrm>
                <a:off x="2628934"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934" name="Google Shape;1934;p7"/>
              <p:cNvSpPr/>
              <p:nvPr/>
            </p:nvSpPr>
            <p:spPr>
              <a:xfrm>
                <a:off x="3083197"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935" name="Google Shape;1935;p7"/>
              <p:cNvSpPr/>
              <p:nvPr/>
            </p:nvSpPr>
            <p:spPr>
              <a:xfrm>
                <a:off x="3538630"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936" name="Google Shape;1936;p7"/>
              <p:cNvSpPr/>
              <p:nvPr/>
            </p:nvSpPr>
            <p:spPr>
              <a:xfrm>
                <a:off x="3992893"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937" name="Google Shape;1937;p7"/>
              <p:cNvSpPr/>
              <p:nvPr/>
            </p:nvSpPr>
            <p:spPr>
              <a:xfrm>
                <a:off x="4448326"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938" name="Google Shape;1938;p7"/>
              <p:cNvSpPr/>
              <p:nvPr/>
            </p:nvSpPr>
            <p:spPr>
              <a:xfrm>
                <a:off x="4902589"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939" name="Google Shape;1939;p7"/>
              <p:cNvSpPr/>
              <p:nvPr/>
            </p:nvSpPr>
            <p:spPr>
              <a:xfrm>
                <a:off x="5358022"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940" name="Google Shape;1940;p7"/>
              <p:cNvSpPr/>
              <p:nvPr/>
            </p:nvSpPr>
            <p:spPr>
              <a:xfrm>
                <a:off x="5812285"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941" name="Google Shape;1941;p7"/>
              <p:cNvSpPr/>
              <p:nvPr/>
            </p:nvSpPr>
            <p:spPr>
              <a:xfrm>
                <a:off x="6267717"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942" name="Google Shape;1942;p7"/>
              <p:cNvSpPr/>
              <p:nvPr/>
            </p:nvSpPr>
            <p:spPr>
              <a:xfrm>
                <a:off x="6721980"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943" name="Google Shape;1943;p7"/>
              <p:cNvSpPr/>
              <p:nvPr/>
            </p:nvSpPr>
            <p:spPr>
              <a:xfrm>
                <a:off x="7177414"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944" name="Google Shape;1944;p7"/>
              <p:cNvSpPr/>
              <p:nvPr/>
            </p:nvSpPr>
            <p:spPr>
              <a:xfrm>
                <a:off x="7631676"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945" name="Google Shape;1945;p7"/>
              <p:cNvSpPr/>
              <p:nvPr/>
            </p:nvSpPr>
            <p:spPr>
              <a:xfrm>
                <a:off x="8087109"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946" name="Google Shape;1946;p7"/>
              <p:cNvSpPr/>
              <p:nvPr/>
            </p:nvSpPr>
            <p:spPr>
              <a:xfrm>
                <a:off x="8541372"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947" name="Google Shape;1947;p7"/>
              <p:cNvSpPr/>
              <p:nvPr/>
            </p:nvSpPr>
            <p:spPr>
              <a:xfrm>
                <a:off x="8996805"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948" name="Google Shape;1948;p7"/>
              <p:cNvSpPr/>
              <p:nvPr/>
            </p:nvSpPr>
            <p:spPr>
              <a:xfrm>
                <a:off x="9451068"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949" name="Google Shape;1949;p7"/>
              <p:cNvSpPr/>
              <p:nvPr/>
            </p:nvSpPr>
            <p:spPr>
              <a:xfrm>
                <a:off x="9906501"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950" name="Google Shape;1950;p7"/>
              <p:cNvSpPr/>
              <p:nvPr/>
            </p:nvSpPr>
            <p:spPr>
              <a:xfrm>
                <a:off x="10360763"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951" name="Google Shape;1951;p7"/>
              <p:cNvSpPr/>
              <p:nvPr/>
            </p:nvSpPr>
            <p:spPr>
              <a:xfrm>
                <a:off x="10816197"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952" name="Google Shape;1952;p7"/>
              <p:cNvSpPr/>
              <p:nvPr/>
            </p:nvSpPr>
            <p:spPr>
              <a:xfrm>
                <a:off x="11270460"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953" name="Google Shape;1953;p7"/>
              <p:cNvSpPr/>
              <p:nvPr/>
            </p:nvSpPr>
            <p:spPr>
              <a:xfrm>
                <a:off x="11725892"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sp>
        <p:nvSpPr>
          <p:cNvPr id="1954" name="Google Shape;1954;p7"/>
          <p:cNvSpPr txBox="1">
            <a:spLocks noGrp="1"/>
          </p:cNvSpPr>
          <p:nvPr>
            <p:ph type="dt" idx="10"/>
          </p:nvPr>
        </p:nvSpPr>
        <p:spPr>
          <a:xfrm>
            <a:off x="457200" y="4767263"/>
            <a:ext cx="2133600" cy="273900"/>
          </a:xfrm>
          <a:prstGeom prst="rect">
            <a:avLst/>
          </a:prstGeom>
          <a:noFill/>
          <a:ln>
            <a:noFill/>
          </a:ln>
        </p:spPr>
        <p:txBody>
          <a:bodyPr spcFirstLastPara="1" wrap="square" lIns="0" tIns="45700" rIns="0" bIns="4570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955" name="Google Shape;1955;p7"/>
          <p:cNvSpPr txBox="1">
            <a:spLocks noGrp="1"/>
          </p:cNvSpPr>
          <p:nvPr>
            <p:ph type="ftr" idx="11"/>
          </p:nvPr>
        </p:nvSpPr>
        <p:spPr>
          <a:xfrm>
            <a:off x="3124200" y="4767263"/>
            <a:ext cx="2895600" cy="273900"/>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956" name="Google Shape;1956;p7"/>
          <p:cNvSpPr txBox="1">
            <a:spLocks noGrp="1"/>
          </p:cNvSpPr>
          <p:nvPr>
            <p:ph type="sldNum" idx="12"/>
          </p:nvPr>
        </p:nvSpPr>
        <p:spPr>
          <a:xfrm>
            <a:off x="6553200" y="4767263"/>
            <a:ext cx="2133600" cy="273900"/>
          </a:xfrm>
          <a:prstGeom prst="rect">
            <a:avLst/>
          </a:prstGeom>
          <a:noFill/>
          <a:ln>
            <a:noFill/>
          </a:ln>
        </p:spPr>
        <p:txBody>
          <a:bodyPr spcFirstLastPara="1" wrap="square" lIns="0" tIns="45700" rIns="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
        <p:nvSpPr>
          <p:cNvPr id="1957" name="Google Shape;1957;p7"/>
          <p:cNvSpPr>
            <a:spLocks noGrp="1"/>
          </p:cNvSpPr>
          <p:nvPr>
            <p:ph type="pic" idx="2"/>
          </p:nvPr>
        </p:nvSpPr>
        <p:spPr>
          <a:xfrm>
            <a:off x="2465236" y="1723260"/>
            <a:ext cx="1296600" cy="1296600"/>
          </a:xfrm>
          <a:prstGeom prst="ellipse">
            <a:avLst/>
          </a:prstGeom>
          <a:solidFill>
            <a:srgbClr val="F2F2F2"/>
          </a:solidFill>
          <a:ln>
            <a:noFill/>
          </a:ln>
        </p:spPr>
      </p:sp>
      <p:sp>
        <p:nvSpPr>
          <p:cNvPr id="1958" name="Google Shape;1958;p7"/>
          <p:cNvSpPr>
            <a:spLocks noGrp="1"/>
          </p:cNvSpPr>
          <p:nvPr>
            <p:ph type="pic" idx="3"/>
          </p:nvPr>
        </p:nvSpPr>
        <p:spPr>
          <a:xfrm>
            <a:off x="4735466" y="1059582"/>
            <a:ext cx="1261200" cy="1261200"/>
          </a:xfrm>
          <a:prstGeom prst="ellipse">
            <a:avLst/>
          </a:prstGeom>
          <a:solidFill>
            <a:srgbClr val="F2F2F2"/>
          </a:solidFill>
          <a:ln>
            <a:noFill/>
          </a:ln>
        </p:spPr>
      </p:sp>
      <p:sp>
        <p:nvSpPr>
          <p:cNvPr id="1959" name="Google Shape;1959;p7"/>
          <p:cNvSpPr>
            <a:spLocks noGrp="1"/>
          </p:cNvSpPr>
          <p:nvPr>
            <p:ph type="pic" idx="4"/>
          </p:nvPr>
        </p:nvSpPr>
        <p:spPr>
          <a:xfrm>
            <a:off x="5718486" y="2506922"/>
            <a:ext cx="977100" cy="977100"/>
          </a:xfrm>
          <a:prstGeom prst="ellipse">
            <a:avLst/>
          </a:prstGeom>
          <a:solidFill>
            <a:srgbClr val="F2F2F2"/>
          </a:solidFill>
          <a:ln>
            <a:noFill/>
          </a:ln>
        </p:spPr>
      </p:sp>
      <p:sp>
        <p:nvSpPr>
          <p:cNvPr id="1960" name="Google Shape;1960;p7"/>
          <p:cNvSpPr>
            <a:spLocks noGrp="1"/>
          </p:cNvSpPr>
          <p:nvPr>
            <p:ph type="pic" idx="5"/>
          </p:nvPr>
        </p:nvSpPr>
        <p:spPr>
          <a:xfrm>
            <a:off x="3828551" y="2652757"/>
            <a:ext cx="1509600" cy="1509600"/>
          </a:xfrm>
          <a:prstGeom prst="ellipse">
            <a:avLst/>
          </a:prstGeom>
          <a:solidFill>
            <a:srgbClr val="F2F2F2"/>
          </a:solidFill>
          <a:ln>
            <a:noFill/>
          </a:ln>
        </p:spPr>
      </p:sp>
      <p:sp>
        <p:nvSpPr>
          <p:cNvPr id="1961" name="Google Shape;1961;p7"/>
          <p:cNvSpPr txBox="1">
            <a:spLocks noGrp="1"/>
          </p:cNvSpPr>
          <p:nvPr>
            <p:ph type="title"/>
          </p:nvPr>
        </p:nvSpPr>
        <p:spPr>
          <a:xfrm>
            <a:off x="457200" y="205979"/>
            <a:ext cx="8229600" cy="533400"/>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Clr>
                <a:schemeClr val="lt1"/>
              </a:buClr>
              <a:buSzPts val="2700"/>
              <a:buFont typeface="Quattrocento Sans" panose="020B0502050000020003"/>
              <a:buNone/>
              <a:defRPr sz="27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Desktop Mockup">
  <p:cSld name="Desktop Mockup">
    <p:bg>
      <p:bgPr>
        <a:solidFill>
          <a:schemeClr val="accent1"/>
        </a:solidFill>
        <a:effectLst/>
      </p:bgPr>
    </p:bg>
    <p:spTree>
      <p:nvGrpSpPr>
        <p:cNvPr id="1" name="Shape 1962"/>
        <p:cNvGrpSpPr/>
        <p:nvPr/>
      </p:nvGrpSpPr>
      <p:grpSpPr>
        <a:xfrm>
          <a:off x="0" y="0"/>
          <a:ext cx="0" cy="0"/>
          <a:chOff x="0" y="0"/>
          <a:chExt cx="0" cy="0"/>
        </a:xfrm>
      </p:grpSpPr>
      <p:grpSp>
        <p:nvGrpSpPr>
          <p:cNvPr id="1963" name="Google Shape;1963;p8"/>
          <p:cNvGrpSpPr/>
          <p:nvPr/>
        </p:nvGrpSpPr>
        <p:grpSpPr>
          <a:xfrm>
            <a:off x="265653" y="244928"/>
            <a:ext cx="8612808" cy="4639478"/>
            <a:chOff x="354110" y="326571"/>
            <a:chExt cx="11480682" cy="6185971"/>
          </a:xfrm>
        </p:grpSpPr>
        <p:grpSp>
          <p:nvGrpSpPr>
            <p:cNvPr id="1964" name="Google Shape;1964;p8"/>
            <p:cNvGrpSpPr/>
            <p:nvPr/>
          </p:nvGrpSpPr>
          <p:grpSpPr>
            <a:xfrm>
              <a:off x="354110" y="326571"/>
              <a:ext cx="11480682" cy="110100"/>
              <a:chOff x="354110" y="326571"/>
              <a:chExt cx="11480682" cy="110100"/>
            </a:xfrm>
          </p:grpSpPr>
          <p:sp>
            <p:nvSpPr>
              <p:cNvPr id="1965" name="Google Shape;1965;p8"/>
              <p:cNvSpPr/>
              <p:nvPr/>
            </p:nvSpPr>
            <p:spPr>
              <a:xfrm>
                <a:off x="354110" y="326571"/>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966" name="Google Shape;1966;p8"/>
              <p:cNvSpPr/>
              <p:nvPr/>
            </p:nvSpPr>
            <p:spPr>
              <a:xfrm>
                <a:off x="809542" y="326571"/>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967" name="Google Shape;1967;p8"/>
              <p:cNvSpPr/>
              <p:nvPr/>
            </p:nvSpPr>
            <p:spPr>
              <a:xfrm>
                <a:off x="1263805" y="326571"/>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968" name="Google Shape;1968;p8"/>
              <p:cNvSpPr/>
              <p:nvPr/>
            </p:nvSpPr>
            <p:spPr>
              <a:xfrm>
                <a:off x="1719239" y="326571"/>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969" name="Google Shape;1969;p8"/>
              <p:cNvSpPr/>
              <p:nvPr/>
            </p:nvSpPr>
            <p:spPr>
              <a:xfrm>
                <a:off x="2173502" y="326571"/>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970" name="Google Shape;1970;p8"/>
              <p:cNvSpPr/>
              <p:nvPr/>
            </p:nvSpPr>
            <p:spPr>
              <a:xfrm>
                <a:off x="2628934" y="326571"/>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971" name="Google Shape;1971;p8"/>
              <p:cNvSpPr/>
              <p:nvPr/>
            </p:nvSpPr>
            <p:spPr>
              <a:xfrm>
                <a:off x="3083197" y="326571"/>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972" name="Google Shape;1972;p8"/>
              <p:cNvSpPr/>
              <p:nvPr/>
            </p:nvSpPr>
            <p:spPr>
              <a:xfrm>
                <a:off x="3538630" y="326571"/>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973" name="Google Shape;1973;p8"/>
              <p:cNvSpPr/>
              <p:nvPr/>
            </p:nvSpPr>
            <p:spPr>
              <a:xfrm>
                <a:off x="3992893" y="326571"/>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974" name="Google Shape;1974;p8"/>
              <p:cNvSpPr/>
              <p:nvPr/>
            </p:nvSpPr>
            <p:spPr>
              <a:xfrm>
                <a:off x="4448326" y="326571"/>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975" name="Google Shape;1975;p8"/>
              <p:cNvSpPr/>
              <p:nvPr/>
            </p:nvSpPr>
            <p:spPr>
              <a:xfrm>
                <a:off x="4902589" y="326571"/>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976" name="Google Shape;1976;p8"/>
              <p:cNvSpPr/>
              <p:nvPr/>
            </p:nvSpPr>
            <p:spPr>
              <a:xfrm>
                <a:off x="5358022" y="326571"/>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977" name="Google Shape;1977;p8"/>
              <p:cNvSpPr/>
              <p:nvPr/>
            </p:nvSpPr>
            <p:spPr>
              <a:xfrm>
                <a:off x="5812285" y="326571"/>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978" name="Google Shape;1978;p8"/>
              <p:cNvSpPr/>
              <p:nvPr/>
            </p:nvSpPr>
            <p:spPr>
              <a:xfrm>
                <a:off x="6267717" y="326571"/>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979" name="Google Shape;1979;p8"/>
              <p:cNvSpPr/>
              <p:nvPr/>
            </p:nvSpPr>
            <p:spPr>
              <a:xfrm>
                <a:off x="6721980" y="326571"/>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980" name="Google Shape;1980;p8"/>
              <p:cNvSpPr/>
              <p:nvPr/>
            </p:nvSpPr>
            <p:spPr>
              <a:xfrm>
                <a:off x="7177414" y="326571"/>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981" name="Google Shape;1981;p8"/>
              <p:cNvSpPr/>
              <p:nvPr/>
            </p:nvSpPr>
            <p:spPr>
              <a:xfrm>
                <a:off x="7631676" y="326571"/>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982" name="Google Shape;1982;p8"/>
              <p:cNvSpPr/>
              <p:nvPr/>
            </p:nvSpPr>
            <p:spPr>
              <a:xfrm>
                <a:off x="8087109" y="326571"/>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983" name="Google Shape;1983;p8"/>
              <p:cNvSpPr/>
              <p:nvPr/>
            </p:nvSpPr>
            <p:spPr>
              <a:xfrm>
                <a:off x="8541372" y="326571"/>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984" name="Google Shape;1984;p8"/>
              <p:cNvSpPr/>
              <p:nvPr/>
            </p:nvSpPr>
            <p:spPr>
              <a:xfrm>
                <a:off x="8996805" y="326571"/>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985" name="Google Shape;1985;p8"/>
              <p:cNvSpPr/>
              <p:nvPr/>
            </p:nvSpPr>
            <p:spPr>
              <a:xfrm>
                <a:off x="9451068" y="326571"/>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986" name="Google Shape;1986;p8"/>
              <p:cNvSpPr/>
              <p:nvPr/>
            </p:nvSpPr>
            <p:spPr>
              <a:xfrm>
                <a:off x="9906501" y="326571"/>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987" name="Google Shape;1987;p8"/>
              <p:cNvSpPr/>
              <p:nvPr/>
            </p:nvSpPr>
            <p:spPr>
              <a:xfrm>
                <a:off x="10360763" y="326571"/>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988" name="Google Shape;1988;p8"/>
              <p:cNvSpPr/>
              <p:nvPr/>
            </p:nvSpPr>
            <p:spPr>
              <a:xfrm>
                <a:off x="10816197" y="326571"/>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989" name="Google Shape;1989;p8"/>
              <p:cNvSpPr/>
              <p:nvPr/>
            </p:nvSpPr>
            <p:spPr>
              <a:xfrm>
                <a:off x="11270460" y="326571"/>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990" name="Google Shape;1990;p8"/>
              <p:cNvSpPr/>
              <p:nvPr/>
            </p:nvSpPr>
            <p:spPr>
              <a:xfrm>
                <a:off x="11725892" y="326571"/>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1991" name="Google Shape;1991;p8"/>
            <p:cNvGrpSpPr/>
            <p:nvPr/>
          </p:nvGrpSpPr>
          <p:grpSpPr>
            <a:xfrm>
              <a:off x="354110" y="833283"/>
              <a:ext cx="11480682" cy="108900"/>
              <a:chOff x="354110" y="834963"/>
              <a:chExt cx="11480682" cy="108900"/>
            </a:xfrm>
          </p:grpSpPr>
          <p:sp>
            <p:nvSpPr>
              <p:cNvPr id="1992" name="Google Shape;1992;p8"/>
              <p:cNvSpPr/>
              <p:nvPr/>
            </p:nvSpPr>
            <p:spPr>
              <a:xfrm>
                <a:off x="354110" y="834963"/>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993" name="Google Shape;1993;p8"/>
              <p:cNvSpPr/>
              <p:nvPr/>
            </p:nvSpPr>
            <p:spPr>
              <a:xfrm>
                <a:off x="809542" y="834963"/>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994" name="Google Shape;1994;p8"/>
              <p:cNvSpPr/>
              <p:nvPr/>
            </p:nvSpPr>
            <p:spPr>
              <a:xfrm>
                <a:off x="1263805" y="834963"/>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995" name="Google Shape;1995;p8"/>
              <p:cNvSpPr/>
              <p:nvPr/>
            </p:nvSpPr>
            <p:spPr>
              <a:xfrm>
                <a:off x="1719239" y="834963"/>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996" name="Google Shape;1996;p8"/>
              <p:cNvSpPr/>
              <p:nvPr/>
            </p:nvSpPr>
            <p:spPr>
              <a:xfrm>
                <a:off x="2173502" y="834963"/>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997" name="Google Shape;1997;p8"/>
              <p:cNvSpPr/>
              <p:nvPr/>
            </p:nvSpPr>
            <p:spPr>
              <a:xfrm>
                <a:off x="2628934" y="834963"/>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998" name="Google Shape;1998;p8"/>
              <p:cNvSpPr/>
              <p:nvPr/>
            </p:nvSpPr>
            <p:spPr>
              <a:xfrm>
                <a:off x="3083197" y="834963"/>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999" name="Google Shape;1999;p8"/>
              <p:cNvSpPr/>
              <p:nvPr/>
            </p:nvSpPr>
            <p:spPr>
              <a:xfrm>
                <a:off x="3538630" y="834963"/>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000" name="Google Shape;2000;p8"/>
              <p:cNvSpPr/>
              <p:nvPr/>
            </p:nvSpPr>
            <p:spPr>
              <a:xfrm>
                <a:off x="3992893" y="834963"/>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001" name="Google Shape;2001;p8"/>
              <p:cNvSpPr/>
              <p:nvPr/>
            </p:nvSpPr>
            <p:spPr>
              <a:xfrm>
                <a:off x="4448326" y="834963"/>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002" name="Google Shape;2002;p8"/>
              <p:cNvSpPr/>
              <p:nvPr/>
            </p:nvSpPr>
            <p:spPr>
              <a:xfrm>
                <a:off x="4902589" y="834963"/>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003" name="Google Shape;2003;p8"/>
              <p:cNvSpPr/>
              <p:nvPr/>
            </p:nvSpPr>
            <p:spPr>
              <a:xfrm>
                <a:off x="5358022" y="834963"/>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004" name="Google Shape;2004;p8"/>
              <p:cNvSpPr/>
              <p:nvPr/>
            </p:nvSpPr>
            <p:spPr>
              <a:xfrm>
                <a:off x="5812285" y="834963"/>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005" name="Google Shape;2005;p8"/>
              <p:cNvSpPr/>
              <p:nvPr/>
            </p:nvSpPr>
            <p:spPr>
              <a:xfrm>
                <a:off x="6267717" y="834963"/>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006" name="Google Shape;2006;p8"/>
              <p:cNvSpPr/>
              <p:nvPr/>
            </p:nvSpPr>
            <p:spPr>
              <a:xfrm>
                <a:off x="6721980" y="834963"/>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007" name="Google Shape;2007;p8"/>
              <p:cNvSpPr/>
              <p:nvPr/>
            </p:nvSpPr>
            <p:spPr>
              <a:xfrm>
                <a:off x="7177414" y="834963"/>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008" name="Google Shape;2008;p8"/>
              <p:cNvSpPr/>
              <p:nvPr/>
            </p:nvSpPr>
            <p:spPr>
              <a:xfrm>
                <a:off x="7631676" y="834963"/>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009" name="Google Shape;2009;p8"/>
              <p:cNvSpPr/>
              <p:nvPr/>
            </p:nvSpPr>
            <p:spPr>
              <a:xfrm>
                <a:off x="8087109" y="834963"/>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010" name="Google Shape;2010;p8"/>
              <p:cNvSpPr/>
              <p:nvPr/>
            </p:nvSpPr>
            <p:spPr>
              <a:xfrm>
                <a:off x="8541372" y="834963"/>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011" name="Google Shape;2011;p8"/>
              <p:cNvSpPr/>
              <p:nvPr/>
            </p:nvSpPr>
            <p:spPr>
              <a:xfrm>
                <a:off x="8996805" y="834963"/>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012" name="Google Shape;2012;p8"/>
              <p:cNvSpPr/>
              <p:nvPr/>
            </p:nvSpPr>
            <p:spPr>
              <a:xfrm>
                <a:off x="9451068" y="834963"/>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013" name="Google Shape;2013;p8"/>
              <p:cNvSpPr/>
              <p:nvPr/>
            </p:nvSpPr>
            <p:spPr>
              <a:xfrm>
                <a:off x="9906501" y="834963"/>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014" name="Google Shape;2014;p8"/>
              <p:cNvSpPr/>
              <p:nvPr/>
            </p:nvSpPr>
            <p:spPr>
              <a:xfrm>
                <a:off x="10360763" y="834963"/>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015" name="Google Shape;2015;p8"/>
              <p:cNvSpPr/>
              <p:nvPr/>
            </p:nvSpPr>
            <p:spPr>
              <a:xfrm>
                <a:off x="10816197" y="834963"/>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016" name="Google Shape;2016;p8"/>
              <p:cNvSpPr/>
              <p:nvPr/>
            </p:nvSpPr>
            <p:spPr>
              <a:xfrm>
                <a:off x="11270460" y="834963"/>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017" name="Google Shape;2017;p8"/>
              <p:cNvSpPr/>
              <p:nvPr/>
            </p:nvSpPr>
            <p:spPr>
              <a:xfrm>
                <a:off x="11725892" y="834963"/>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2018" name="Google Shape;2018;p8"/>
            <p:cNvGrpSpPr/>
            <p:nvPr/>
          </p:nvGrpSpPr>
          <p:grpSpPr>
            <a:xfrm>
              <a:off x="354110" y="1338827"/>
              <a:ext cx="11480682" cy="110100"/>
              <a:chOff x="354110" y="1342187"/>
              <a:chExt cx="11480682" cy="110100"/>
            </a:xfrm>
          </p:grpSpPr>
          <p:sp>
            <p:nvSpPr>
              <p:cNvPr id="2019" name="Google Shape;2019;p8"/>
              <p:cNvSpPr/>
              <p:nvPr/>
            </p:nvSpPr>
            <p:spPr>
              <a:xfrm>
                <a:off x="354110" y="1342187"/>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020" name="Google Shape;2020;p8"/>
              <p:cNvSpPr/>
              <p:nvPr/>
            </p:nvSpPr>
            <p:spPr>
              <a:xfrm>
                <a:off x="809542" y="1342187"/>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021" name="Google Shape;2021;p8"/>
              <p:cNvSpPr/>
              <p:nvPr/>
            </p:nvSpPr>
            <p:spPr>
              <a:xfrm>
                <a:off x="1263805" y="1342187"/>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022" name="Google Shape;2022;p8"/>
              <p:cNvSpPr/>
              <p:nvPr/>
            </p:nvSpPr>
            <p:spPr>
              <a:xfrm>
                <a:off x="1719239" y="1342187"/>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023" name="Google Shape;2023;p8"/>
              <p:cNvSpPr/>
              <p:nvPr/>
            </p:nvSpPr>
            <p:spPr>
              <a:xfrm>
                <a:off x="2173502" y="1342187"/>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024" name="Google Shape;2024;p8"/>
              <p:cNvSpPr/>
              <p:nvPr/>
            </p:nvSpPr>
            <p:spPr>
              <a:xfrm>
                <a:off x="2628934" y="1342187"/>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025" name="Google Shape;2025;p8"/>
              <p:cNvSpPr/>
              <p:nvPr/>
            </p:nvSpPr>
            <p:spPr>
              <a:xfrm>
                <a:off x="3083197" y="1342187"/>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026" name="Google Shape;2026;p8"/>
              <p:cNvSpPr/>
              <p:nvPr/>
            </p:nvSpPr>
            <p:spPr>
              <a:xfrm>
                <a:off x="3538630" y="1342187"/>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027" name="Google Shape;2027;p8"/>
              <p:cNvSpPr/>
              <p:nvPr/>
            </p:nvSpPr>
            <p:spPr>
              <a:xfrm>
                <a:off x="3992893" y="1342187"/>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028" name="Google Shape;2028;p8"/>
              <p:cNvSpPr/>
              <p:nvPr/>
            </p:nvSpPr>
            <p:spPr>
              <a:xfrm>
                <a:off x="4448326" y="1342187"/>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029" name="Google Shape;2029;p8"/>
              <p:cNvSpPr/>
              <p:nvPr/>
            </p:nvSpPr>
            <p:spPr>
              <a:xfrm>
                <a:off x="4902589" y="1342187"/>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030" name="Google Shape;2030;p8"/>
              <p:cNvSpPr/>
              <p:nvPr/>
            </p:nvSpPr>
            <p:spPr>
              <a:xfrm>
                <a:off x="5358022" y="1342187"/>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031" name="Google Shape;2031;p8"/>
              <p:cNvSpPr/>
              <p:nvPr/>
            </p:nvSpPr>
            <p:spPr>
              <a:xfrm>
                <a:off x="5812285" y="1342187"/>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032" name="Google Shape;2032;p8"/>
              <p:cNvSpPr/>
              <p:nvPr/>
            </p:nvSpPr>
            <p:spPr>
              <a:xfrm>
                <a:off x="6267717" y="1342187"/>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033" name="Google Shape;2033;p8"/>
              <p:cNvSpPr/>
              <p:nvPr/>
            </p:nvSpPr>
            <p:spPr>
              <a:xfrm>
                <a:off x="6721980" y="1342187"/>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034" name="Google Shape;2034;p8"/>
              <p:cNvSpPr/>
              <p:nvPr/>
            </p:nvSpPr>
            <p:spPr>
              <a:xfrm>
                <a:off x="7177414" y="1342187"/>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035" name="Google Shape;2035;p8"/>
              <p:cNvSpPr/>
              <p:nvPr/>
            </p:nvSpPr>
            <p:spPr>
              <a:xfrm>
                <a:off x="7631676" y="1342187"/>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036" name="Google Shape;2036;p8"/>
              <p:cNvSpPr/>
              <p:nvPr/>
            </p:nvSpPr>
            <p:spPr>
              <a:xfrm>
                <a:off x="8087109" y="1342187"/>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037" name="Google Shape;2037;p8"/>
              <p:cNvSpPr/>
              <p:nvPr/>
            </p:nvSpPr>
            <p:spPr>
              <a:xfrm>
                <a:off x="8541372" y="1342187"/>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038" name="Google Shape;2038;p8"/>
              <p:cNvSpPr/>
              <p:nvPr/>
            </p:nvSpPr>
            <p:spPr>
              <a:xfrm>
                <a:off x="8996805" y="1342187"/>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039" name="Google Shape;2039;p8"/>
              <p:cNvSpPr/>
              <p:nvPr/>
            </p:nvSpPr>
            <p:spPr>
              <a:xfrm>
                <a:off x="9451068" y="1342187"/>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040" name="Google Shape;2040;p8"/>
              <p:cNvSpPr/>
              <p:nvPr/>
            </p:nvSpPr>
            <p:spPr>
              <a:xfrm>
                <a:off x="9906501" y="1342187"/>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041" name="Google Shape;2041;p8"/>
              <p:cNvSpPr/>
              <p:nvPr/>
            </p:nvSpPr>
            <p:spPr>
              <a:xfrm>
                <a:off x="10360763" y="1342187"/>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042" name="Google Shape;2042;p8"/>
              <p:cNvSpPr/>
              <p:nvPr/>
            </p:nvSpPr>
            <p:spPr>
              <a:xfrm>
                <a:off x="10816197" y="1342187"/>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043" name="Google Shape;2043;p8"/>
              <p:cNvSpPr/>
              <p:nvPr/>
            </p:nvSpPr>
            <p:spPr>
              <a:xfrm>
                <a:off x="11270460" y="1342187"/>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044" name="Google Shape;2044;p8"/>
              <p:cNvSpPr/>
              <p:nvPr/>
            </p:nvSpPr>
            <p:spPr>
              <a:xfrm>
                <a:off x="11725892" y="1342187"/>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2045" name="Google Shape;2045;p8"/>
            <p:cNvGrpSpPr/>
            <p:nvPr/>
          </p:nvGrpSpPr>
          <p:grpSpPr>
            <a:xfrm>
              <a:off x="354110" y="1845539"/>
              <a:ext cx="11480682" cy="110100"/>
              <a:chOff x="354110" y="1850572"/>
              <a:chExt cx="11480682" cy="110100"/>
            </a:xfrm>
          </p:grpSpPr>
          <p:sp>
            <p:nvSpPr>
              <p:cNvPr id="2046" name="Google Shape;2046;p8"/>
              <p:cNvSpPr/>
              <p:nvPr/>
            </p:nvSpPr>
            <p:spPr>
              <a:xfrm>
                <a:off x="354110" y="185057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047" name="Google Shape;2047;p8"/>
              <p:cNvSpPr/>
              <p:nvPr/>
            </p:nvSpPr>
            <p:spPr>
              <a:xfrm>
                <a:off x="809542" y="185057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048" name="Google Shape;2048;p8"/>
              <p:cNvSpPr/>
              <p:nvPr/>
            </p:nvSpPr>
            <p:spPr>
              <a:xfrm>
                <a:off x="1263805" y="185057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049" name="Google Shape;2049;p8"/>
              <p:cNvSpPr/>
              <p:nvPr/>
            </p:nvSpPr>
            <p:spPr>
              <a:xfrm>
                <a:off x="1719239" y="185057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050" name="Google Shape;2050;p8"/>
              <p:cNvSpPr/>
              <p:nvPr/>
            </p:nvSpPr>
            <p:spPr>
              <a:xfrm>
                <a:off x="2173502" y="185057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051" name="Google Shape;2051;p8"/>
              <p:cNvSpPr/>
              <p:nvPr/>
            </p:nvSpPr>
            <p:spPr>
              <a:xfrm>
                <a:off x="2628934" y="185057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052" name="Google Shape;2052;p8"/>
              <p:cNvSpPr/>
              <p:nvPr/>
            </p:nvSpPr>
            <p:spPr>
              <a:xfrm>
                <a:off x="3083197" y="185057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053" name="Google Shape;2053;p8"/>
              <p:cNvSpPr/>
              <p:nvPr/>
            </p:nvSpPr>
            <p:spPr>
              <a:xfrm>
                <a:off x="3538630" y="185057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054" name="Google Shape;2054;p8"/>
              <p:cNvSpPr/>
              <p:nvPr/>
            </p:nvSpPr>
            <p:spPr>
              <a:xfrm>
                <a:off x="3992893" y="185057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055" name="Google Shape;2055;p8"/>
              <p:cNvSpPr/>
              <p:nvPr/>
            </p:nvSpPr>
            <p:spPr>
              <a:xfrm>
                <a:off x="4448326" y="185057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056" name="Google Shape;2056;p8"/>
              <p:cNvSpPr/>
              <p:nvPr/>
            </p:nvSpPr>
            <p:spPr>
              <a:xfrm>
                <a:off x="4902589" y="185057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057" name="Google Shape;2057;p8"/>
              <p:cNvSpPr/>
              <p:nvPr/>
            </p:nvSpPr>
            <p:spPr>
              <a:xfrm>
                <a:off x="5358022" y="185057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058" name="Google Shape;2058;p8"/>
              <p:cNvSpPr/>
              <p:nvPr/>
            </p:nvSpPr>
            <p:spPr>
              <a:xfrm>
                <a:off x="5812285" y="185057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059" name="Google Shape;2059;p8"/>
              <p:cNvSpPr/>
              <p:nvPr/>
            </p:nvSpPr>
            <p:spPr>
              <a:xfrm>
                <a:off x="6267717" y="185057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060" name="Google Shape;2060;p8"/>
              <p:cNvSpPr/>
              <p:nvPr/>
            </p:nvSpPr>
            <p:spPr>
              <a:xfrm>
                <a:off x="6721980" y="185057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061" name="Google Shape;2061;p8"/>
              <p:cNvSpPr/>
              <p:nvPr/>
            </p:nvSpPr>
            <p:spPr>
              <a:xfrm>
                <a:off x="7177414" y="185057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062" name="Google Shape;2062;p8"/>
              <p:cNvSpPr/>
              <p:nvPr/>
            </p:nvSpPr>
            <p:spPr>
              <a:xfrm>
                <a:off x="7631676" y="185057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063" name="Google Shape;2063;p8"/>
              <p:cNvSpPr/>
              <p:nvPr/>
            </p:nvSpPr>
            <p:spPr>
              <a:xfrm>
                <a:off x="8087109" y="185057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064" name="Google Shape;2064;p8"/>
              <p:cNvSpPr/>
              <p:nvPr/>
            </p:nvSpPr>
            <p:spPr>
              <a:xfrm>
                <a:off x="8541372" y="185057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065" name="Google Shape;2065;p8"/>
              <p:cNvSpPr/>
              <p:nvPr/>
            </p:nvSpPr>
            <p:spPr>
              <a:xfrm>
                <a:off x="8996805" y="185057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066" name="Google Shape;2066;p8"/>
              <p:cNvSpPr/>
              <p:nvPr/>
            </p:nvSpPr>
            <p:spPr>
              <a:xfrm>
                <a:off x="9451068" y="185057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067" name="Google Shape;2067;p8"/>
              <p:cNvSpPr/>
              <p:nvPr/>
            </p:nvSpPr>
            <p:spPr>
              <a:xfrm>
                <a:off x="9906501" y="185057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068" name="Google Shape;2068;p8"/>
              <p:cNvSpPr/>
              <p:nvPr/>
            </p:nvSpPr>
            <p:spPr>
              <a:xfrm>
                <a:off x="10360763" y="185057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069" name="Google Shape;2069;p8"/>
              <p:cNvSpPr/>
              <p:nvPr/>
            </p:nvSpPr>
            <p:spPr>
              <a:xfrm>
                <a:off x="10816197" y="185057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070" name="Google Shape;2070;p8"/>
              <p:cNvSpPr/>
              <p:nvPr/>
            </p:nvSpPr>
            <p:spPr>
              <a:xfrm>
                <a:off x="11270460" y="185057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071" name="Google Shape;2071;p8"/>
              <p:cNvSpPr/>
              <p:nvPr/>
            </p:nvSpPr>
            <p:spPr>
              <a:xfrm>
                <a:off x="11725892" y="185057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2072" name="Google Shape;2072;p8"/>
            <p:cNvGrpSpPr/>
            <p:nvPr/>
          </p:nvGrpSpPr>
          <p:grpSpPr>
            <a:xfrm>
              <a:off x="354110" y="2352251"/>
              <a:ext cx="11480682" cy="108900"/>
              <a:chOff x="354110" y="2358964"/>
              <a:chExt cx="11480682" cy="108900"/>
            </a:xfrm>
          </p:grpSpPr>
          <p:sp>
            <p:nvSpPr>
              <p:cNvPr id="2073" name="Google Shape;2073;p8"/>
              <p:cNvSpPr/>
              <p:nvPr/>
            </p:nvSpPr>
            <p:spPr>
              <a:xfrm>
                <a:off x="354110" y="235896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074" name="Google Shape;2074;p8"/>
              <p:cNvSpPr/>
              <p:nvPr/>
            </p:nvSpPr>
            <p:spPr>
              <a:xfrm>
                <a:off x="809542" y="235896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075" name="Google Shape;2075;p8"/>
              <p:cNvSpPr/>
              <p:nvPr/>
            </p:nvSpPr>
            <p:spPr>
              <a:xfrm>
                <a:off x="1263805" y="235896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076" name="Google Shape;2076;p8"/>
              <p:cNvSpPr/>
              <p:nvPr/>
            </p:nvSpPr>
            <p:spPr>
              <a:xfrm>
                <a:off x="1719239" y="235896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077" name="Google Shape;2077;p8"/>
              <p:cNvSpPr/>
              <p:nvPr/>
            </p:nvSpPr>
            <p:spPr>
              <a:xfrm>
                <a:off x="2173502" y="235896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078" name="Google Shape;2078;p8"/>
              <p:cNvSpPr/>
              <p:nvPr/>
            </p:nvSpPr>
            <p:spPr>
              <a:xfrm>
                <a:off x="2628934" y="235896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079" name="Google Shape;2079;p8"/>
              <p:cNvSpPr/>
              <p:nvPr/>
            </p:nvSpPr>
            <p:spPr>
              <a:xfrm>
                <a:off x="3083197" y="235896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080" name="Google Shape;2080;p8"/>
              <p:cNvSpPr/>
              <p:nvPr/>
            </p:nvSpPr>
            <p:spPr>
              <a:xfrm>
                <a:off x="3538630" y="235896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081" name="Google Shape;2081;p8"/>
              <p:cNvSpPr/>
              <p:nvPr/>
            </p:nvSpPr>
            <p:spPr>
              <a:xfrm>
                <a:off x="3992893" y="235896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082" name="Google Shape;2082;p8"/>
              <p:cNvSpPr/>
              <p:nvPr/>
            </p:nvSpPr>
            <p:spPr>
              <a:xfrm>
                <a:off x="4448326" y="235896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083" name="Google Shape;2083;p8"/>
              <p:cNvSpPr/>
              <p:nvPr/>
            </p:nvSpPr>
            <p:spPr>
              <a:xfrm>
                <a:off x="4902589" y="235896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084" name="Google Shape;2084;p8"/>
              <p:cNvSpPr/>
              <p:nvPr/>
            </p:nvSpPr>
            <p:spPr>
              <a:xfrm>
                <a:off x="5358022" y="235896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085" name="Google Shape;2085;p8"/>
              <p:cNvSpPr/>
              <p:nvPr/>
            </p:nvSpPr>
            <p:spPr>
              <a:xfrm>
                <a:off x="5812285" y="235896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086" name="Google Shape;2086;p8"/>
              <p:cNvSpPr/>
              <p:nvPr/>
            </p:nvSpPr>
            <p:spPr>
              <a:xfrm>
                <a:off x="6267717" y="235896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087" name="Google Shape;2087;p8"/>
              <p:cNvSpPr/>
              <p:nvPr/>
            </p:nvSpPr>
            <p:spPr>
              <a:xfrm>
                <a:off x="6721980" y="235896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088" name="Google Shape;2088;p8"/>
              <p:cNvSpPr/>
              <p:nvPr/>
            </p:nvSpPr>
            <p:spPr>
              <a:xfrm>
                <a:off x="7177414" y="235896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089" name="Google Shape;2089;p8"/>
              <p:cNvSpPr/>
              <p:nvPr/>
            </p:nvSpPr>
            <p:spPr>
              <a:xfrm>
                <a:off x="7631676" y="235896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090" name="Google Shape;2090;p8"/>
              <p:cNvSpPr/>
              <p:nvPr/>
            </p:nvSpPr>
            <p:spPr>
              <a:xfrm>
                <a:off x="8087109" y="235896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091" name="Google Shape;2091;p8"/>
              <p:cNvSpPr/>
              <p:nvPr/>
            </p:nvSpPr>
            <p:spPr>
              <a:xfrm>
                <a:off x="8541372" y="235896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092" name="Google Shape;2092;p8"/>
              <p:cNvSpPr/>
              <p:nvPr/>
            </p:nvSpPr>
            <p:spPr>
              <a:xfrm>
                <a:off x="8996805" y="235896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093" name="Google Shape;2093;p8"/>
              <p:cNvSpPr/>
              <p:nvPr/>
            </p:nvSpPr>
            <p:spPr>
              <a:xfrm>
                <a:off x="9451068" y="235896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094" name="Google Shape;2094;p8"/>
              <p:cNvSpPr/>
              <p:nvPr/>
            </p:nvSpPr>
            <p:spPr>
              <a:xfrm>
                <a:off x="9906501" y="235896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095" name="Google Shape;2095;p8"/>
              <p:cNvSpPr/>
              <p:nvPr/>
            </p:nvSpPr>
            <p:spPr>
              <a:xfrm>
                <a:off x="10360763" y="235896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096" name="Google Shape;2096;p8"/>
              <p:cNvSpPr/>
              <p:nvPr/>
            </p:nvSpPr>
            <p:spPr>
              <a:xfrm>
                <a:off x="10816197" y="235896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097" name="Google Shape;2097;p8"/>
              <p:cNvSpPr/>
              <p:nvPr/>
            </p:nvSpPr>
            <p:spPr>
              <a:xfrm>
                <a:off x="11270460" y="235896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098" name="Google Shape;2098;p8"/>
              <p:cNvSpPr/>
              <p:nvPr/>
            </p:nvSpPr>
            <p:spPr>
              <a:xfrm>
                <a:off x="11725892" y="235896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2099" name="Google Shape;2099;p8"/>
            <p:cNvGrpSpPr/>
            <p:nvPr/>
          </p:nvGrpSpPr>
          <p:grpSpPr>
            <a:xfrm>
              <a:off x="354110" y="2857795"/>
              <a:ext cx="11480682" cy="110100"/>
              <a:chOff x="354110" y="2866188"/>
              <a:chExt cx="11480682" cy="110100"/>
            </a:xfrm>
          </p:grpSpPr>
          <p:sp>
            <p:nvSpPr>
              <p:cNvPr id="2100" name="Google Shape;2100;p8"/>
              <p:cNvSpPr/>
              <p:nvPr/>
            </p:nvSpPr>
            <p:spPr>
              <a:xfrm>
                <a:off x="354110" y="286618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101" name="Google Shape;2101;p8"/>
              <p:cNvSpPr/>
              <p:nvPr/>
            </p:nvSpPr>
            <p:spPr>
              <a:xfrm>
                <a:off x="809542" y="286618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102" name="Google Shape;2102;p8"/>
              <p:cNvSpPr/>
              <p:nvPr/>
            </p:nvSpPr>
            <p:spPr>
              <a:xfrm>
                <a:off x="1263805" y="286618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103" name="Google Shape;2103;p8"/>
              <p:cNvSpPr/>
              <p:nvPr/>
            </p:nvSpPr>
            <p:spPr>
              <a:xfrm>
                <a:off x="1719239" y="286618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104" name="Google Shape;2104;p8"/>
              <p:cNvSpPr/>
              <p:nvPr/>
            </p:nvSpPr>
            <p:spPr>
              <a:xfrm>
                <a:off x="2173502" y="286618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105" name="Google Shape;2105;p8"/>
              <p:cNvSpPr/>
              <p:nvPr/>
            </p:nvSpPr>
            <p:spPr>
              <a:xfrm>
                <a:off x="2628934" y="286618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106" name="Google Shape;2106;p8"/>
              <p:cNvSpPr/>
              <p:nvPr/>
            </p:nvSpPr>
            <p:spPr>
              <a:xfrm>
                <a:off x="3083197" y="286618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107" name="Google Shape;2107;p8"/>
              <p:cNvSpPr/>
              <p:nvPr/>
            </p:nvSpPr>
            <p:spPr>
              <a:xfrm>
                <a:off x="3538630" y="286618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108" name="Google Shape;2108;p8"/>
              <p:cNvSpPr/>
              <p:nvPr/>
            </p:nvSpPr>
            <p:spPr>
              <a:xfrm>
                <a:off x="3992893" y="286618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109" name="Google Shape;2109;p8"/>
              <p:cNvSpPr/>
              <p:nvPr/>
            </p:nvSpPr>
            <p:spPr>
              <a:xfrm>
                <a:off x="4448326" y="286618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110" name="Google Shape;2110;p8"/>
              <p:cNvSpPr/>
              <p:nvPr/>
            </p:nvSpPr>
            <p:spPr>
              <a:xfrm>
                <a:off x="4902589" y="286618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111" name="Google Shape;2111;p8"/>
              <p:cNvSpPr/>
              <p:nvPr/>
            </p:nvSpPr>
            <p:spPr>
              <a:xfrm>
                <a:off x="5358022" y="286618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112" name="Google Shape;2112;p8"/>
              <p:cNvSpPr/>
              <p:nvPr/>
            </p:nvSpPr>
            <p:spPr>
              <a:xfrm>
                <a:off x="5812285" y="286618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113" name="Google Shape;2113;p8"/>
              <p:cNvSpPr/>
              <p:nvPr/>
            </p:nvSpPr>
            <p:spPr>
              <a:xfrm>
                <a:off x="6267717" y="286618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114" name="Google Shape;2114;p8"/>
              <p:cNvSpPr/>
              <p:nvPr/>
            </p:nvSpPr>
            <p:spPr>
              <a:xfrm>
                <a:off x="6721980" y="286618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115" name="Google Shape;2115;p8"/>
              <p:cNvSpPr/>
              <p:nvPr/>
            </p:nvSpPr>
            <p:spPr>
              <a:xfrm>
                <a:off x="7177414" y="286618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116" name="Google Shape;2116;p8"/>
              <p:cNvSpPr/>
              <p:nvPr/>
            </p:nvSpPr>
            <p:spPr>
              <a:xfrm>
                <a:off x="7631676" y="286618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117" name="Google Shape;2117;p8"/>
              <p:cNvSpPr/>
              <p:nvPr/>
            </p:nvSpPr>
            <p:spPr>
              <a:xfrm>
                <a:off x="8087109" y="286618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118" name="Google Shape;2118;p8"/>
              <p:cNvSpPr/>
              <p:nvPr/>
            </p:nvSpPr>
            <p:spPr>
              <a:xfrm>
                <a:off x="8541372" y="286618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119" name="Google Shape;2119;p8"/>
              <p:cNvSpPr/>
              <p:nvPr/>
            </p:nvSpPr>
            <p:spPr>
              <a:xfrm>
                <a:off x="8996805" y="286618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120" name="Google Shape;2120;p8"/>
              <p:cNvSpPr/>
              <p:nvPr/>
            </p:nvSpPr>
            <p:spPr>
              <a:xfrm>
                <a:off x="9451068" y="286618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121" name="Google Shape;2121;p8"/>
              <p:cNvSpPr/>
              <p:nvPr/>
            </p:nvSpPr>
            <p:spPr>
              <a:xfrm>
                <a:off x="9906501" y="286618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122" name="Google Shape;2122;p8"/>
              <p:cNvSpPr/>
              <p:nvPr/>
            </p:nvSpPr>
            <p:spPr>
              <a:xfrm>
                <a:off x="10360763" y="286618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123" name="Google Shape;2123;p8"/>
              <p:cNvSpPr/>
              <p:nvPr/>
            </p:nvSpPr>
            <p:spPr>
              <a:xfrm>
                <a:off x="10816197" y="286618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124" name="Google Shape;2124;p8"/>
              <p:cNvSpPr/>
              <p:nvPr/>
            </p:nvSpPr>
            <p:spPr>
              <a:xfrm>
                <a:off x="11270460" y="286618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125" name="Google Shape;2125;p8"/>
              <p:cNvSpPr/>
              <p:nvPr/>
            </p:nvSpPr>
            <p:spPr>
              <a:xfrm>
                <a:off x="11725892" y="286618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2126" name="Google Shape;2126;p8"/>
            <p:cNvGrpSpPr/>
            <p:nvPr/>
          </p:nvGrpSpPr>
          <p:grpSpPr>
            <a:xfrm>
              <a:off x="354110" y="3364507"/>
              <a:ext cx="11480682" cy="110100"/>
              <a:chOff x="354110" y="3364062"/>
              <a:chExt cx="11480682" cy="110100"/>
            </a:xfrm>
          </p:grpSpPr>
          <p:sp>
            <p:nvSpPr>
              <p:cNvPr id="2127" name="Google Shape;2127;p8"/>
              <p:cNvSpPr/>
              <p:nvPr/>
            </p:nvSpPr>
            <p:spPr>
              <a:xfrm>
                <a:off x="354110" y="3364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128" name="Google Shape;2128;p8"/>
              <p:cNvSpPr/>
              <p:nvPr/>
            </p:nvSpPr>
            <p:spPr>
              <a:xfrm>
                <a:off x="809542" y="3364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129" name="Google Shape;2129;p8"/>
              <p:cNvSpPr/>
              <p:nvPr/>
            </p:nvSpPr>
            <p:spPr>
              <a:xfrm>
                <a:off x="1263805" y="3364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130" name="Google Shape;2130;p8"/>
              <p:cNvSpPr/>
              <p:nvPr/>
            </p:nvSpPr>
            <p:spPr>
              <a:xfrm>
                <a:off x="1719239" y="3364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131" name="Google Shape;2131;p8"/>
              <p:cNvSpPr/>
              <p:nvPr/>
            </p:nvSpPr>
            <p:spPr>
              <a:xfrm>
                <a:off x="2173502" y="3364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132" name="Google Shape;2132;p8"/>
              <p:cNvSpPr/>
              <p:nvPr/>
            </p:nvSpPr>
            <p:spPr>
              <a:xfrm>
                <a:off x="2628934" y="3364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133" name="Google Shape;2133;p8"/>
              <p:cNvSpPr/>
              <p:nvPr/>
            </p:nvSpPr>
            <p:spPr>
              <a:xfrm>
                <a:off x="3083197" y="3364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134" name="Google Shape;2134;p8"/>
              <p:cNvSpPr/>
              <p:nvPr/>
            </p:nvSpPr>
            <p:spPr>
              <a:xfrm>
                <a:off x="3538630" y="3364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135" name="Google Shape;2135;p8"/>
              <p:cNvSpPr/>
              <p:nvPr/>
            </p:nvSpPr>
            <p:spPr>
              <a:xfrm>
                <a:off x="3992893" y="3364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136" name="Google Shape;2136;p8"/>
              <p:cNvSpPr/>
              <p:nvPr/>
            </p:nvSpPr>
            <p:spPr>
              <a:xfrm>
                <a:off x="4448326" y="3364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137" name="Google Shape;2137;p8"/>
              <p:cNvSpPr/>
              <p:nvPr/>
            </p:nvSpPr>
            <p:spPr>
              <a:xfrm>
                <a:off x="4902589" y="3364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138" name="Google Shape;2138;p8"/>
              <p:cNvSpPr/>
              <p:nvPr/>
            </p:nvSpPr>
            <p:spPr>
              <a:xfrm>
                <a:off x="5358022" y="3364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139" name="Google Shape;2139;p8"/>
              <p:cNvSpPr/>
              <p:nvPr/>
            </p:nvSpPr>
            <p:spPr>
              <a:xfrm>
                <a:off x="5812285" y="3364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140" name="Google Shape;2140;p8"/>
              <p:cNvSpPr/>
              <p:nvPr/>
            </p:nvSpPr>
            <p:spPr>
              <a:xfrm>
                <a:off x="6267717" y="3364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141" name="Google Shape;2141;p8"/>
              <p:cNvSpPr/>
              <p:nvPr/>
            </p:nvSpPr>
            <p:spPr>
              <a:xfrm>
                <a:off x="6721980" y="3364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142" name="Google Shape;2142;p8"/>
              <p:cNvSpPr/>
              <p:nvPr/>
            </p:nvSpPr>
            <p:spPr>
              <a:xfrm>
                <a:off x="7177414" y="3364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143" name="Google Shape;2143;p8"/>
              <p:cNvSpPr/>
              <p:nvPr/>
            </p:nvSpPr>
            <p:spPr>
              <a:xfrm>
                <a:off x="7631676" y="3364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144" name="Google Shape;2144;p8"/>
              <p:cNvSpPr/>
              <p:nvPr/>
            </p:nvSpPr>
            <p:spPr>
              <a:xfrm>
                <a:off x="8087109" y="3364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145" name="Google Shape;2145;p8"/>
              <p:cNvSpPr/>
              <p:nvPr/>
            </p:nvSpPr>
            <p:spPr>
              <a:xfrm>
                <a:off x="8541372" y="3364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146" name="Google Shape;2146;p8"/>
              <p:cNvSpPr/>
              <p:nvPr/>
            </p:nvSpPr>
            <p:spPr>
              <a:xfrm>
                <a:off x="8996805" y="3364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147" name="Google Shape;2147;p8"/>
              <p:cNvSpPr/>
              <p:nvPr/>
            </p:nvSpPr>
            <p:spPr>
              <a:xfrm>
                <a:off x="9451068" y="3364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148" name="Google Shape;2148;p8"/>
              <p:cNvSpPr/>
              <p:nvPr/>
            </p:nvSpPr>
            <p:spPr>
              <a:xfrm>
                <a:off x="9906501" y="3364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149" name="Google Shape;2149;p8"/>
              <p:cNvSpPr/>
              <p:nvPr/>
            </p:nvSpPr>
            <p:spPr>
              <a:xfrm>
                <a:off x="10360763" y="3364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150" name="Google Shape;2150;p8"/>
              <p:cNvSpPr/>
              <p:nvPr/>
            </p:nvSpPr>
            <p:spPr>
              <a:xfrm>
                <a:off x="10816197" y="3364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151" name="Google Shape;2151;p8"/>
              <p:cNvSpPr/>
              <p:nvPr/>
            </p:nvSpPr>
            <p:spPr>
              <a:xfrm>
                <a:off x="11270460" y="3364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152" name="Google Shape;2152;p8"/>
              <p:cNvSpPr/>
              <p:nvPr/>
            </p:nvSpPr>
            <p:spPr>
              <a:xfrm>
                <a:off x="11725892" y="3364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2153" name="Google Shape;2153;p8"/>
            <p:cNvGrpSpPr/>
            <p:nvPr/>
          </p:nvGrpSpPr>
          <p:grpSpPr>
            <a:xfrm>
              <a:off x="354110" y="3871219"/>
              <a:ext cx="11480682" cy="108900"/>
              <a:chOff x="354110" y="3872454"/>
              <a:chExt cx="11480682" cy="108900"/>
            </a:xfrm>
          </p:grpSpPr>
          <p:sp>
            <p:nvSpPr>
              <p:cNvPr id="2154" name="Google Shape;2154;p8"/>
              <p:cNvSpPr/>
              <p:nvPr/>
            </p:nvSpPr>
            <p:spPr>
              <a:xfrm>
                <a:off x="354110" y="3872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155" name="Google Shape;2155;p8"/>
              <p:cNvSpPr/>
              <p:nvPr/>
            </p:nvSpPr>
            <p:spPr>
              <a:xfrm>
                <a:off x="809542" y="3872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156" name="Google Shape;2156;p8"/>
              <p:cNvSpPr/>
              <p:nvPr/>
            </p:nvSpPr>
            <p:spPr>
              <a:xfrm>
                <a:off x="1263805" y="3872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157" name="Google Shape;2157;p8"/>
              <p:cNvSpPr/>
              <p:nvPr/>
            </p:nvSpPr>
            <p:spPr>
              <a:xfrm>
                <a:off x="1719239" y="3872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158" name="Google Shape;2158;p8"/>
              <p:cNvSpPr/>
              <p:nvPr/>
            </p:nvSpPr>
            <p:spPr>
              <a:xfrm>
                <a:off x="2173502" y="3872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159" name="Google Shape;2159;p8"/>
              <p:cNvSpPr/>
              <p:nvPr/>
            </p:nvSpPr>
            <p:spPr>
              <a:xfrm>
                <a:off x="2628934" y="3872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160" name="Google Shape;2160;p8"/>
              <p:cNvSpPr/>
              <p:nvPr/>
            </p:nvSpPr>
            <p:spPr>
              <a:xfrm>
                <a:off x="3083197" y="3872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161" name="Google Shape;2161;p8"/>
              <p:cNvSpPr/>
              <p:nvPr/>
            </p:nvSpPr>
            <p:spPr>
              <a:xfrm>
                <a:off x="3538630" y="3872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162" name="Google Shape;2162;p8"/>
              <p:cNvSpPr/>
              <p:nvPr/>
            </p:nvSpPr>
            <p:spPr>
              <a:xfrm>
                <a:off x="3992893" y="3872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163" name="Google Shape;2163;p8"/>
              <p:cNvSpPr/>
              <p:nvPr/>
            </p:nvSpPr>
            <p:spPr>
              <a:xfrm>
                <a:off x="4448326" y="3872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164" name="Google Shape;2164;p8"/>
              <p:cNvSpPr/>
              <p:nvPr/>
            </p:nvSpPr>
            <p:spPr>
              <a:xfrm>
                <a:off x="4902589" y="3872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165" name="Google Shape;2165;p8"/>
              <p:cNvSpPr/>
              <p:nvPr/>
            </p:nvSpPr>
            <p:spPr>
              <a:xfrm>
                <a:off x="5358022" y="3872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166" name="Google Shape;2166;p8"/>
              <p:cNvSpPr/>
              <p:nvPr/>
            </p:nvSpPr>
            <p:spPr>
              <a:xfrm>
                <a:off x="5812285" y="3872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167" name="Google Shape;2167;p8"/>
              <p:cNvSpPr/>
              <p:nvPr/>
            </p:nvSpPr>
            <p:spPr>
              <a:xfrm>
                <a:off x="6267717" y="3872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168" name="Google Shape;2168;p8"/>
              <p:cNvSpPr/>
              <p:nvPr/>
            </p:nvSpPr>
            <p:spPr>
              <a:xfrm>
                <a:off x="6721980" y="3872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169" name="Google Shape;2169;p8"/>
              <p:cNvSpPr/>
              <p:nvPr/>
            </p:nvSpPr>
            <p:spPr>
              <a:xfrm>
                <a:off x="7177414" y="3872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170" name="Google Shape;2170;p8"/>
              <p:cNvSpPr/>
              <p:nvPr/>
            </p:nvSpPr>
            <p:spPr>
              <a:xfrm>
                <a:off x="7631676" y="3872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171" name="Google Shape;2171;p8"/>
              <p:cNvSpPr/>
              <p:nvPr/>
            </p:nvSpPr>
            <p:spPr>
              <a:xfrm>
                <a:off x="8087109" y="3872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172" name="Google Shape;2172;p8"/>
              <p:cNvSpPr/>
              <p:nvPr/>
            </p:nvSpPr>
            <p:spPr>
              <a:xfrm>
                <a:off x="8541372" y="3872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173" name="Google Shape;2173;p8"/>
              <p:cNvSpPr/>
              <p:nvPr/>
            </p:nvSpPr>
            <p:spPr>
              <a:xfrm>
                <a:off x="8996805" y="3872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174" name="Google Shape;2174;p8"/>
              <p:cNvSpPr/>
              <p:nvPr/>
            </p:nvSpPr>
            <p:spPr>
              <a:xfrm>
                <a:off x="9451068" y="3872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175" name="Google Shape;2175;p8"/>
              <p:cNvSpPr/>
              <p:nvPr/>
            </p:nvSpPr>
            <p:spPr>
              <a:xfrm>
                <a:off x="9906501" y="3872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176" name="Google Shape;2176;p8"/>
              <p:cNvSpPr/>
              <p:nvPr/>
            </p:nvSpPr>
            <p:spPr>
              <a:xfrm>
                <a:off x="10360763" y="3872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177" name="Google Shape;2177;p8"/>
              <p:cNvSpPr/>
              <p:nvPr/>
            </p:nvSpPr>
            <p:spPr>
              <a:xfrm>
                <a:off x="10816197" y="3872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178" name="Google Shape;2178;p8"/>
              <p:cNvSpPr/>
              <p:nvPr/>
            </p:nvSpPr>
            <p:spPr>
              <a:xfrm>
                <a:off x="11270460" y="3872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179" name="Google Shape;2179;p8"/>
              <p:cNvSpPr/>
              <p:nvPr/>
            </p:nvSpPr>
            <p:spPr>
              <a:xfrm>
                <a:off x="11725892" y="3872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2180" name="Google Shape;2180;p8"/>
            <p:cNvGrpSpPr/>
            <p:nvPr/>
          </p:nvGrpSpPr>
          <p:grpSpPr>
            <a:xfrm>
              <a:off x="354110" y="4376763"/>
              <a:ext cx="11480682" cy="110100"/>
              <a:chOff x="354110" y="4379678"/>
              <a:chExt cx="11480682" cy="110100"/>
            </a:xfrm>
          </p:grpSpPr>
          <p:sp>
            <p:nvSpPr>
              <p:cNvPr id="2181" name="Google Shape;2181;p8"/>
              <p:cNvSpPr/>
              <p:nvPr/>
            </p:nvSpPr>
            <p:spPr>
              <a:xfrm>
                <a:off x="354110" y="4379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182" name="Google Shape;2182;p8"/>
              <p:cNvSpPr/>
              <p:nvPr/>
            </p:nvSpPr>
            <p:spPr>
              <a:xfrm>
                <a:off x="809542" y="4379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183" name="Google Shape;2183;p8"/>
              <p:cNvSpPr/>
              <p:nvPr/>
            </p:nvSpPr>
            <p:spPr>
              <a:xfrm>
                <a:off x="1263805" y="4379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184" name="Google Shape;2184;p8"/>
              <p:cNvSpPr/>
              <p:nvPr/>
            </p:nvSpPr>
            <p:spPr>
              <a:xfrm>
                <a:off x="1719239" y="4379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185" name="Google Shape;2185;p8"/>
              <p:cNvSpPr/>
              <p:nvPr/>
            </p:nvSpPr>
            <p:spPr>
              <a:xfrm>
                <a:off x="2173502" y="4379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186" name="Google Shape;2186;p8"/>
              <p:cNvSpPr/>
              <p:nvPr/>
            </p:nvSpPr>
            <p:spPr>
              <a:xfrm>
                <a:off x="2628934" y="4379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187" name="Google Shape;2187;p8"/>
              <p:cNvSpPr/>
              <p:nvPr/>
            </p:nvSpPr>
            <p:spPr>
              <a:xfrm>
                <a:off x="3083197" y="4379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188" name="Google Shape;2188;p8"/>
              <p:cNvSpPr/>
              <p:nvPr/>
            </p:nvSpPr>
            <p:spPr>
              <a:xfrm>
                <a:off x="3538630" y="4379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189" name="Google Shape;2189;p8"/>
              <p:cNvSpPr/>
              <p:nvPr/>
            </p:nvSpPr>
            <p:spPr>
              <a:xfrm>
                <a:off x="3992893" y="4379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190" name="Google Shape;2190;p8"/>
              <p:cNvSpPr/>
              <p:nvPr/>
            </p:nvSpPr>
            <p:spPr>
              <a:xfrm>
                <a:off x="4448326" y="4379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191" name="Google Shape;2191;p8"/>
              <p:cNvSpPr/>
              <p:nvPr/>
            </p:nvSpPr>
            <p:spPr>
              <a:xfrm>
                <a:off x="4902589" y="4379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192" name="Google Shape;2192;p8"/>
              <p:cNvSpPr/>
              <p:nvPr/>
            </p:nvSpPr>
            <p:spPr>
              <a:xfrm>
                <a:off x="5358022" y="4379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193" name="Google Shape;2193;p8"/>
              <p:cNvSpPr/>
              <p:nvPr/>
            </p:nvSpPr>
            <p:spPr>
              <a:xfrm>
                <a:off x="5812285" y="4379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194" name="Google Shape;2194;p8"/>
              <p:cNvSpPr/>
              <p:nvPr/>
            </p:nvSpPr>
            <p:spPr>
              <a:xfrm>
                <a:off x="6267717" y="4379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195" name="Google Shape;2195;p8"/>
              <p:cNvSpPr/>
              <p:nvPr/>
            </p:nvSpPr>
            <p:spPr>
              <a:xfrm>
                <a:off x="6721980" y="4379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196" name="Google Shape;2196;p8"/>
              <p:cNvSpPr/>
              <p:nvPr/>
            </p:nvSpPr>
            <p:spPr>
              <a:xfrm>
                <a:off x="7177414" y="4379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197" name="Google Shape;2197;p8"/>
              <p:cNvSpPr/>
              <p:nvPr/>
            </p:nvSpPr>
            <p:spPr>
              <a:xfrm>
                <a:off x="7631676" y="4379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198" name="Google Shape;2198;p8"/>
              <p:cNvSpPr/>
              <p:nvPr/>
            </p:nvSpPr>
            <p:spPr>
              <a:xfrm>
                <a:off x="8087109" y="4379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199" name="Google Shape;2199;p8"/>
              <p:cNvSpPr/>
              <p:nvPr/>
            </p:nvSpPr>
            <p:spPr>
              <a:xfrm>
                <a:off x="8541372" y="4379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200" name="Google Shape;2200;p8"/>
              <p:cNvSpPr/>
              <p:nvPr/>
            </p:nvSpPr>
            <p:spPr>
              <a:xfrm>
                <a:off x="8996805" y="4379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201" name="Google Shape;2201;p8"/>
              <p:cNvSpPr/>
              <p:nvPr/>
            </p:nvSpPr>
            <p:spPr>
              <a:xfrm>
                <a:off x="9451068" y="4379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202" name="Google Shape;2202;p8"/>
              <p:cNvSpPr/>
              <p:nvPr/>
            </p:nvSpPr>
            <p:spPr>
              <a:xfrm>
                <a:off x="9906501" y="4379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203" name="Google Shape;2203;p8"/>
              <p:cNvSpPr/>
              <p:nvPr/>
            </p:nvSpPr>
            <p:spPr>
              <a:xfrm>
                <a:off x="10360763" y="4379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204" name="Google Shape;2204;p8"/>
              <p:cNvSpPr/>
              <p:nvPr/>
            </p:nvSpPr>
            <p:spPr>
              <a:xfrm>
                <a:off x="10816197" y="4379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205" name="Google Shape;2205;p8"/>
              <p:cNvSpPr/>
              <p:nvPr/>
            </p:nvSpPr>
            <p:spPr>
              <a:xfrm>
                <a:off x="11270460" y="4379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206" name="Google Shape;2206;p8"/>
              <p:cNvSpPr/>
              <p:nvPr/>
            </p:nvSpPr>
            <p:spPr>
              <a:xfrm>
                <a:off x="11725892" y="4379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2207" name="Google Shape;2207;p8"/>
            <p:cNvGrpSpPr/>
            <p:nvPr/>
          </p:nvGrpSpPr>
          <p:grpSpPr>
            <a:xfrm>
              <a:off x="354110" y="4883475"/>
              <a:ext cx="11480682" cy="110100"/>
              <a:chOff x="354110" y="4888062"/>
              <a:chExt cx="11480682" cy="110100"/>
            </a:xfrm>
          </p:grpSpPr>
          <p:sp>
            <p:nvSpPr>
              <p:cNvPr id="2208" name="Google Shape;2208;p8"/>
              <p:cNvSpPr/>
              <p:nvPr/>
            </p:nvSpPr>
            <p:spPr>
              <a:xfrm>
                <a:off x="354110" y="4888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209" name="Google Shape;2209;p8"/>
              <p:cNvSpPr/>
              <p:nvPr/>
            </p:nvSpPr>
            <p:spPr>
              <a:xfrm>
                <a:off x="809542" y="4888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210" name="Google Shape;2210;p8"/>
              <p:cNvSpPr/>
              <p:nvPr/>
            </p:nvSpPr>
            <p:spPr>
              <a:xfrm>
                <a:off x="1263805" y="4888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211" name="Google Shape;2211;p8"/>
              <p:cNvSpPr/>
              <p:nvPr/>
            </p:nvSpPr>
            <p:spPr>
              <a:xfrm>
                <a:off x="1719239" y="4888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212" name="Google Shape;2212;p8"/>
              <p:cNvSpPr/>
              <p:nvPr/>
            </p:nvSpPr>
            <p:spPr>
              <a:xfrm>
                <a:off x="2173502" y="4888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213" name="Google Shape;2213;p8"/>
              <p:cNvSpPr/>
              <p:nvPr/>
            </p:nvSpPr>
            <p:spPr>
              <a:xfrm>
                <a:off x="2628934" y="4888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214" name="Google Shape;2214;p8"/>
              <p:cNvSpPr/>
              <p:nvPr/>
            </p:nvSpPr>
            <p:spPr>
              <a:xfrm>
                <a:off x="3083197" y="4888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215" name="Google Shape;2215;p8"/>
              <p:cNvSpPr/>
              <p:nvPr/>
            </p:nvSpPr>
            <p:spPr>
              <a:xfrm>
                <a:off x="3538630" y="4888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216" name="Google Shape;2216;p8"/>
              <p:cNvSpPr/>
              <p:nvPr/>
            </p:nvSpPr>
            <p:spPr>
              <a:xfrm>
                <a:off x="3992893" y="4888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217" name="Google Shape;2217;p8"/>
              <p:cNvSpPr/>
              <p:nvPr/>
            </p:nvSpPr>
            <p:spPr>
              <a:xfrm>
                <a:off x="4448326" y="4888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218" name="Google Shape;2218;p8"/>
              <p:cNvSpPr/>
              <p:nvPr/>
            </p:nvSpPr>
            <p:spPr>
              <a:xfrm>
                <a:off x="4902589" y="4888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219" name="Google Shape;2219;p8"/>
              <p:cNvSpPr/>
              <p:nvPr/>
            </p:nvSpPr>
            <p:spPr>
              <a:xfrm>
                <a:off x="5358022" y="4888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220" name="Google Shape;2220;p8"/>
              <p:cNvSpPr/>
              <p:nvPr/>
            </p:nvSpPr>
            <p:spPr>
              <a:xfrm>
                <a:off x="5812285" y="4888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221" name="Google Shape;2221;p8"/>
              <p:cNvSpPr/>
              <p:nvPr/>
            </p:nvSpPr>
            <p:spPr>
              <a:xfrm>
                <a:off x="6267717" y="4888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222" name="Google Shape;2222;p8"/>
              <p:cNvSpPr/>
              <p:nvPr/>
            </p:nvSpPr>
            <p:spPr>
              <a:xfrm>
                <a:off x="6721980" y="4888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223" name="Google Shape;2223;p8"/>
              <p:cNvSpPr/>
              <p:nvPr/>
            </p:nvSpPr>
            <p:spPr>
              <a:xfrm>
                <a:off x="7177414" y="4888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224" name="Google Shape;2224;p8"/>
              <p:cNvSpPr/>
              <p:nvPr/>
            </p:nvSpPr>
            <p:spPr>
              <a:xfrm>
                <a:off x="7631676" y="4888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225" name="Google Shape;2225;p8"/>
              <p:cNvSpPr/>
              <p:nvPr/>
            </p:nvSpPr>
            <p:spPr>
              <a:xfrm>
                <a:off x="8087109" y="4888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226" name="Google Shape;2226;p8"/>
              <p:cNvSpPr/>
              <p:nvPr/>
            </p:nvSpPr>
            <p:spPr>
              <a:xfrm>
                <a:off x="8541372" y="4888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227" name="Google Shape;2227;p8"/>
              <p:cNvSpPr/>
              <p:nvPr/>
            </p:nvSpPr>
            <p:spPr>
              <a:xfrm>
                <a:off x="8996805" y="4888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228" name="Google Shape;2228;p8"/>
              <p:cNvSpPr/>
              <p:nvPr/>
            </p:nvSpPr>
            <p:spPr>
              <a:xfrm>
                <a:off x="9451068" y="4888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229" name="Google Shape;2229;p8"/>
              <p:cNvSpPr/>
              <p:nvPr/>
            </p:nvSpPr>
            <p:spPr>
              <a:xfrm>
                <a:off x="9906501" y="4888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230" name="Google Shape;2230;p8"/>
              <p:cNvSpPr/>
              <p:nvPr/>
            </p:nvSpPr>
            <p:spPr>
              <a:xfrm>
                <a:off x="10360763" y="4888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231" name="Google Shape;2231;p8"/>
              <p:cNvSpPr/>
              <p:nvPr/>
            </p:nvSpPr>
            <p:spPr>
              <a:xfrm>
                <a:off x="10816197" y="4888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232" name="Google Shape;2232;p8"/>
              <p:cNvSpPr/>
              <p:nvPr/>
            </p:nvSpPr>
            <p:spPr>
              <a:xfrm>
                <a:off x="11270460" y="488806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233" name="Google Shape;2233;p8"/>
              <p:cNvSpPr/>
              <p:nvPr/>
            </p:nvSpPr>
            <p:spPr>
              <a:xfrm>
                <a:off x="11725892" y="488806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2234" name="Google Shape;2234;p8"/>
            <p:cNvGrpSpPr/>
            <p:nvPr/>
          </p:nvGrpSpPr>
          <p:grpSpPr>
            <a:xfrm>
              <a:off x="354110" y="5390187"/>
              <a:ext cx="11480682" cy="108900"/>
              <a:chOff x="354110" y="5396454"/>
              <a:chExt cx="11480682" cy="108900"/>
            </a:xfrm>
          </p:grpSpPr>
          <p:sp>
            <p:nvSpPr>
              <p:cNvPr id="2235" name="Google Shape;2235;p8"/>
              <p:cNvSpPr/>
              <p:nvPr/>
            </p:nvSpPr>
            <p:spPr>
              <a:xfrm>
                <a:off x="354110" y="5396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236" name="Google Shape;2236;p8"/>
              <p:cNvSpPr/>
              <p:nvPr/>
            </p:nvSpPr>
            <p:spPr>
              <a:xfrm>
                <a:off x="809542" y="5396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237" name="Google Shape;2237;p8"/>
              <p:cNvSpPr/>
              <p:nvPr/>
            </p:nvSpPr>
            <p:spPr>
              <a:xfrm>
                <a:off x="1263805" y="5396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238" name="Google Shape;2238;p8"/>
              <p:cNvSpPr/>
              <p:nvPr/>
            </p:nvSpPr>
            <p:spPr>
              <a:xfrm>
                <a:off x="1719239" y="5396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239" name="Google Shape;2239;p8"/>
              <p:cNvSpPr/>
              <p:nvPr/>
            </p:nvSpPr>
            <p:spPr>
              <a:xfrm>
                <a:off x="2173502" y="5396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240" name="Google Shape;2240;p8"/>
              <p:cNvSpPr/>
              <p:nvPr/>
            </p:nvSpPr>
            <p:spPr>
              <a:xfrm>
                <a:off x="2628934" y="5396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241" name="Google Shape;2241;p8"/>
              <p:cNvSpPr/>
              <p:nvPr/>
            </p:nvSpPr>
            <p:spPr>
              <a:xfrm>
                <a:off x="3083197" y="5396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242" name="Google Shape;2242;p8"/>
              <p:cNvSpPr/>
              <p:nvPr/>
            </p:nvSpPr>
            <p:spPr>
              <a:xfrm>
                <a:off x="3538630" y="5396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243" name="Google Shape;2243;p8"/>
              <p:cNvSpPr/>
              <p:nvPr/>
            </p:nvSpPr>
            <p:spPr>
              <a:xfrm>
                <a:off x="3992893" y="5396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244" name="Google Shape;2244;p8"/>
              <p:cNvSpPr/>
              <p:nvPr/>
            </p:nvSpPr>
            <p:spPr>
              <a:xfrm>
                <a:off x="4448326" y="5396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245" name="Google Shape;2245;p8"/>
              <p:cNvSpPr/>
              <p:nvPr/>
            </p:nvSpPr>
            <p:spPr>
              <a:xfrm>
                <a:off x="4902589" y="5396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246" name="Google Shape;2246;p8"/>
              <p:cNvSpPr/>
              <p:nvPr/>
            </p:nvSpPr>
            <p:spPr>
              <a:xfrm>
                <a:off x="5358022" y="5396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247" name="Google Shape;2247;p8"/>
              <p:cNvSpPr/>
              <p:nvPr/>
            </p:nvSpPr>
            <p:spPr>
              <a:xfrm>
                <a:off x="5812285" y="5396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248" name="Google Shape;2248;p8"/>
              <p:cNvSpPr/>
              <p:nvPr/>
            </p:nvSpPr>
            <p:spPr>
              <a:xfrm>
                <a:off x="6267717" y="5396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249" name="Google Shape;2249;p8"/>
              <p:cNvSpPr/>
              <p:nvPr/>
            </p:nvSpPr>
            <p:spPr>
              <a:xfrm>
                <a:off x="6721980" y="5396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250" name="Google Shape;2250;p8"/>
              <p:cNvSpPr/>
              <p:nvPr/>
            </p:nvSpPr>
            <p:spPr>
              <a:xfrm>
                <a:off x="7177414" y="5396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251" name="Google Shape;2251;p8"/>
              <p:cNvSpPr/>
              <p:nvPr/>
            </p:nvSpPr>
            <p:spPr>
              <a:xfrm>
                <a:off x="7631676" y="5396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252" name="Google Shape;2252;p8"/>
              <p:cNvSpPr/>
              <p:nvPr/>
            </p:nvSpPr>
            <p:spPr>
              <a:xfrm>
                <a:off x="8087109" y="5396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253" name="Google Shape;2253;p8"/>
              <p:cNvSpPr/>
              <p:nvPr/>
            </p:nvSpPr>
            <p:spPr>
              <a:xfrm>
                <a:off x="8541372" y="5396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254" name="Google Shape;2254;p8"/>
              <p:cNvSpPr/>
              <p:nvPr/>
            </p:nvSpPr>
            <p:spPr>
              <a:xfrm>
                <a:off x="8996805" y="5396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255" name="Google Shape;2255;p8"/>
              <p:cNvSpPr/>
              <p:nvPr/>
            </p:nvSpPr>
            <p:spPr>
              <a:xfrm>
                <a:off x="9451068" y="5396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256" name="Google Shape;2256;p8"/>
              <p:cNvSpPr/>
              <p:nvPr/>
            </p:nvSpPr>
            <p:spPr>
              <a:xfrm>
                <a:off x="9906501" y="5396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257" name="Google Shape;2257;p8"/>
              <p:cNvSpPr/>
              <p:nvPr/>
            </p:nvSpPr>
            <p:spPr>
              <a:xfrm>
                <a:off x="10360763" y="5396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258" name="Google Shape;2258;p8"/>
              <p:cNvSpPr/>
              <p:nvPr/>
            </p:nvSpPr>
            <p:spPr>
              <a:xfrm>
                <a:off x="10816197" y="5396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259" name="Google Shape;2259;p8"/>
              <p:cNvSpPr/>
              <p:nvPr/>
            </p:nvSpPr>
            <p:spPr>
              <a:xfrm>
                <a:off x="11270460" y="5396454"/>
                <a:ext cx="1101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260" name="Google Shape;2260;p8"/>
              <p:cNvSpPr/>
              <p:nvPr/>
            </p:nvSpPr>
            <p:spPr>
              <a:xfrm>
                <a:off x="11725892" y="5396454"/>
                <a:ext cx="108900" cy="1089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2261" name="Google Shape;2261;p8"/>
            <p:cNvGrpSpPr/>
            <p:nvPr/>
          </p:nvGrpSpPr>
          <p:grpSpPr>
            <a:xfrm>
              <a:off x="354110" y="5895731"/>
              <a:ext cx="11480682" cy="110100"/>
              <a:chOff x="354110" y="5903678"/>
              <a:chExt cx="11480682" cy="110100"/>
            </a:xfrm>
          </p:grpSpPr>
          <p:sp>
            <p:nvSpPr>
              <p:cNvPr id="2262" name="Google Shape;2262;p8"/>
              <p:cNvSpPr/>
              <p:nvPr/>
            </p:nvSpPr>
            <p:spPr>
              <a:xfrm>
                <a:off x="354110"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263" name="Google Shape;2263;p8"/>
              <p:cNvSpPr/>
              <p:nvPr/>
            </p:nvSpPr>
            <p:spPr>
              <a:xfrm>
                <a:off x="809542"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264" name="Google Shape;2264;p8"/>
              <p:cNvSpPr/>
              <p:nvPr/>
            </p:nvSpPr>
            <p:spPr>
              <a:xfrm>
                <a:off x="1263805"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265" name="Google Shape;2265;p8"/>
              <p:cNvSpPr/>
              <p:nvPr/>
            </p:nvSpPr>
            <p:spPr>
              <a:xfrm>
                <a:off x="1719239"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266" name="Google Shape;2266;p8"/>
              <p:cNvSpPr/>
              <p:nvPr/>
            </p:nvSpPr>
            <p:spPr>
              <a:xfrm>
                <a:off x="2173502"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267" name="Google Shape;2267;p8"/>
              <p:cNvSpPr/>
              <p:nvPr/>
            </p:nvSpPr>
            <p:spPr>
              <a:xfrm>
                <a:off x="2628934"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268" name="Google Shape;2268;p8"/>
              <p:cNvSpPr/>
              <p:nvPr/>
            </p:nvSpPr>
            <p:spPr>
              <a:xfrm>
                <a:off x="3083197"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269" name="Google Shape;2269;p8"/>
              <p:cNvSpPr/>
              <p:nvPr/>
            </p:nvSpPr>
            <p:spPr>
              <a:xfrm>
                <a:off x="3538630"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270" name="Google Shape;2270;p8"/>
              <p:cNvSpPr/>
              <p:nvPr/>
            </p:nvSpPr>
            <p:spPr>
              <a:xfrm>
                <a:off x="3992893"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271" name="Google Shape;2271;p8"/>
              <p:cNvSpPr/>
              <p:nvPr/>
            </p:nvSpPr>
            <p:spPr>
              <a:xfrm>
                <a:off x="4448326"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272" name="Google Shape;2272;p8"/>
              <p:cNvSpPr/>
              <p:nvPr/>
            </p:nvSpPr>
            <p:spPr>
              <a:xfrm>
                <a:off x="4902589"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273" name="Google Shape;2273;p8"/>
              <p:cNvSpPr/>
              <p:nvPr/>
            </p:nvSpPr>
            <p:spPr>
              <a:xfrm>
                <a:off x="5358022"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274" name="Google Shape;2274;p8"/>
              <p:cNvSpPr/>
              <p:nvPr/>
            </p:nvSpPr>
            <p:spPr>
              <a:xfrm>
                <a:off x="5812285"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275" name="Google Shape;2275;p8"/>
              <p:cNvSpPr/>
              <p:nvPr/>
            </p:nvSpPr>
            <p:spPr>
              <a:xfrm>
                <a:off x="6267717"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276" name="Google Shape;2276;p8"/>
              <p:cNvSpPr/>
              <p:nvPr/>
            </p:nvSpPr>
            <p:spPr>
              <a:xfrm>
                <a:off x="6721980"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277" name="Google Shape;2277;p8"/>
              <p:cNvSpPr/>
              <p:nvPr/>
            </p:nvSpPr>
            <p:spPr>
              <a:xfrm>
                <a:off x="7177414"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278" name="Google Shape;2278;p8"/>
              <p:cNvSpPr/>
              <p:nvPr/>
            </p:nvSpPr>
            <p:spPr>
              <a:xfrm>
                <a:off x="7631676"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279" name="Google Shape;2279;p8"/>
              <p:cNvSpPr/>
              <p:nvPr/>
            </p:nvSpPr>
            <p:spPr>
              <a:xfrm>
                <a:off x="8087109"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280" name="Google Shape;2280;p8"/>
              <p:cNvSpPr/>
              <p:nvPr/>
            </p:nvSpPr>
            <p:spPr>
              <a:xfrm>
                <a:off x="8541372"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281" name="Google Shape;2281;p8"/>
              <p:cNvSpPr/>
              <p:nvPr/>
            </p:nvSpPr>
            <p:spPr>
              <a:xfrm>
                <a:off x="8996805"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282" name="Google Shape;2282;p8"/>
              <p:cNvSpPr/>
              <p:nvPr/>
            </p:nvSpPr>
            <p:spPr>
              <a:xfrm>
                <a:off x="9451068"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283" name="Google Shape;2283;p8"/>
              <p:cNvSpPr/>
              <p:nvPr/>
            </p:nvSpPr>
            <p:spPr>
              <a:xfrm>
                <a:off x="9906501"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284" name="Google Shape;2284;p8"/>
              <p:cNvSpPr/>
              <p:nvPr/>
            </p:nvSpPr>
            <p:spPr>
              <a:xfrm>
                <a:off x="10360763"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285" name="Google Shape;2285;p8"/>
              <p:cNvSpPr/>
              <p:nvPr/>
            </p:nvSpPr>
            <p:spPr>
              <a:xfrm>
                <a:off x="10816197"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286" name="Google Shape;2286;p8"/>
              <p:cNvSpPr/>
              <p:nvPr/>
            </p:nvSpPr>
            <p:spPr>
              <a:xfrm>
                <a:off x="11270460"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287" name="Google Shape;2287;p8"/>
              <p:cNvSpPr/>
              <p:nvPr/>
            </p:nvSpPr>
            <p:spPr>
              <a:xfrm>
                <a:off x="11725892"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2288" name="Google Shape;2288;p8"/>
            <p:cNvGrpSpPr/>
            <p:nvPr/>
          </p:nvGrpSpPr>
          <p:grpSpPr>
            <a:xfrm>
              <a:off x="354110" y="6402442"/>
              <a:ext cx="11480682" cy="110100"/>
              <a:chOff x="354110" y="5903678"/>
              <a:chExt cx="11480682" cy="110100"/>
            </a:xfrm>
          </p:grpSpPr>
          <p:sp>
            <p:nvSpPr>
              <p:cNvPr id="2289" name="Google Shape;2289;p8"/>
              <p:cNvSpPr/>
              <p:nvPr/>
            </p:nvSpPr>
            <p:spPr>
              <a:xfrm>
                <a:off x="354110"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290" name="Google Shape;2290;p8"/>
              <p:cNvSpPr/>
              <p:nvPr/>
            </p:nvSpPr>
            <p:spPr>
              <a:xfrm>
                <a:off x="809542"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291" name="Google Shape;2291;p8"/>
              <p:cNvSpPr/>
              <p:nvPr/>
            </p:nvSpPr>
            <p:spPr>
              <a:xfrm>
                <a:off x="1263805"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292" name="Google Shape;2292;p8"/>
              <p:cNvSpPr/>
              <p:nvPr/>
            </p:nvSpPr>
            <p:spPr>
              <a:xfrm>
                <a:off x="1719239"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293" name="Google Shape;2293;p8"/>
              <p:cNvSpPr/>
              <p:nvPr/>
            </p:nvSpPr>
            <p:spPr>
              <a:xfrm>
                <a:off x="2173502"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294" name="Google Shape;2294;p8"/>
              <p:cNvSpPr/>
              <p:nvPr/>
            </p:nvSpPr>
            <p:spPr>
              <a:xfrm>
                <a:off x="2628934"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295" name="Google Shape;2295;p8"/>
              <p:cNvSpPr/>
              <p:nvPr/>
            </p:nvSpPr>
            <p:spPr>
              <a:xfrm>
                <a:off x="3083197"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296" name="Google Shape;2296;p8"/>
              <p:cNvSpPr/>
              <p:nvPr/>
            </p:nvSpPr>
            <p:spPr>
              <a:xfrm>
                <a:off x="3538630"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297" name="Google Shape;2297;p8"/>
              <p:cNvSpPr/>
              <p:nvPr/>
            </p:nvSpPr>
            <p:spPr>
              <a:xfrm>
                <a:off x="3992893"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298" name="Google Shape;2298;p8"/>
              <p:cNvSpPr/>
              <p:nvPr/>
            </p:nvSpPr>
            <p:spPr>
              <a:xfrm>
                <a:off x="4448326"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299" name="Google Shape;2299;p8"/>
              <p:cNvSpPr/>
              <p:nvPr/>
            </p:nvSpPr>
            <p:spPr>
              <a:xfrm>
                <a:off x="4902589"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300" name="Google Shape;2300;p8"/>
              <p:cNvSpPr/>
              <p:nvPr/>
            </p:nvSpPr>
            <p:spPr>
              <a:xfrm>
                <a:off x="5358022"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301" name="Google Shape;2301;p8"/>
              <p:cNvSpPr/>
              <p:nvPr/>
            </p:nvSpPr>
            <p:spPr>
              <a:xfrm>
                <a:off x="5812285"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302" name="Google Shape;2302;p8"/>
              <p:cNvSpPr/>
              <p:nvPr/>
            </p:nvSpPr>
            <p:spPr>
              <a:xfrm>
                <a:off x="6267717"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303" name="Google Shape;2303;p8"/>
              <p:cNvSpPr/>
              <p:nvPr/>
            </p:nvSpPr>
            <p:spPr>
              <a:xfrm>
                <a:off x="6721980"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304" name="Google Shape;2304;p8"/>
              <p:cNvSpPr/>
              <p:nvPr/>
            </p:nvSpPr>
            <p:spPr>
              <a:xfrm>
                <a:off x="7177414"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305" name="Google Shape;2305;p8"/>
              <p:cNvSpPr/>
              <p:nvPr/>
            </p:nvSpPr>
            <p:spPr>
              <a:xfrm>
                <a:off x="7631676"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306" name="Google Shape;2306;p8"/>
              <p:cNvSpPr/>
              <p:nvPr/>
            </p:nvSpPr>
            <p:spPr>
              <a:xfrm>
                <a:off x="8087109"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307" name="Google Shape;2307;p8"/>
              <p:cNvSpPr/>
              <p:nvPr/>
            </p:nvSpPr>
            <p:spPr>
              <a:xfrm>
                <a:off x="8541372"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308" name="Google Shape;2308;p8"/>
              <p:cNvSpPr/>
              <p:nvPr/>
            </p:nvSpPr>
            <p:spPr>
              <a:xfrm>
                <a:off x="8996805"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309" name="Google Shape;2309;p8"/>
              <p:cNvSpPr/>
              <p:nvPr/>
            </p:nvSpPr>
            <p:spPr>
              <a:xfrm>
                <a:off x="9451068"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310" name="Google Shape;2310;p8"/>
              <p:cNvSpPr/>
              <p:nvPr/>
            </p:nvSpPr>
            <p:spPr>
              <a:xfrm>
                <a:off x="9906501"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311" name="Google Shape;2311;p8"/>
              <p:cNvSpPr/>
              <p:nvPr/>
            </p:nvSpPr>
            <p:spPr>
              <a:xfrm>
                <a:off x="10360763"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312" name="Google Shape;2312;p8"/>
              <p:cNvSpPr/>
              <p:nvPr/>
            </p:nvSpPr>
            <p:spPr>
              <a:xfrm>
                <a:off x="10816197"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313" name="Google Shape;2313;p8"/>
              <p:cNvSpPr/>
              <p:nvPr/>
            </p:nvSpPr>
            <p:spPr>
              <a:xfrm>
                <a:off x="11270460" y="5903678"/>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314" name="Google Shape;2314;p8"/>
              <p:cNvSpPr/>
              <p:nvPr/>
            </p:nvSpPr>
            <p:spPr>
              <a:xfrm>
                <a:off x="11725892" y="5903678"/>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sp>
        <p:nvSpPr>
          <p:cNvPr id="2315" name="Google Shape;2315;p8"/>
          <p:cNvSpPr txBox="1">
            <a:spLocks noGrp="1"/>
          </p:cNvSpPr>
          <p:nvPr>
            <p:ph type="dt" idx="10"/>
          </p:nvPr>
        </p:nvSpPr>
        <p:spPr>
          <a:xfrm>
            <a:off x="457200" y="4767263"/>
            <a:ext cx="2133600" cy="273900"/>
          </a:xfrm>
          <a:prstGeom prst="rect">
            <a:avLst/>
          </a:prstGeom>
          <a:noFill/>
          <a:ln>
            <a:noFill/>
          </a:ln>
        </p:spPr>
        <p:txBody>
          <a:bodyPr spcFirstLastPara="1" wrap="square" lIns="0" tIns="45700" rIns="0" bIns="4570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316" name="Google Shape;2316;p8"/>
          <p:cNvSpPr txBox="1">
            <a:spLocks noGrp="1"/>
          </p:cNvSpPr>
          <p:nvPr>
            <p:ph type="ftr" idx="11"/>
          </p:nvPr>
        </p:nvSpPr>
        <p:spPr>
          <a:xfrm>
            <a:off x="3124200" y="4767263"/>
            <a:ext cx="2895600" cy="273900"/>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317" name="Google Shape;2317;p8"/>
          <p:cNvSpPr txBox="1">
            <a:spLocks noGrp="1"/>
          </p:cNvSpPr>
          <p:nvPr>
            <p:ph type="sldNum" idx="12"/>
          </p:nvPr>
        </p:nvSpPr>
        <p:spPr>
          <a:xfrm>
            <a:off x="6553200" y="4767263"/>
            <a:ext cx="2133600" cy="273900"/>
          </a:xfrm>
          <a:prstGeom prst="rect">
            <a:avLst/>
          </a:prstGeom>
          <a:noFill/>
          <a:ln>
            <a:noFill/>
          </a:ln>
        </p:spPr>
        <p:txBody>
          <a:bodyPr spcFirstLastPara="1" wrap="square" lIns="0" tIns="45700" rIns="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
        <p:nvSpPr>
          <p:cNvPr id="2318" name="Google Shape;2318;p8"/>
          <p:cNvSpPr/>
          <p:nvPr/>
        </p:nvSpPr>
        <p:spPr>
          <a:xfrm>
            <a:off x="4247879" y="1177395"/>
            <a:ext cx="4894846" cy="3966106"/>
          </a:xfrm>
          <a:custGeom>
            <a:avLst/>
            <a:gdLst/>
            <a:ahLst/>
            <a:cxnLst/>
            <a:rect l="l" t="t" r="r" b="b"/>
            <a:pathLst>
              <a:path w="6526461" h="5288141" extrusionOk="0">
                <a:moveTo>
                  <a:pt x="393743" y="0"/>
                </a:moveTo>
                <a:lnTo>
                  <a:pt x="6526461" y="0"/>
                </a:lnTo>
                <a:lnTo>
                  <a:pt x="6526461" y="5288141"/>
                </a:lnTo>
                <a:lnTo>
                  <a:pt x="0" y="5288141"/>
                </a:lnTo>
                <a:lnTo>
                  <a:pt x="0" y="393743"/>
                </a:lnTo>
                <a:cubicBezTo>
                  <a:pt x="0" y="176285"/>
                  <a:pt x="176285" y="0"/>
                  <a:pt x="393743" y="0"/>
                </a:cubicBezTo>
                <a:close/>
              </a:path>
            </a:pathLst>
          </a:custGeom>
          <a:solidFill>
            <a:schemeClr val="lt1"/>
          </a:solidFill>
          <a:ln>
            <a:noFill/>
          </a:ln>
          <a:effectLst>
            <a:outerShdw blurRad="635000" dist="825500" dir="9600000" algn="tr" rotWithShape="0">
              <a:srgbClr val="000000">
                <a:alpha val="200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800">
              <a:solidFill>
                <a:schemeClr val="lt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319" name="Google Shape;2319;p8"/>
          <p:cNvSpPr>
            <a:spLocks noGrp="1"/>
          </p:cNvSpPr>
          <p:nvPr>
            <p:ph type="pic" idx="2"/>
          </p:nvPr>
        </p:nvSpPr>
        <p:spPr>
          <a:xfrm>
            <a:off x="4701136" y="1583872"/>
            <a:ext cx="4443000" cy="3559500"/>
          </a:xfrm>
          <a:prstGeom prst="rect">
            <a:avLst/>
          </a:prstGeom>
          <a:solidFill>
            <a:schemeClr val="accent3"/>
          </a:solid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chemeClr val="accent1"/>
        </a:solidFill>
        <a:effectLst/>
      </p:bgPr>
    </p:bg>
    <p:spTree>
      <p:nvGrpSpPr>
        <p:cNvPr id="1" name="Shape 2320"/>
        <p:cNvGrpSpPr/>
        <p:nvPr/>
      </p:nvGrpSpPr>
      <p:grpSpPr>
        <a:xfrm>
          <a:off x="0" y="0"/>
          <a:ext cx="0" cy="0"/>
          <a:chOff x="0" y="0"/>
          <a:chExt cx="0" cy="0"/>
        </a:xfrm>
      </p:grpSpPr>
      <p:sp>
        <p:nvSpPr>
          <p:cNvPr id="2321" name="Google Shape;2321;p9"/>
          <p:cNvSpPr/>
          <p:nvPr/>
        </p:nvSpPr>
        <p:spPr>
          <a:xfrm>
            <a:off x="265652" y="244928"/>
            <a:ext cx="825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322" name="Google Shape;2322;p9"/>
          <p:cNvSpPr/>
          <p:nvPr/>
        </p:nvSpPr>
        <p:spPr>
          <a:xfrm>
            <a:off x="607315" y="244928"/>
            <a:ext cx="816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323" name="Google Shape;2323;p9"/>
          <p:cNvSpPr/>
          <p:nvPr/>
        </p:nvSpPr>
        <p:spPr>
          <a:xfrm>
            <a:off x="948101" y="244928"/>
            <a:ext cx="825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324" name="Google Shape;2324;p9"/>
          <p:cNvSpPr/>
          <p:nvPr/>
        </p:nvSpPr>
        <p:spPr>
          <a:xfrm>
            <a:off x="1289765" y="244928"/>
            <a:ext cx="816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325" name="Google Shape;2325;p9"/>
          <p:cNvSpPr/>
          <p:nvPr/>
        </p:nvSpPr>
        <p:spPr>
          <a:xfrm>
            <a:off x="1630551" y="244928"/>
            <a:ext cx="825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326" name="Google Shape;2326;p9"/>
          <p:cNvSpPr/>
          <p:nvPr/>
        </p:nvSpPr>
        <p:spPr>
          <a:xfrm>
            <a:off x="1972214" y="244928"/>
            <a:ext cx="816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327" name="Google Shape;2327;p9"/>
          <p:cNvSpPr/>
          <p:nvPr/>
        </p:nvSpPr>
        <p:spPr>
          <a:xfrm>
            <a:off x="2313000" y="244928"/>
            <a:ext cx="825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328" name="Google Shape;2328;p9"/>
          <p:cNvSpPr/>
          <p:nvPr/>
        </p:nvSpPr>
        <p:spPr>
          <a:xfrm>
            <a:off x="2654664" y="244928"/>
            <a:ext cx="816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329" name="Google Shape;2329;p9"/>
          <p:cNvSpPr/>
          <p:nvPr/>
        </p:nvSpPr>
        <p:spPr>
          <a:xfrm>
            <a:off x="2995450" y="244928"/>
            <a:ext cx="825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330" name="Google Shape;2330;p9"/>
          <p:cNvSpPr/>
          <p:nvPr/>
        </p:nvSpPr>
        <p:spPr>
          <a:xfrm>
            <a:off x="3337114" y="244928"/>
            <a:ext cx="816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331" name="Google Shape;2331;p9"/>
          <p:cNvSpPr/>
          <p:nvPr/>
        </p:nvSpPr>
        <p:spPr>
          <a:xfrm>
            <a:off x="3677900" y="244928"/>
            <a:ext cx="825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332" name="Google Shape;2332;p9"/>
          <p:cNvSpPr/>
          <p:nvPr/>
        </p:nvSpPr>
        <p:spPr>
          <a:xfrm>
            <a:off x="4019563" y="244928"/>
            <a:ext cx="816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333" name="Google Shape;2333;p9"/>
          <p:cNvSpPr/>
          <p:nvPr/>
        </p:nvSpPr>
        <p:spPr>
          <a:xfrm>
            <a:off x="4360349" y="244928"/>
            <a:ext cx="825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334" name="Google Shape;2334;p9"/>
          <p:cNvSpPr/>
          <p:nvPr/>
        </p:nvSpPr>
        <p:spPr>
          <a:xfrm>
            <a:off x="4702012" y="244928"/>
            <a:ext cx="816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335" name="Google Shape;2335;p9"/>
          <p:cNvSpPr/>
          <p:nvPr/>
        </p:nvSpPr>
        <p:spPr>
          <a:xfrm>
            <a:off x="5042798" y="244928"/>
            <a:ext cx="825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336" name="Google Shape;2336;p9"/>
          <p:cNvSpPr/>
          <p:nvPr/>
        </p:nvSpPr>
        <p:spPr>
          <a:xfrm>
            <a:off x="5384463" y="244928"/>
            <a:ext cx="816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337" name="Google Shape;2337;p9"/>
          <p:cNvSpPr/>
          <p:nvPr/>
        </p:nvSpPr>
        <p:spPr>
          <a:xfrm>
            <a:off x="5725248" y="244928"/>
            <a:ext cx="825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338" name="Google Shape;2338;p9"/>
          <p:cNvSpPr/>
          <p:nvPr/>
        </p:nvSpPr>
        <p:spPr>
          <a:xfrm>
            <a:off x="6066912" y="244928"/>
            <a:ext cx="816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339" name="Google Shape;2339;p9"/>
          <p:cNvSpPr/>
          <p:nvPr/>
        </p:nvSpPr>
        <p:spPr>
          <a:xfrm>
            <a:off x="6407698" y="244928"/>
            <a:ext cx="82500" cy="825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340" name="Google Shape;2340;p9"/>
          <p:cNvSpPr/>
          <p:nvPr/>
        </p:nvSpPr>
        <p:spPr>
          <a:xfrm>
            <a:off x="6749361" y="244928"/>
            <a:ext cx="816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341" name="Google Shape;2341;p9"/>
          <p:cNvSpPr/>
          <p:nvPr/>
        </p:nvSpPr>
        <p:spPr>
          <a:xfrm>
            <a:off x="7090147" y="244928"/>
            <a:ext cx="825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342" name="Google Shape;2342;p9"/>
          <p:cNvSpPr/>
          <p:nvPr/>
        </p:nvSpPr>
        <p:spPr>
          <a:xfrm>
            <a:off x="7431811" y="244928"/>
            <a:ext cx="81600" cy="825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343" name="Google Shape;2343;p9"/>
          <p:cNvSpPr/>
          <p:nvPr/>
        </p:nvSpPr>
        <p:spPr>
          <a:xfrm>
            <a:off x="7772596" y="244928"/>
            <a:ext cx="825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344" name="Google Shape;2344;p9"/>
          <p:cNvSpPr/>
          <p:nvPr/>
        </p:nvSpPr>
        <p:spPr>
          <a:xfrm>
            <a:off x="8114261" y="244928"/>
            <a:ext cx="816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345" name="Google Shape;2345;p9"/>
          <p:cNvSpPr/>
          <p:nvPr/>
        </p:nvSpPr>
        <p:spPr>
          <a:xfrm>
            <a:off x="8455047" y="244928"/>
            <a:ext cx="82500" cy="825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346" name="Google Shape;2346;p9"/>
          <p:cNvSpPr/>
          <p:nvPr/>
        </p:nvSpPr>
        <p:spPr>
          <a:xfrm>
            <a:off x="8796710" y="244928"/>
            <a:ext cx="81600" cy="825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347" name="Google Shape;2347;p9"/>
          <p:cNvSpPr/>
          <p:nvPr/>
        </p:nvSpPr>
        <p:spPr>
          <a:xfrm>
            <a:off x="265652" y="624962"/>
            <a:ext cx="82500" cy="816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348" name="Google Shape;2348;p9"/>
          <p:cNvSpPr/>
          <p:nvPr/>
        </p:nvSpPr>
        <p:spPr>
          <a:xfrm>
            <a:off x="607315" y="624962"/>
            <a:ext cx="81600" cy="816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349" name="Google Shape;2349;p9"/>
          <p:cNvSpPr/>
          <p:nvPr/>
        </p:nvSpPr>
        <p:spPr>
          <a:xfrm>
            <a:off x="948101" y="624962"/>
            <a:ext cx="82500" cy="816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350" name="Google Shape;2350;p9"/>
          <p:cNvSpPr/>
          <p:nvPr/>
        </p:nvSpPr>
        <p:spPr>
          <a:xfrm>
            <a:off x="1289765" y="624962"/>
            <a:ext cx="81600" cy="816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351" name="Google Shape;2351;p9"/>
          <p:cNvSpPr/>
          <p:nvPr/>
        </p:nvSpPr>
        <p:spPr>
          <a:xfrm>
            <a:off x="1630551" y="624962"/>
            <a:ext cx="82500" cy="816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352" name="Google Shape;2352;p9"/>
          <p:cNvSpPr/>
          <p:nvPr/>
        </p:nvSpPr>
        <p:spPr>
          <a:xfrm>
            <a:off x="1972214" y="624962"/>
            <a:ext cx="81600" cy="816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353" name="Google Shape;2353;p9"/>
          <p:cNvSpPr/>
          <p:nvPr/>
        </p:nvSpPr>
        <p:spPr>
          <a:xfrm>
            <a:off x="2313000" y="624962"/>
            <a:ext cx="82500" cy="816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354" name="Google Shape;2354;p9"/>
          <p:cNvSpPr/>
          <p:nvPr/>
        </p:nvSpPr>
        <p:spPr>
          <a:xfrm>
            <a:off x="2654664" y="624962"/>
            <a:ext cx="81600" cy="816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355" name="Google Shape;2355;p9"/>
          <p:cNvSpPr/>
          <p:nvPr/>
        </p:nvSpPr>
        <p:spPr>
          <a:xfrm>
            <a:off x="2995450" y="624962"/>
            <a:ext cx="82500" cy="816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356" name="Google Shape;2356;p9"/>
          <p:cNvSpPr/>
          <p:nvPr/>
        </p:nvSpPr>
        <p:spPr>
          <a:xfrm>
            <a:off x="3337114" y="624962"/>
            <a:ext cx="81600" cy="816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357" name="Google Shape;2357;p9"/>
          <p:cNvSpPr/>
          <p:nvPr/>
        </p:nvSpPr>
        <p:spPr>
          <a:xfrm>
            <a:off x="3677900" y="624962"/>
            <a:ext cx="82500" cy="816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358" name="Google Shape;2358;p9"/>
          <p:cNvSpPr/>
          <p:nvPr/>
        </p:nvSpPr>
        <p:spPr>
          <a:xfrm>
            <a:off x="4019563" y="624962"/>
            <a:ext cx="81600" cy="816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359" name="Google Shape;2359;p9"/>
          <p:cNvSpPr/>
          <p:nvPr/>
        </p:nvSpPr>
        <p:spPr>
          <a:xfrm>
            <a:off x="4360349" y="624962"/>
            <a:ext cx="82500" cy="816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360" name="Google Shape;2360;p9"/>
          <p:cNvSpPr/>
          <p:nvPr/>
        </p:nvSpPr>
        <p:spPr>
          <a:xfrm>
            <a:off x="4702012" y="624962"/>
            <a:ext cx="81600" cy="816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361" name="Google Shape;2361;p9"/>
          <p:cNvSpPr/>
          <p:nvPr/>
        </p:nvSpPr>
        <p:spPr>
          <a:xfrm>
            <a:off x="5042798" y="624962"/>
            <a:ext cx="82500" cy="816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362" name="Google Shape;2362;p9"/>
          <p:cNvSpPr/>
          <p:nvPr/>
        </p:nvSpPr>
        <p:spPr>
          <a:xfrm>
            <a:off x="5384463" y="624962"/>
            <a:ext cx="81600" cy="816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363" name="Google Shape;2363;p9"/>
          <p:cNvSpPr/>
          <p:nvPr/>
        </p:nvSpPr>
        <p:spPr>
          <a:xfrm>
            <a:off x="5725248" y="624962"/>
            <a:ext cx="82500" cy="816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364" name="Google Shape;2364;p9"/>
          <p:cNvSpPr/>
          <p:nvPr/>
        </p:nvSpPr>
        <p:spPr>
          <a:xfrm>
            <a:off x="6066912" y="624962"/>
            <a:ext cx="81600" cy="816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365" name="Google Shape;2365;p9"/>
          <p:cNvSpPr/>
          <p:nvPr/>
        </p:nvSpPr>
        <p:spPr>
          <a:xfrm>
            <a:off x="6407698" y="624962"/>
            <a:ext cx="82500" cy="816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366" name="Google Shape;2366;p9"/>
          <p:cNvSpPr/>
          <p:nvPr/>
        </p:nvSpPr>
        <p:spPr>
          <a:xfrm>
            <a:off x="6749361" y="624962"/>
            <a:ext cx="81600" cy="816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367" name="Google Shape;2367;p9"/>
          <p:cNvSpPr/>
          <p:nvPr/>
        </p:nvSpPr>
        <p:spPr>
          <a:xfrm>
            <a:off x="7090147" y="624962"/>
            <a:ext cx="82500" cy="816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368" name="Google Shape;2368;p9"/>
          <p:cNvSpPr/>
          <p:nvPr/>
        </p:nvSpPr>
        <p:spPr>
          <a:xfrm>
            <a:off x="7431811" y="624962"/>
            <a:ext cx="81600" cy="816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369" name="Google Shape;2369;p9"/>
          <p:cNvSpPr/>
          <p:nvPr/>
        </p:nvSpPr>
        <p:spPr>
          <a:xfrm>
            <a:off x="7772596" y="624962"/>
            <a:ext cx="82500" cy="816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370" name="Google Shape;2370;p9"/>
          <p:cNvSpPr/>
          <p:nvPr/>
        </p:nvSpPr>
        <p:spPr>
          <a:xfrm>
            <a:off x="8114261" y="624962"/>
            <a:ext cx="81600" cy="816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371" name="Google Shape;2371;p9"/>
          <p:cNvSpPr/>
          <p:nvPr/>
        </p:nvSpPr>
        <p:spPr>
          <a:xfrm>
            <a:off x="8455047" y="624962"/>
            <a:ext cx="82500" cy="816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372" name="Google Shape;2372;p9"/>
          <p:cNvSpPr/>
          <p:nvPr/>
        </p:nvSpPr>
        <p:spPr>
          <a:xfrm>
            <a:off x="8796710" y="624962"/>
            <a:ext cx="81600" cy="816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373" name="Google Shape;2373;p9"/>
          <p:cNvSpPr/>
          <p:nvPr/>
        </p:nvSpPr>
        <p:spPr>
          <a:xfrm>
            <a:off x="265652" y="1004120"/>
            <a:ext cx="825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374" name="Google Shape;2374;p9"/>
          <p:cNvSpPr/>
          <p:nvPr/>
        </p:nvSpPr>
        <p:spPr>
          <a:xfrm>
            <a:off x="607315" y="1004120"/>
            <a:ext cx="816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375" name="Google Shape;2375;p9"/>
          <p:cNvSpPr/>
          <p:nvPr/>
        </p:nvSpPr>
        <p:spPr>
          <a:xfrm>
            <a:off x="948101" y="1004120"/>
            <a:ext cx="825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376" name="Google Shape;2376;p9"/>
          <p:cNvSpPr/>
          <p:nvPr/>
        </p:nvSpPr>
        <p:spPr>
          <a:xfrm>
            <a:off x="1289765" y="1004120"/>
            <a:ext cx="816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377" name="Google Shape;2377;p9"/>
          <p:cNvSpPr/>
          <p:nvPr/>
        </p:nvSpPr>
        <p:spPr>
          <a:xfrm>
            <a:off x="1630551" y="1004120"/>
            <a:ext cx="825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378" name="Google Shape;2378;p9"/>
          <p:cNvSpPr/>
          <p:nvPr/>
        </p:nvSpPr>
        <p:spPr>
          <a:xfrm>
            <a:off x="1972214" y="1004120"/>
            <a:ext cx="816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379" name="Google Shape;2379;p9"/>
          <p:cNvSpPr/>
          <p:nvPr/>
        </p:nvSpPr>
        <p:spPr>
          <a:xfrm>
            <a:off x="2313000" y="1004120"/>
            <a:ext cx="825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380" name="Google Shape;2380;p9"/>
          <p:cNvSpPr/>
          <p:nvPr/>
        </p:nvSpPr>
        <p:spPr>
          <a:xfrm>
            <a:off x="2654664" y="1004120"/>
            <a:ext cx="816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381" name="Google Shape;2381;p9"/>
          <p:cNvSpPr/>
          <p:nvPr/>
        </p:nvSpPr>
        <p:spPr>
          <a:xfrm>
            <a:off x="2995450" y="1004120"/>
            <a:ext cx="825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382" name="Google Shape;2382;p9"/>
          <p:cNvSpPr/>
          <p:nvPr/>
        </p:nvSpPr>
        <p:spPr>
          <a:xfrm>
            <a:off x="3337114" y="1004120"/>
            <a:ext cx="816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383" name="Google Shape;2383;p9"/>
          <p:cNvSpPr/>
          <p:nvPr/>
        </p:nvSpPr>
        <p:spPr>
          <a:xfrm>
            <a:off x="3677900" y="1004120"/>
            <a:ext cx="825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384" name="Google Shape;2384;p9"/>
          <p:cNvSpPr/>
          <p:nvPr/>
        </p:nvSpPr>
        <p:spPr>
          <a:xfrm>
            <a:off x="4019563" y="1004120"/>
            <a:ext cx="816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385" name="Google Shape;2385;p9"/>
          <p:cNvSpPr/>
          <p:nvPr/>
        </p:nvSpPr>
        <p:spPr>
          <a:xfrm>
            <a:off x="4360349" y="1004120"/>
            <a:ext cx="825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386" name="Google Shape;2386;p9"/>
          <p:cNvSpPr/>
          <p:nvPr/>
        </p:nvSpPr>
        <p:spPr>
          <a:xfrm>
            <a:off x="4702012" y="1004120"/>
            <a:ext cx="816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387" name="Google Shape;2387;p9"/>
          <p:cNvSpPr/>
          <p:nvPr/>
        </p:nvSpPr>
        <p:spPr>
          <a:xfrm>
            <a:off x="5042798" y="1004120"/>
            <a:ext cx="825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388" name="Google Shape;2388;p9"/>
          <p:cNvSpPr/>
          <p:nvPr/>
        </p:nvSpPr>
        <p:spPr>
          <a:xfrm>
            <a:off x="5384463" y="1004120"/>
            <a:ext cx="816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389" name="Google Shape;2389;p9"/>
          <p:cNvSpPr/>
          <p:nvPr/>
        </p:nvSpPr>
        <p:spPr>
          <a:xfrm>
            <a:off x="5725248" y="1004120"/>
            <a:ext cx="825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390" name="Google Shape;2390;p9"/>
          <p:cNvSpPr/>
          <p:nvPr/>
        </p:nvSpPr>
        <p:spPr>
          <a:xfrm>
            <a:off x="6066912" y="1004120"/>
            <a:ext cx="816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391" name="Google Shape;2391;p9"/>
          <p:cNvSpPr/>
          <p:nvPr/>
        </p:nvSpPr>
        <p:spPr>
          <a:xfrm>
            <a:off x="6407698" y="1004120"/>
            <a:ext cx="825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392" name="Google Shape;2392;p9"/>
          <p:cNvSpPr/>
          <p:nvPr/>
        </p:nvSpPr>
        <p:spPr>
          <a:xfrm>
            <a:off x="6749361" y="1004120"/>
            <a:ext cx="816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393" name="Google Shape;2393;p9"/>
          <p:cNvSpPr/>
          <p:nvPr/>
        </p:nvSpPr>
        <p:spPr>
          <a:xfrm>
            <a:off x="7090147" y="1004120"/>
            <a:ext cx="82500" cy="825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394" name="Google Shape;2394;p9"/>
          <p:cNvSpPr/>
          <p:nvPr/>
        </p:nvSpPr>
        <p:spPr>
          <a:xfrm>
            <a:off x="7431811" y="1004120"/>
            <a:ext cx="816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395" name="Google Shape;2395;p9"/>
          <p:cNvSpPr/>
          <p:nvPr/>
        </p:nvSpPr>
        <p:spPr>
          <a:xfrm>
            <a:off x="7772596" y="1004120"/>
            <a:ext cx="825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396" name="Google Shape;2396;p9"/>
          <p:cNvSpPr/>
          <p:nvPr/>
        </p:nvSpPr>
        <p:spPr>
          <a:xfrm>
            <a:off x="8114261" y="1004120"/>
            <a:ext cx="816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397" name="Google Shape;2397;p9"/>
          <p:cNvSpPr/>
          <p:nvPr/>
        </p:nvSpPr>
        <p:spPr>
          <a:xfrm>
            <a:off x="8455047" y="1004120"/>
            <a:ext cx="82500" cy="825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398" name="Google Shape;2398;p9"/>
          <p:cNvSpPr/>
          <p:nvPr/>
        </p:nvSpPr>
        <p:spPr>
          <a:xfrm>
            <a:off x="8796710" y="1004120"/>
            <a:ext cx="81600" cy="825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399" name="Google Shape;2399;p9"/>
          <p:cNvSpPr/>
          <p:nvPr/>
        </p:nvSpPr>
        <p:spPr>
          <a:xfrm>
            <a:off x="265652" y="1384154"/>
            <a:ext cx="825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00" name="Google Shape;2400;p9"/>
          <p:cNvSpPr/>
          <p:nvPr/>
        </p:nvSpPr>
        <p:spPr>
          <a:xfrm>
            <a:off x="607315" y="1384154"/>
            <a:ext cx="816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01" name="Google Shape;2401;p9"/>
          <p:cNvSpPr/>
          <p:nvPr/>
        </p:nvSpPr>
        <p:spPr>
          <a:xfrm>
            <a:off x="948101" y="1384154"/>
            <a:ext cx="825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02" name="Google Shape;2402;p9"/>
          <p:cNvSpPr/>
          <p:nvPr/>
        </p:nvSpPr>
        <p:spPr>
          <a:xfrm>
            <a:off x="1289765" y="1384154"/>
            <a:ext cx="816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03" name="Google Shape;2403;p9"/>
          <p:cNvSpPr/>
          <p:nvPr/>
        </p:nvSpPr>
        <p:spPr>
          <a:xfrm>
            <a:off x="1630551" y="1384154"/>
            <a:ext cx="825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04" name="Google Shape;2404;p9"/>
          <p:cNvSpPr/>
          <p:nvPr/>
        </p:nvSpPr>
        <p:spPr>
          <a:xfrm>
            <a:off x="1972214" y="1384154"/>
            <a:ext cx="816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05" name="Google Shape;2405;p9"/>
          <p:cNvSpPr/>
          <p:nvPr/>
        </p:nvSpPr>
        <p:spPr>
          <a:xfrm>
            <a:off x="2313000" y="1384154"/>
            <a:ext cx="825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06" name="Google Shape;2406;p9"/>
          <p:cNvSpPr/>
          <p:nvPr/>
        </p:nvSpPr>
        <p:spPr>
          <a:xfrm>
            <a:off x="2654664" y="1384154"/>
            <a:ext cx="816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07" name="Google Shape;2407;p9"/>
          <p:cNvSpPr/>
          <p:nvPr/>
        </p:nvSpPr>
        <p:spPr>
          <a:xfrm>
            <a:off x="2995450" y="1384154"/>
            <a:ext cx="825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08" name="Google Shape;2408;p9"/>
          <p:cNvSpPr/>
          <p:nvPr/>
        </p:nvSpPr>
        <p:spPr>
          <a:xfrm>
            <a:off x="3337114" y="1384154"/>
            <a:ext cx="816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09" name="Google Shape;2409;p9"/>
          <p:cNvSpPr/>
          <p:nvPr/>
        </p:nvSpPr>
        <p:spPr>
          <a:xfrm>
            <a:off x="3677900" y="1384154"/>
            <a:ext cx="825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10" name="Google Shape;2410;p9"/>
          <p:cNvSpPr/>
          <p:nvPr/>
        </p:nvSpPr>
        <p:spPr>
          <a:xfrm>
            <a:off x="4019563" y="1384154"/>
            <a:ext cx="816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11" name="Google Shape;2411;p9"/>
          <p:cNvSpPr/>
          <p:nvPr/>
        </p:nvSpPr>
        <p:spPr>
          <a:xfrm>
            <a:off x="4360349" y="1384154"/>
            <a:ext cx="825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12" name="Google Shape;2412;p9"/>
          <p:cNvSpPr/>
          <p:nvPr/>
        </p:nvSpPr>
        <p:spPr>
          <a:xfrm>
            <a:off x="4702012" y="1384154"/>
            <a:ext cx="816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13" name="Google Shape;2413;p9"/>
          <p:cNvSpPr/>
          <p:nvPr/>
        </p:nvSpPr>
        <p:spPr>
          <a:xfrm>
            <a:off x="5042798" y="1384154"/>
            <a:ext cx="825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14" name="Google Shape;2414;p9"/>
          <p:cNvSpPr/>
          <p:nvPr/>
        </p:nvSpPr>
        <p:spPr>
          <a:xfrm>
            <a:off x="5384463" y="1384154"/>
            <a:ext cx="816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15" name="Google Shape;2415;p9"/>
          <p:cNvSpPr/>
          <p:nvPr/>
        </p:nvSpPr>
        <p:spPr>
          <a:xfrm>
            <a:off x="5725248" y="1384154"/>
            <a:ext cx="825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16" name="Google Shape;2416;p9"/>
          <p:cNvSpPr/>
          <p:nvPr/>
        </p:nvSpPr>
        <p:spPr>
          <a:xfrm>
            <a:off x="6066912" y="1384154"/>
            <a:ext cx="816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17" name="Google Shape;2417;p9"/>
          <p:cNvSpPr/>
          <p:nvPr/>
        </p:nvSpPr>
        <p:spPr>
          <a:xfrm>
            <a:off x="6407698" y="1384154"/>
            <a:ext cx="825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18" name="Google Shape;2418;p9"/>
          <p:cNvSpPr/>
          <p:nvPr/>
        </p:nvSpPr>
        <p:spPr>
          <a:xfrm>
            <a:off x="6749361" y="1384154"/>
            <a:ext cx="816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19" name="Google Shape;2419;p9"/>
          <p:cNvSpPr/>
          <p:nvPr/>
        </p:nvSpPr>
        <p:spPr>
          <a:xfrm>
            <a:off x="7090147" y="1384154"/>
            <a:ext cx="825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20" name="Google Shape;2420;p9"/>
          <p:cNvSpPr/>
          <p:nvPr/>
        </p:nvSpPr>
        <p:spPr>
          <a:xfrm>
            <a:off x="7431811" y="1384154"/>
            <a:ext cx="81600" cy="825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21" name="Google Shape;2421;p9"/>
          <p:cNvSpPr/>
          <p:nvPr/>
        </p:nvSpPr>
        <p:spPr>
          <a:xfrm>
            <a:off x="7772596" y="1384154"/>
            <a:ext cx="825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22" name="Google Shape;2422;p9"/>
          <p:cNvSpPr/>
          <p:nvPr/>
        </p:nvSpPr>
        <p:spPr>
          <a:xfrm>
            <a:off x="8114261" y="1384154"/>
            <a:ext cx="81600" cy="825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23" name="Google Shape;2423;p9"/>
          <p:cNvSpPr/>
          <p:nvPr/>
        </p:nvSpPr>
        <p:spPr>
          <a:xfrm>
            <a:off x="8455047" y="1384154"/>
            <a:ext cx="825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24" name="Google Shape;2424;p9"/>
          <p:cNvSpPr/>
          <p:nvPr/>
        </p:nvSpPr>
        <p:spPr>
          <a:xfrm>
            <a:off x="8796710" y="1384154"/>
            <a:ext cx="816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25" name="Google Shape;2425;p9"/>
          <p:cNvSpPr/>
          <p:nvPr/>
        </p:nvSpPr>
        <p:spPr>
          <a:xfrm>
            <a:off x="265652" y="1764188"/>
            <a:ext cx="82500" cy="816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26" name="Google Shape;2426;p9"/>
          <p:cNvSpPr/>
          <p:nvPr/>
        </p:nvSpPr>
        <p:spPr>
          <a:xfrm>
            <a:off x="607315" y="1764188"/>
            <a:ext cx="81600" cy="816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27" name="Google Shape;2427;p9"/>
          <p:cNvSpPr/>
          <p:nvPr/>
        </p:nvSpPr>
        <p:spPr>
          <a:xfrm>
            <a:off x="948101" y="1764188"/>
            <a:ext cx="82500" cy="816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28" name="Google Shape;2428;p9"/>
          <p:cNvSpPr/>
          <p:nvPr/>
        </p:nvSpPr>
        <p:spPr>
          <a:xfrm>
            <a:off x="1289765" y="1764188"/>
            <a:ext cx="81600" cy="816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29" name="Google Shape;2429;p9"/>
          <p:cNvSpPr/>
          <p:nvPr/>
        </p:nvSpPr>
        <p:spPr>
          <a:xfrm>
            <a:off x="1630551" y="1764188"/>
            <a:ext cx="82500" cy="816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30" name="Google Shape;2430;p9"/>
          <p:cNvSpPr/>
          <p:nvPr/>
        </p:nvSpPr>
        <p:spPr>
          <a:xfrm>
            <a:off x="1972214" y="1764188"/>
            <a:ext cx="81600" cy="816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31" name="Google Shape;2431;p9"/>
          <p:cNvSpPr/>
          <p:nvPr/>
        </p:nvSpPr>
        <p:spPr>
          <a:xfrm>
            <a:off x="2313000" y="1764188"/>
            <a:ext cx="82500" cy="816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32" name="Google Shape;2432;p9"/>
          <p:cNvSpPr/>
          <p:nvPr/>
        </p:nvSpPr>
        <p:spPr>
          <a:xfrm>
            <a:off x="2654664" y="1764188"/>
            <a:ext cx="81600" cy="816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33" name="Google Shape;2433;p9"/>
          <p:cNvSpPr/>
          <p:nvPr/>
        </p:nvSpPr>
        <p:spPr>
          <a:xfrm>
            <a:off x="2995450" y="1764188"/>
            <a:ext cx="82500" cy="816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34" name="Google Shape;2434;p9"/>
          <p:cNvSpPr/>
          <p:nvPr/>
        </p:nvSpPr>
        <p:spPr>
          <a:xfrm>
            <a:off x="3337114" y="1764188"/>
            <a:ext cx="81600" cy="816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35" name="Google Shape;2435;p9"/>
          <p:cNvSpPr/>
          <p:nvPr/>
        </p:nvSpPr>
        <p:spPr>
          <a:xfrm>
            <a:off x="3677900" y="1764188"/>
            <a:ext cx="82500" cy="816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36" name="Google Shape;2436;p9"/>
          <p:cNvSpPr/>
          <p:nvPr/>
        </p:nvSpPr>
        <p:spPr>
          <a:xfrm>
            <a:off x="4019563" y="1764188"/>
            <a:ext cx="81600" cy="816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37" name="Google Shape;2437;p9"/>
          <p:cNvSpPr/>
          <p:nvPr/>
        </p:nvSpPr>
        <p:spPr>
          <a:xfrm>
            <a:off x="4360349" y="1764188"/>
            <a:ext cx="82500" cy="816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38" name="Google Shape;2438;p9"/>
          <p:cNvSpPr/>
          <p:nvPr/>
        </p:nvSpPr>
        <p:spPr>
          <a:xfrm>
            <a:off x="4702012" y="1764188"/>
            <a:ext cx="81600" cy="816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39" name="Google Shape;2439;p9"/>
          <p:cNvSpPr/>
          <p:nvPr/>
        </p:nvSpPr>
        <p:spPr>
          <a:xfrm>
            <a:off x="5042798" y="1764188"/>
            <a:ext cx="82500" cy="816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40" name="Google Shape;2440;p9"/>
          <p:cNvSpPr/>
          <p:nvPr/>
        </p:nvSpPr>
        <p:spPr>
          <a:xfrm>
            <a:off x="5384463" y="1764188"/>
            <a:ext cx="81600" cy="816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41" name="Google Shape;2441;p9"/>
          <p:cNvSpPr/>
          <p:nvPr/>
        </p:nvSpPr>
        <p:spPr>
          <a:xfrm>
            <a:off x="5725248" y="1764188"/>
            <a:ext cx="82500" cy="816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42" name="Google Shape;2442;p9"/>
          <p:cNvSpPr/>
          <p:nvPr/>
        </p:nvSpPr>
        <p:spPr>
          <a:xfrm>
            <a:off x="6066912" y="1764188"/>
            <a:ext cx="81600" cy="816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43" name="Google Shape;2443;p9"/>
          <p:cNvSpPr/>
          <p:nvPr/>
        </p:nvSpPr>
        <p:spPr>
          <a:xfrm>
            <a:off x="6407698" y="1764188"/>
            <a:ext cx="82500" cy="816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44" name="Google Shape;2444;p9"/>
          <p:cNvSpPr/>
          <p:nvPr/>
        </p:nvSpPr>
        <p:spPr>
          <a:xfrm>
            <a:off x="6749361" y="1764188"/>
            <a:ext cx="81600" cy="816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45" name="Google Shape;2445;p9"/>
          <p:cNvSpPr/>
          <p:nvPr/>
        </p:nvSpPr>
        <p:spPr>
          <a:xfrm>
            <a:off x="7090147" y="1764188"/>
            <a:ext cx="82500" cy="816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46" name="Google Shape;2446;p9"/>
          <p:cNvSpPr/>
          <p:nvPr/>
        </p:nvSpPr>
        <p:spPr>
          <a:xfrm>
            <a:off x="7431811" y="1764188"/>
            <a:ext cx="81600" cy="816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47" name="Google Shape;2447;p9"/>
          <p:cNvSpPr/>
          <p:nvPr/>
        </p:nvSpPr>
        <p:spPr>
          <a:xfrm>
            <a:off x="7772596" y="1764188"/>
            <a:ext cx="82500" cy="816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48" name="Google Shape;2448;p9"/>
          <p:cNvSpPr/>
          <p:nvPr/>
        </p:nvSpPr>
        <p:spPr>
          <a:xfrm>
            <a:off x="8114261" y="1764188"/>
            <a:ext cx="81600" cy="816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49" name="Google Shape;2449;p9"/>
          <p:cNvSpPr/>
          <p:nvPr/>
        </p:nvSpPr>
        <p:spPr>
          <a:xfrm>
            <a:off x="8455047" y="1764188"/>
            <a:ext cx="82500" cy="816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50" name="Google Shape;2450;p9"/>
          <p:cNvSpPr/>
          <p:nvPr/>
        </p:nvSpPr>
        <p:spPr>
          <a:xfrm>
            <a:off x="8796710" y="1764188"/>
            <a:ext cx="81600" cy="816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51" name="Google Shape;2451;p9"/>
          <p:cNvSpPr/>
          <p:nvPr/>
        </p:nvSpPr>
        <p:spPr>
          <a:xfrm>
            <a:off x="265652" y="2143346"/>
            <a:ext cx="825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52" name="Google Shape;2452;p9"/>
          <p:cNvSpPr/>
          <p:nvPr/>
        </p:nvSpPr>
        <p:spPr>
          <a:xfrm>
            <a:off x="607315" y="2143346"/>
            <a:ext cx="816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53" name="Google Shape;2453;p9"/>
          <p:cNvSpPr/>
          <p:nvPr/>
        </p:nvSpPr>
        <p:spPr>
          <a:xfrm>
            <a:off x="948101" y="2143346"/>
            <a:ext cx="825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54" name="Google Shape;2454;p9"/>
          <p:cNvSpPr/>
          <p:nvPr/>
        </p:nvSpPr>
        <p:spPr>
          <a:xfrm>
            <a:off x="1289765" y="2143346"/>
            <a:ext cx="816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55" name="Google Shape;2455;p9"/>
          <p:cNvSpPr/>
          <p:nvPr/>
        </p:nvSpPr>
        <p:spPr>
          <a:xfrm>
            <a:off x="1630551" y="2143346"/>
            <a:ext cx="825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56" name="Google Shape;2456;p9"/>
          <p:cNvSpPr/>
          <p:nvPr/>
        </p:nvSpPr>
        <p:spPr>
          <a:xfrm>
            <a:off x="1972214" y="2143346"/>
            <a:ext cx="816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57" name="Google Shape;2457;p9"/>
          <p:cNvSpPr/>
          <p:nvPr/>
        </p:nvSpPr>
        <p:spPr>
          <a:xfrm>
            <a:off x="2313000" y="2143346"/>
            <a:ext cx="825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58" name="Google Shape;2458;p9"/>
          <p:cNvSpPr/>
          <p:nvPr/>
        </p:nvSpPr>
        <p:spPr>
          <a:xfrm>
            <a:off x="2654664" y="2143346"/>
            <a:ext cx="816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59" name="Google Shape;2459;p9"/>
          <p:cNvSpPr/>
          <p:nvPr/>
        </p:nvSpPr>
        <p:spPr>
          <a:xfrm>
            <a:off x="2995450" y="2143346"/>
            <a:ext cx="825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60" name="Google Shape;2460;p9"/>
          <p:cNvSpPr/>
          <p:nvPr/>
        </p:nvSpPr>
        <p:spPr>
          <a:xfrm>
            <a:off x="3337114" y="2143346"/>
            <a:ext cx="816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61" name="Google Shape;2461;p9"/>
          <p:cNvSpPr/>
          <p:nvPr/>
        </p:nvSpPr>
        <p:spPr>
          <a:xfrm>
            <a:off x="3677900" y="2143346"/>
            <a:ext cx="825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62" name="Google Shape;2462;p9"/>
          <p:cNvSpPr/>
          <p:nvPr/>
        </p:nvSpPr>
        <p:spPr>
          <a:xfrm>
            <a:off x="4019563" y="2143346"/>
            <a:ext cx="816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63" name="Google Shape;2463;p9"/>
          <p:cNvSpPr/>
          <p:nvPr/>
        </p:nvSpPr>
        <p:spPr>
          <a:xfrm>
            <a:off x="4360349" y="2143346"/>
            <a:ext cx="825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64" name="Google Shape;2464;p9"/>
          <p:cNvSpPr/>
          <p:nvPr/>
        </p:nvSpPr>
        <p:spPr>
          <a:xfrm>
            <a:off x="4702012" y="2143346"/>
            <a:ext cx="816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65" name="Google Shape;2465;p9"/>
          <p:cNvSpPr/>
          <p:nvPr/>
        </p:nvSpPr>
        <p:spPr>
          <a:xfrm>
            <a:off x="5042798" y="2143346"/>
            <a:ext cx="825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66" name="Google Shape;2466;p9"/>
          <p:cNvSpPr/>
          <p:nvPr/>
        </p:nvSpPr>
        <p:spPr>
          <a:xfrm>
            <a:off x="5384463" y="2143346"/>
            <a:ext cx="816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67" name="Google Shape;2467;p9"/>
          <p:cNvSpPr/>
          <p:nvPr/>
        </p:nvSpPr>
        <p:spPr>
          <a:xfrm>
            <a:off x="5725248" y="2143346"/>
            <a:ext cx="825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68" name="Google Shape;2468;p9"/>
          <p:cNvSpPr/>
          <p:nvPr/>
        </p:nvSpPr>
        <p:spPr>
          <a:xfrm>
            <a:off x="6066912" y="2143346"/>
            <a:ext cx="816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69" name="Google Shape;2469;p9"/>
          <p:cNvSpPr/>
          <p:nvPr/>
        </p:nvSpPr>
        <p:spPr>
          <a:xfrm>
            <a:off x="6407698" y="2143346"/>
            <a:ext cx="825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70" name="Google Shape;2470;p9"/>
          <p:cNvSpPr/>
          <p:nvPr/>
        </p:nvSpPr>
        <p:spPr>
          <a:xfrm>
            <a:off x="6749361" y="2143346"/>
            <a:ext cx="816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71" name="Google Shape;2471;p9"/>
          <p:cNvSpPr/>
          <p:nvPr/>
        </p:nvSpPr>
        <p:spPr>
          <a:xfrm>
            <a:off x="7090147" y="2143346"/>
            <a:ext cx="825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72" name="Google Shape;2472;p9"/>
          <p:cNvSpPr/>
          <p:nvPr/>
        </p:nvSpPr>
        <p:spPr>
          <a:xfrm>
            <a:off x="7431811" y="2143346"/>
            <a:ext cx="816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73" name="Google Shape;2473;p9"/>
          <p:cNvSpPr/>
          <p:nvPr/>
        </p:nvSpPr>
        <p:spPr>
          <a:xfrm>
            <a:off x="7772596" y="2143346"/>
            <a:ext cx="825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74" name="Google Shape;2474;p9"/>
          <p:cNvSpPr/>
          <p:nvPr/>
        </p:nvSpPr>
        <p:spPr>
          <a:xfrm>
            <a:off x="8114261" y="2143346"/>
            <a:ext cx="81600" cy="825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75" name="Google Shape;2475;p9"/>
          <p:cNvSpPr/>
          <p:nvPr/>
        </p:nvSpPr>
        <p:spPr>
          <a:xfrm>
            <a:off x="8455047" y="2143346"/>
            <a:ext cx="825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76" name="Google Shape;2476;p9"/>
          <p:cNvSpPr/>
          <p:nvPr/>
        </p:nvSpPr>
        <p:spPr>
          <a:xfrm>
            <a:off x="8796710" y="2143346"/>
            <a:ext cx="816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77" name="Google Shape;2477;p9"/>
          <p:cNvSpPr/>
          <p:nvPr/>
        </p:nvSpPr>
        <p:spPr>
          <a:xfrm>
            <a:off x="265652" y="2523380"/>
            <a:ext cx="825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78" name="Google Shape;2478;p9"/>
          <p:cNvSpPr/>
          <p:nvPr/>
        </p:nvSpPr>
        <p:spPr>
          <a:xfrm>
            <a:off x="607315" y="2523380"/>
            <a:ext cx="816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79" name="Google Shape;2479;p9"/>
          <p:cNvSpPr/>
          <p:nvPr/>
        </p:nvSpPr>
        <p:spPr>
          <a:xfrm>
            <a:off x="5384463" y="2523380"/>
            <a:ext cx="816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80" name="Google Shape;2480;p9"/>
          <p:cNvSpPr/>
          <p:nvPr/>
        </p:nvSpPr>
        <p:spPr>
          <a:xfrm>
            <a:off x="5725248" y="2523380"/>
            <a:ext cx="825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81" name="Google Shape;2481;p9"/>
          <p:cNvSpPr/>
          <p:nvPr/>
        </p:nvSpPr>
        <p:spPr>
          <a:xfrm>
            <a:off x="6066912" y="2523380"/>
            <a:ext cx="816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82" name="Google Shape;2482;p9"/>
          <p:cNvSpPr/>
          <p:nvPr/>
        </p:nvSpPr>
        <p:spPr>
          <a:xfrm>
            <a:off x="6407698" y="2523380"/>
            <a:ext cx="825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83" name="Google Shape;2483;p9"/>
          <p:cNvSpPr/>
          <p:nvPr/>
        </p:nvSpPr>
        <p:spPr>
          <a:xfrm>
            <a:off x="6749361" y="2523380"/>
            <a:ext cx="816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84" name="Google Shape;2484;p9"/>
          <p:cNvSpPr/>
          <p:nvPr/>
        </p:nvSpPr>
        <p:spPr>
          <a:xfrm>
            <a:off x="7090147" y="2523380"/>
            <a:ext cx="825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85" name="Google Shape;2485;p9"/>
          <p:cNvSpPr/>
          <p:nvPr/>
        </p:nvSpPr>
        <p:spPr>
          <a:xfrm>
            <a:off x="7431811" y="2523380"/>
            <a:ext cx="816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86" name="Google Shape;2486;p9"/>
          <p:cNvSpPr/>
          <p:nvPr/>
        </p:nvSpPr>
        <p:spPr>
          <a:xfrm>
            <a:off x="7772596" y="2523380"/>
            <a:ext cx="825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87" name="Google Shape;2487;p9"/>
          <p:cNvSpPr/>
          <p:nvPr/>
        </p:nvSpPr>
        <p:spPr>
          <a:xfrm>
            <a:off x="8114261" y="2523380"/>
            <a:ext cx="816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88" name="Google Shape;2488;p9"/>
          <p:cNvSpPr/>
          <p:nvPr/>
        </p:nvSpPr>
        <p:spPr>
          <a:xfrm>
            <a:off x="8455047" y="2523380"/>
            <a:ext cx="825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89" name="Google Shape;2489;p9"/>
          <p:cNvSpPr/>
          <p:nvPr/>
        </p:nvSpPr>
        <p:spPr>
          <a:xfrm>
            <a:off x="8796710" y="2523380"/>
            <a:ext cx="81600" cy="825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90" name="Google Shape;2490;p9"/>
          <p:cNvSpPr/>
          <p:nvPr/>
        </p:nvSpPr>
        <p:spPr>
          <a:xfrm>
            <a:off x="265652" y="2903414"/>
            <a:ext cx="82500" cy="816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91" name="Google Shape;2491;p9"/>
          <p:cNvSpPr/>
          <p:nvPr/>
        </p:nvSpPr>
        <p:spPr>
          <a:xfrm>
            <a:off x="607315" y="2903414"/>
            <a:ext cx="81600" cy="816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92" name="Google Shape;2492;p9"/>
          <p:cNvSpPr/>
          <p:nvPr/>
        </p:nvSpPr>
        <p:spPr>
          <a:xfrm>
            <a:off x="5384463" y="2903414"/>
            <a:ext cx="81600" cy="816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93" name="Google Shape;2493;p9"/>
          <p:cNvSpPr/>
          <p:nvPr/>
        </p:nvSpPr>
        <p:spPr>
          <a:xfrm>
            <a:off x="5725248" y="2903414"/>
            <a:ext cx="82500" cy="816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94" name="Google Shape;2494;p9"/>
          <p:cNvSpPr/>
          <p:nvPr/>
        </p:nvSpPr>
        <p:spPr>
          <a:xfrm>
            <a:off x="6066912" y="2903414"/>
            <a:ext cx="81600" cy="816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95" name="Google Shape;2495;p9"/>
          <p:cNvSpPr/>
          <p:nvPr/>
        </p:nvSpPr>
        <p:spPr>
          <a:xfrm>
            <a:off x="6407698" y="2903414"/>
            <a:ext cx="82500" cy="816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96" name="Google Shape;2496;p9"/>
          <p:cNvSpPr/>
          <p:nvPr/>
        </p:nvSpPr>
        <p:spPr>
          <a:xfrm>
            <a:off x="6749361" y="2903414"/>
            <a:ext cx="81600" cy="816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97" name="Google Shape;2497;p9"/>
          <p:cNvSpPr/>
          <p:nvPr/>
        </p:nvSpPr>
        <p:spPr>
          <a:xfrm>
            <a:off x="7090147" y="2903414"/>
            <a:ext cx="82500" cy="816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98" name="Google Shape;2498;p9"/>
          <p:cNvSpPr/>
          <p:nvPr/>
        </p:nvSpPr>
        <p:spPr>
          <a:xfrm>
            <a:off x="7431811" y="2903414"/>
            <a:ext cx="81600" cy="816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99" name="Google Shape;2499;p9"/>
          <p:cNvSpPr/>
          <p:nvPr/>
        </p:nvSpPr>
        <p:spPr>
          <a:xfrm>
            <a:off x="7772596" y="2903414"/>
            <a:ext cx="82500" cy="816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500" name="Google Shape;2500;p9"/>
          <p:cNvSpPr/>
          <p:nvPr/>
        </p:nvSpPr>
        <p:spPr>
          <a:xfrm>
            <a:off x="8114261" y="2903414"/>
            <a:ext cx="81600" cy="816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501" name="Google Shape;2501;p9"/>
          <p:cNvSpPr/>
          <p:nvPr/>
        </p:nvSpPr>
        <p:spPr>
          <a:xfrm>
            <a:off x="8455047" y="2903414"/>
            <a:ext cx="82500" cy="816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502" name="Google Shape;2502;p9"/>
          <p:cNvSpPr/>
          <p:nvPr/>
        </p:nvSpPr>
        <p:spPr>
          <a:xfrm>
            <a:off x="8796710" y="2903414"/>
            <a:ext cx="81600" cy="816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503" name="Google Shape;2503;p9"/>
          <p:cNvSpPr/>
          <p:nvPr/>
        </p:nvSpPr>
        <p:spPr>
          <a:xfrm>
            <a:off x="265652" y="3282572"/>
            <a:ext cx="825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504" name="Google Shape;2504;p9"/>
          <p:cNvSpPr/>
          <p:nvPr/>
        </p:nvSpPr>
        <p:spPr>
          <a:xfrm>
            <a:off x="607315" y="3282572"/>
            <a:ext cx="816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505" name="Google Shape;2505;p9"/>
          <p:cNvSpPr/>
          <p:nvPr/>
        </p:nvSpPr>
        <p:spPr>
          <a:xfrm>
            <a:off x="5384463" y="3282572"/>
            <a:ext cx="816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506" name="Google Shape;2506;p9"/>
          <p:cNvSpPr/>
          <p:nvPr/>
        </p:nvSpPr>
        <p:spPr>
          <a:xfrm>
            <a:off x="5725248" y="3282572"/>
            <a:ext cx="825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507" name="Google Shape;2507;p9"/>
          <p:cNvSpPr/>
          <p:nvPr/>
        </p:nvSpPr>
        <p:spPr>
          <a:xfrm>
            <a:off x="6066912" y="3282572"/>
            <a:ext cx="816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508" name="Google Shape;2508;p9"/>
          <p:cNvSpPr/>
          <p:nvPr/>
        </p:nvSpPr>
        <p:spPr>
          <a:xfrm>
            <a:off x="6407698" y="3282572"/>
            <a:ext cx="825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509" name="Google Shape;2509;p9"/>
          <p:cNvSpPr/>
          <p:nvPr/>
        </p:nvSpPr>
        <p:spPr>
          <a:xfrm>
            <a:off x="6749361" y="3282572"/>
            <a:ext cx="816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510" name="Google Shape;2510;p9"/>
          <p:cNvSpPr/>
          <p:nvPr/>
        </p:nvSpPr>
        <p:spPr>
          <a:xfrm>
            <a:off x="7090147" y="3282572"/>
            <a:ext cx="825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511" name="Google Shape;2511;p9"/>
          <p:cNvSpPr/>
          <p:nvPr/>
        </p:nvSpPr>
        <p:spPr>
          <a:xfrm>
            <a:off x="7431811" y="3282572"/>
            <a:ext cx="816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512" name="Google Shape;2512;p9"/>
          <p:cNvSpPr/>
          <p:nvPr/>
        </p:nvSpPr>
        <p:spPr>
          <a:xfrm>
            <a:off x="7772596" y="3282572"/>
            <a:ext cx="825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513" name="Google Shape;2513;p9"/>
          <p:cNvSpPr/>
          <p:nvPr/>
        </p:nvSpPr>
        <p:spPr>
          <a:xfrm>
            <a:off x="8114261" y="3282572"/>
            <a:ext cx="816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514" name="Google Shape;2514;p9"/>
          <p:cNvSpPr/>
          <p:nvPr/>
        </p:nvSpPr>
        <p:spPr>
          <a:xfrm>
            <a:off x="8455047" y="3282572"/>
            <a:ext cx="825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515" name="Google Shape;2515;p9"/>
          <p:cNvSpPr/>
          <p:nvPr/>
        </p:nvSpPr>
        <p:spPr>
          <a:xfrm>
            <a:off x="8796710" y="3282572"/>
            <a:ext cx="81600" cy="825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516" name="Google Shape;2516;p9"/>
          <p:cNvSpPr/>
          <p:nvPr/>
        </p:nvSpPr>
        <p:spPr>
          <a:xfrm>
            <a:off x="265652" y="3662606"/>
            <a:ext cx="825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517" name="Google Shape;2517;p9"/>
          <p:cNvSpPr/>
          <p:nvPr/>
        </p:nvSpPr>
        <p:spPr>
          <a:xfrm>
            <a:off x="607315" y="3662606"/>
            <a:ext cx="816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518" name="Google Shape;2518;p9"/>
          <p:cNvSpPr/>
          <p:nvPr/>
        </p:nvSpPr>
        <p:spPr>
          <a:xfrm>
            <a:off x="5384463" y="3662606"/>
            <a:ext cx="816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519" name="Google Shape;2519;p9"/>
          <p:cNvSpPr/>
          <p:nvPr/>
        </p:nvSpPr>
        <p:spPr>
          <a:xfrm>
            <a:off x="5725248" y="3662606"/>
            <a:ext cx="825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520" name="Google Shape;2520;p9"/>
          <p:cNvSpPr/>
          <p:nvPr/>
        </p:nvSpPr>
        <p:spPr>
          <a:xfrm>
            <a:off x="6066912" y="3662606"/>
            <a:ext cx="816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521" name="Google Shape;2521;p9"/>
          <p:cNvSpPr/>
          <p:nvPr/>
        </p:nvSpPr>
        <p:spPr>
          <a:xfrm>
            <a:off x="6407698" y="3662606"/>
            <a:ext cx="825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522" name="Google Shape;2522;p9"/>
          <p:cNvSpPr/>
          <p:nvPr/>
        </p:nvSpPr>
        <p:spPr>
          <a:xfrm>
            <a:off x="6749361" y="3662606"/>
            <a:ext cx="816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523" name="Google Shape;2523;p9"/>
          <p:cNvSpPr/>
          <p:nvPr/>
        </p:nvSpPr>
        <p:spPr>
          <a:xfrm>
            <a:off x="7090147" y="3662606"/>
            <a:ext cx="825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524" name="Google Shape;2524;p9"/>
          <p:cNvSpPr/>
          <p:nvPr/>
        </p:nvSpPr>
        <p:spPr>
          <a:xfrm>
            <a:off x="7431811" y="3662606"/>
            <a:ext cx="816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525" name="Google Shape;2525;p9"/>
          <p:cNvSpPr/>
          <p:nvPr/>
        </p:nvSpPr>
        <p:spPr>
          <a:xfrm>
            <a:off x="7772596" y="3662606"/>
            <a:ext cx="825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526" name="Google Shape;2526;p9"/>
          <p:cNvSpPr/>
          <p:nvPr/>
        </p:nvSpPr>
        <p:spPr>
          <a:xfrm>
            <a:off x="8114261" y="3662606"/>
            <a:ext cx="816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527" name="Google Shape;2527;p9"/>
          <p:cNvSpPr/>
          <p:nvPr/>
        </p:nvSpPr>
        <p:spPr>
          <a:xfrm>
            <a:off x="8455047" y="3662606"/>
            <a:ext cx="825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528" name="Google Shape;2528;p9"/>
          <p:cNvSpPr/>
          <p:nvPr/>
        </p:nvSpPr>
        <p:spPr>
          <a:xfrm>
            <a:off x="8796710" y="3662606"/>
            <a:ext cx="81600" cy="825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529" name="Google Shape;2529;p9"/>
          <p:cNvSpPr/>
          <p:nvPr/>
        </p:nvSpPr>
        <p:spPr>
          <a:xfrm>
            <a:off x="265652" y="4042640"/>
            <a:ext cx="82500" cy="816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530" name="Google Shape;2530;p9"/>
          <p:cNvSpPr/>
          <p:nvPr/>
        </p:nvSpPr>
        <p:spPr>
          <a:xfrm>
            <a:off x="607315" y="4042640"/>
            <a:ext cx="81600" cy="816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531" name="Google Shape;2531;p9"/>
          <p:cNvSpPr/>
          <p:nvPr/>
        </p:nvSpPr>
        <p:spPr>
          <a:xfrm>
            <a:off x="5384463" y="4042640"/>
            <a:ext cx="81600" cy="816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532" name="Google Shape;2532;p9"/>
          <p:cNvSpPr/>
          <p:nvPr/>
        </p:nvSpPr>
        <p:spPr>
          <a:xfrm>
            <a:off x="5725248" y="4042640"/>
            <a:ext cx="82500" cy="816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533" name="Google Shape;2533;p9"/>
          <p:cNvSpPr/>
          <p:nvPr/>
        </p:nvSpPr>
        <p:spPr>
          <a:xfrm>
            <a:off x="6066912" y="4042640"/>
            <a:ext cx="81600" cy="816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534" name="Google Shape;2534;p9"/>
          <p:cNvSpPr/>
          <p:nvPr/>
        </p:nvSpPr>
        <p:spPr>
          <a:xfrm>
            <a:off x="6407698" y="4042640"/>
            <a:ext cx="82500" cy="816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535" name="Google Shape;2535;p9"/>
          <p:cNvSpPr/>
          <p:nvPr/>
        </p:nvSpPr>
        <p:spPr>
          <a:xfrm>
            <a:off x="6749361" y="4042640"/>
            <a:ext cx="81600" cy="816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536" name="Google Shape;2536;p9"/>
          <p:cNvSpPr/>
          <p:nvPr/>
        </p:nvSpPr>
        <p:spPr>
          <a:xfrm>
            <a:off x="7090147" y="4042640"/>
            <a:ext cx="82500" cy="816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537" name="Google Shape;2537;p9"/>
          <p:cNvSpPr/>
          <p:nvPr/>
        </p:nvSpPr>
        <p:spPr>
          <a:xfrm>
            <a:off x="7431811" y="4042640"/>
            <a:ext cx="81600" cy="816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538" name="Google Shape;2538;p9"/>
          <p:cNvSpPr/>
          <p:nvPr/>
        </p:nvSpPr>
        <p:spPr>
          <a:xfrm>
            <a:off x="7772596" y="4042640"/>
            <a:ext cx="82500" cy="816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539" name="Google Shape;2539;p9"/>
          <p:cNvSpPr/>
          <p:nvPr/>
        </p:nvSpPr>
        <p:spPr>
          <a:xfrm>
            <a:off x="8114261" y="4042640"/>
            <a:ext cx="81600" cy="816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540" name="Google Shape;2540;p9"/>
          <p:cNvSpPr/>
          <p:nvPr/>
        </p:nvSpPr>
        <p:spPr>
          <a:xfrm>
            <a:off x="8455047" y="4042640"/>
            <a:ext cx="82500" cy="816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541" name="Google Shape;2541;p9"/>
          <p:cNvSpPr/>
          <p:nvPr/>
        </p:nvSpPr>
        <p:spPr>
          <a:xfrm>
            <a:off x="8796710" y="4042640"/>
            <a:ext cx="81600" cy="816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nvGrpSpPr>
          <p:cNvPr id="2542" name="Google Shape;2542;p9"/>
          <p:cNvGrpSpPr/>
          <p:nvPr/>
        </p:nvGrpSpPr>
        <p:grpSpPr>
          <a:xfrm>
            <a:off x="265653" y="4801832"/>
            <a:ext cx="8612808" cy="82575"/>
            <a:chOff x="354110" y="6402442"/>
            <a:chExt cx="11480682" cy="110100"/>
          </a:xfrm>
        </p:grpSpPr>
        <p:sp>
          <p:nvSpPr>
            <p:cNvPr id="2543" name="Google Shape;2543;p9"/>
            <p:cNvSpPr/>
            <p:nvPr/>
          </p:nvSpPr>
          <p:spPr>
            <a:xfrm>
              <a:off x="354110" y="640244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544" name="Google Shape;2544;p9"/>
            <p:cNvSpPr/>
            <p:nvPr/>
          </p:nvSpPr>
          <p:spPr>
            <a:xfrm>
              <a:off x="809542" y="640244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545" name="Google Shape;2545;p9"/>
            <p:cNvSpPr/>
            <p:nvPr/>
          </p:nvSpPr>
          <p:spPr>
            <a:xfrm>
              <a:off x="1263805" y="640244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546" name="Google Shape;2546;p9"/>
            <p:cNvSpPr/>
            <p:nvPr/>
          </p:nvSpPr>
          <p:spPr>
            <a:xfrm>
              <a:off x="1719239" y="640244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547" name="Google Shape;2547;p9"/>
            <p:cNvSpPr/>
            <p:nvPr/>
          </p:nvSpPr>
          <p:spPr>
            <a:xfrm>
              <a:off x="2173502" y="640244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548" name="Google Shape;2548;p9"/>
            <p:cNvSpPr/>
            <p:nvPr/>
          </p:nvSpPr>
          <p:spPr>
            <a:xfrm>
              <a:off x="2628934" y="640244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549" name="Google Shape;2549;p9"/>
            <p:cNvSpPr/>
            <p:nvPr/>
          </p:nvSpPr>
          <p:spPr>
            <a:xfrm>
              <a:off x="3083197" y="640244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550" name="Google Shape;2550;p9"/>
            <p:cNvSpPr/>
            <p:nvPr/>
          </p:nvSpPr>
          <p:spPr>
            <a:xfrm>
              <a:off x="3538630" y="640244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551" name="Google Shape;2551;p9"/>
            <p:cNvSpPr/>
            <p:nvPr/>
          </p:nvSpPr>
          <p:spPr>
            <a:xfrm>
              <a:off x="3992893" y="640244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552" name="Google Shape;2552;p9"/>
            <p:cNvSpPr/>
            <p:nvPr/>
          </p:nvSpPr>
          <p:spPr>
            <a:xfrm>
              <a:off x="4448326" y="640244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553" name="Google Shape;2553;p9"/>
            <p:cNvSpPr/>
            <p:nvPr/>
          </p:nvSpPr>
          <p:spPr>
            <a:xfrm>
              <a:off x="4902589" y="640244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554" name="Google Shape;2554;p9"/>
            <p:cNvSpPr/>
            <p:nvPr/>
          </p:nvSpPr>
          <p:spPr>
            <a:xfrm>
              <a:off x="5358022" y="640244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555" name="Google Shape;2555;p9"/>
            <p:cNvSpPr/>
            <p:nvPr/>
          </p:nvSpPr>
          <p:spPr>
            <a:xfrm>
              <a:off x="5812285" y="640244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556" name="Google Shape;2556;p9"/>
            <p:cNvSpPr/>
            <p:nvPr/>
          </p:nvSpPr>
          <p:spPr>
            <a:xfrm>
              <a:off x="6267717" y="640244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557" name="Google Shape;2557;p9"/>
            <p:cNvSpPr/>
            <p:nvPr/>
          </p:nvSpPr>
          <p:spPr>
            <a:xfrm>
              <a:off x="6721980" y="640244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558" name="Google Shape;2558;p9"/>
            <p:cNvSpPr/>
            <p:nvPr/>
          </p:nvSpPr>
          <p:spPr>
            <a:xfrm>
              <a:off x="7177414" y="640244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559" name="Google Shape;2559;p9"/>
            <p:cNvSpPr/>
            <p:nvPr/>
          </p:nvSpPr>
          <p:spPr>
            <a:xfrm>
              <a:off x="7631676" y="640244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560" name="Google Shape;2560;p9"/>
            <p:cNvSpPr/>
            <p:nvPr/>
          </p:nvSpPr>
          <p:spPr>
            <a:xfrm>
              <a:off x="8087109" y="640244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561" name="Google Shape;2561;p9"/>
            <p:cNvSpPr/>
            <p:nvPr/>
          </p:nvSpPr>
          <p:spPr>
            <a:xfrm>
              <a:off x="8541372" y="640244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562" name="Google Shape;2562;p9"/>
            <p:cNvSpPr/>
            <p:nvPr/>
          </p:nvSpPr>
          <p:spPr>
            <a:xfrm>
              <a:off x="8996805" y="640244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563" name="Google Shape;2563;p9"/>
            <p:cNvSpPr/>
            <p:nvPr/>
          </p:nvSpPr>
          <p:spPr>
            <a:xfrm>
              <a:off x="9451068" y="640244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564" name="Google Shape;2564;p9"/>
            <p:cNvSpPr/>
            <p:nvPr/>
          </p:nvSpPr>
          <p:spPr>
            <a:xfrm>
              <a:off x="9906501" y="640244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565" name="Google Shape;2565;p9"/>
            <p:cNvSpPr/>
            <p:nvPr/>
          </p:nvSpPr>
          <p:spPr>
            <a:xfrm>
              <a:off x="10360763" y="640244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566" name="Google Shape;2566;p9"/>
            <p:cNvSpPr/>
            <p:nvPr/>
          </p:nvSpPr>
          <p:spPr>
            <a:xfrm>
              <a:off x="10816197" y="640244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567" name="Google Shape;2567;p9"/>
            <p:cNvSpPr/>
            <p:nvPr/>
          </p:nvSpPr>
          <p:spPr>
            <a:xfrm>
              <a:off x="11270460" y="640244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568" name="Google Shape;2568;p9"/>
            <p:cNvSpPr/>
            <p:nvPr/>
          </p:nvSpPr>
          <p:spPr>
            <a:xfrm>
              <a:off x="11725892" y="640244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sp>
        <p:nvSpPr>
          <p:cNvPr id="2569" name="Google Shape;2569;p9"/>
          <p:cNvSpPr txBox="1">
            <a:spLocks noGrp="1"/>
          </p:cNvSpPr>
          <p:nvPr>
            <p:ph type="dt" idx="10"/>
          </p:nvPr>
        </p:nvSpPr>
        <p:spPr>
          <a:xfrm>
            <a:off x="457200" y="4767263"/>
            <a:ext cx="2133600" cy="273900"/>
          </a:xfrm>
          <a:prstGeom prst="rect">
            <a:avLst/>
          </a:prstGeom>
          <a:noFill/>
          <a:ln>
            <a:noFill/>
          </a:ln>
        </p:spPr>
        <p:txBody>
          <a:bodyPr spcFirstLastPara="1" wrap="square" lIns="0" tIns="45700" rIns="0" bIns="4570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570" name="Google Shape;2570;p9"/>
          <p:cNvSpPr txBox="1">
            <a:spLocks noGrp="1"/>
          </p:cNvSpPr>
          <p:nvPr>
            <p:ph type="ftr" idx="11"/>
          </p:nvPr>
        </p:nvSpPr>
        <p:spPr>
          <a:xfrm>
            <a:off x="3124200" y="4767263"/>
            <a:ext cx="2895600" cy="273900"/>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571" name="Google Shape;2571;p9"/>
          <p:cNvSpPr txBox="1">
            <a:spLocks noGrp="1"/>
          </p:cNvSpPr>
          <p:nvPr>
            <p:ph type="sldNum" idx="12"/>
          </p:nvPr>
        </p:nvSpPr>
        <p:spPr>
          <a:xfrm>
            <a:off x="6553200" y="4767263"/>
            <a:ext cx="2133600" cy="273900"/>
          </a:xfrm>
          <a:prstGeom prst="rect">
            <a:avLst/>
          </a:prstGeom>
          <a:noFill/>
          <a:ln>
            <a:noFill/>
          </a:ln>
        </p:spPr>
        <p:txBody>
          <a:bodyPr spcFirstLastPara="1" wrap="square" lIns="0" tIns="45700" rIns="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grpSp>
        <p:nvGrpSpPr>
          <p:cNvPr id="2572" name="Google Shape;2572;p9"/>
          <p:cNvGrpSpPr/>
          <p:nvPr/>
        </p:nvGrpSpPr>
        <p:grpSpPr>
          <a:xfrm>
            <a:off x="265653" y="4428452"/>
            <a:ext cx="8612808" cy="82575"/>
            <a:chOff x="354110" y="6402442"/>
            <a:chExt cx="11480682" cy="110100"/>
          </a:xfrm>
        </p:grpSpPr>
        <p:sp>
          <p:nvSpPr>
            <p:cNvPr id="2573" name="Google Shape;2573;p9"/>
            <p:cNvSpPr/>
            <p:nvPr/>
          </p:nvSpPr>
          <p:spPr>
            <a:xfrm>
              <a:off x="354110" y="640244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574" name="Google Shape;2574;p9"/>
            <p:cNvSpPr/>
            <p:nvPr/>
          </p:nvSpPr>
          <p:spPr>
            <a:xfrm>
              <a:off x="809542" y="640244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575" name="Google Shape;2575;p9"/>
            <p:cNvSpPr/>
            <p:nvPr/>
          </p:nvSpPr>
          <p:spPr>
            <a:xfrm>
              <a:off x="1263805" y="640244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576" name="Google Shape;2576;p9"/>
            <p:cNvSpPr/>
            <p:nvPr/>
          </p:nvSpPr>
          <p:spPr>
            <a:xfrm>
              <a:off x="1719239" y="640244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577" name="Google Shape;2577;p9"/>
            <p:cNvSpPr/>
            <p:nvPr/>
          </p:nvSpPr>
          <p:spPr>
            <a:xfrm>
              <a:off x="2173502" y="640244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578" name="Google Shape;2578;p9"/>
            <p:cNvSpPr/>
            <p:nvPr/>
          </p:nvSpPr>
          <p:spPr>
            <a:xfrm>
              <a:off x="2628934" y="640244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579" name="Google Shape;2579;p9"/>
            <p:cNvSpPr/>
            <p:nvPr/>
          </p:nvSpPr>
          <p:spPr>
            <a:xfrm>
              <a:off x="3083197" y="640244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580" name="Google Shape;2580;p9"/>
            <p:cNvSpPr/>
            <p:nvPr/>
          </p:nvSpPr>
          <p:spPr>
            <a:xfrm>
              <a:off x="3538630" y="640244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581" name="Google Shape;2581;p9"/>
            <p:cNvSpPr/>
            <p:nvPr/>
          </p:nvSpPr>
          <p:spPr>
            <a:xfrm>
              <a:off x="3992893" y="640244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582" name="Google Shape;2582;p9"/>
            <p:cNvSpPr/>
            <p:nvPr/>
          </p:nvSpPr>
          <p:spPr>
            <a:xfrm>
              <a:off x="4448326" y="640244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583" name="Google Shape;2583;p9"/>
            <p:cNvSpPr/>
            <p:nvPr/>
          </p:nvSpPr>
          <p:spPr>
            <a:xfrm>
              <a:off x="4902589" y="640244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584" name="Google Shape;2584;p9"/>
            <p:cNvSpPr/>
            <p:nvPr/>
          </p:nvSpPr>
          <p:spPr>
            <a:xfrm>
              <a:off x="5358022" y="640244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585" name="Google Shape;2585;p9"/>
            <p:cNvSpPr/>
            <p:nvPr/>
          </p:nvSpPr>
          <p:spPr>
            <a:xfrm>
              <a:off x="5812285" y="640244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586" name="Google Shape;2586;p9"/>
            <p:cNvSpPr/>
            <p:nvPr/>
          </p:nvSpPr>
          <p:spPr>
            <a:xfrm>
              <a:off x="6267717" y="640244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587" name="Google Shape;2587;p9"/>
            <p:cNvSpPr/>
            <p:nvPr/>
          </p:nvSpPr>
          <p:spPr>
            <a:xfrm>
              <a:off x="6721980" y="640244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588" name="Google Shape;2588;p9"/>
            <p:cNvSpPr/>
            <p:nvPr/>
          </p:nvSpPr>
          <p:spPr>
            <a:xfrm>
              <a:off x="7177414" y="640244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589" name="Google Shape;2589;p9"/>
            <p:cNvSpPr/>
            <p:nvPr/>
          </p:nvSpPr>
          <p:spPr>
            <a:xfrm>
              <a:off x="7631676" y="640244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590" name="Google Shape;2590;p9"/>
            <p:cNvSpPr/>
            <p:nvPr/>
          </p:nvSpPr>
          <p:spPr>
            <a:xfrm>
              <a:off x="8087109" y="640244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591" name="Google Shape;2591;p9"/>
            <p:cNvSpPr/>
            <p:nvPr/>
          </p:nvSpPr>
          <p:spPr>
            <a:xfrm>
              <a:off x="8541372" y="640244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592" name="Google Shape;2592;p9"/>
            <p:cNvSpPr/>
            <p:nvPr/>
          </p:nvSpPr>
          <p:spPr>
            <a:xfrm>
              <a:off x="8996805" y="640244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593" name="Google Shape;2593;p9"/>
            <p:cNvSpPr/>
            <p:nvPr/>
          </p:nvSpPr>
          <p:spPr>
            <a:xfrm>
              <a:off x="9451068" y="640244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594" name="Google Shape;2594;p9"/>
            <p:cNvSpPr/>
            <p:nvPr/>
          </p:nvSpPr>
          <p:spPr>
            <a:xfrm>
              <a:off x="9906501" y="640244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595" name="Google Shape;2595;p9"/>
            <p:cNvSpPr/>
            <p:nvPr/>
          </p:nvSpPr>
          <p:spPr>
            <a:xfrm>
              <a:off x="10360763" y="640244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596" name="Google Shape;2596;p9"/>
            <p:cNvSpPr/>
            <p:nvPr/>
          </p:nvSpPr>
          <p:spPr>
            <a:xfrm>
              <a:off x="10816197" y="640244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597" name="Google Shape;2597;p9"/>
            <p:cNvSpPr/>
            <p:nvPr/>
          </p:nvSpPr>
          <p:spPr>
            <a:xfrm>
              <a:off x="11270460" y="6402442"/>
              <a:ext cx="1101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598" name="Google Shape;2598;p9"/>
            <p:cNvSpPr/>
            <p:nvPr/>
          </p:nvSpPr>
          <p:spPr>
            <a:xfrm>
              <a:off x="11725892" y="6402442"/>
              <a:ext cx="108900" cy="110100"/>
            </a:xfrm>
            <a:prstGeom prst="rect">
              <a:avLst/>
            </a:prstGeom>
            <a:solidFill>
              <a:srgbClr val="32117B">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lidemodel2">
  <p:cSld name="slidemodel2">
    <p:bg>
      <p:bgPr>
        <a:gradFill>
          <a:gsLst>
            <a:gs pos="0">
              <a:srgbClr val="1181AE"/>
            </a:gs>
            <a:gs pos="55000">
              <a:srgbClr val="1181AE"/>
            </a:gs>
            <a:gs pos="100000">
              <a:srgbClr val="095474"/>
            </a:gs>
          </a:gsLst>
          <a:path path="circle">
            <a:fillToRect l="50000" t="50000" r="50000" b="50000"/>
          </a:path>
          <a:tileRect/>
        </a:gradFill>
        <a:effectLst/>
      </p:bgPr>
    </p:bg>
    <p:spTree>
      <p:nvGrpSpPr>
        <p:cNvPr id="1" name="Shape 2599"/>
        <p:cNvGrpSpPr/>
        <p:nvPr/>
      </p:nvGrpSpPr>
      <p:grpSpPr>
        <a:xfrm>
          <a:off x="0" y="0"/>
          <a:ext cx="0" cy="0"/>
          <a:chOff x="0" y="0"/>
          <a:chExt cx="0" cy="0"/>
        </a:xfrm>
      </p:grpSpPr>
      <p:sp>
        <p:nvSpPr>
          <p:cNvPr id="2600" name="Google Shape;2600;p10"/>
          <p:cNvSpPr txBox="1">
            <a:spLocks noGrp="1"/>
          </p:cNvSpPr>
          <p:nvPr>
            <p:ph type="title"/>
          </p:nvPr>
        </p:nvSpPr>
        <p:spPr>
          <a:xfrm>
            <a:off x="2414004" y="2152975"/>
            <a:ext cx="4449300" cy="533400"/>
          </a:xfrm>
          <a:prstGeom prst="rect">
            <a:avLst/>
          </a:prstGeom>
          <a:noFill/>
          <a:ln>
            <a:noFill/>
          </a:ln>
        </p:spPr>
        <p:txBody>
          <a:bodyPr spcFirstLastPara="1" wrap="square" lIns="0" tIns="45700" rIns="0" bIns="45700" anchor="ctr" anchorCtr="0">
            <a:normAutofit/>
          </a:bodyPr>
          <a:lstStyle>
            <a:lvl1pPr lvl="0" algn="ctr">
              <a:spcBef>
                <a:spcPts val="0"/>
              </a:spcBef>
              <a:spcAft>
                <a:spcPts val="0"/>
              </a:spcAft>
              <a:buClr>
                <a:schemeClr val="lt1"/>
              </a:buClr>
              <a:buSzPts val="2700"/>
              <a:buFont typeface="Calibri" panose="020F0502020204030204"/>
              <a:buNone/>
              <a:defRPr sz="2700" b="0">
                <a:solidFill>
                  <a:schemeClr val="lt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601" name="Google Shape;2601;p10"/>
          <p:cNvSpPr txBox="1">
            <a:spLocks noGrp="1"/>
          </p:cNvSpPr>
          <p:nvPr>
            <p:ph type="dt" idx="10"/>
          </p:nvPr>
        </p:nvSpPr>
        <p:spPr>
          <a:xfrm>
            <a:off x="457200" y="4767263"/>
            <a:ext cx="2133600" cy="273900"/>
          </a:xfrm>
          <a:prstGeom prst="rect">
            <a:avLst/>
          </a:prstGeom>
          <a:noFill/>
          <a:ln>
            <a:noFill/>
          </a:ln>
        </p:spPr>
        <p:txBody>
          <a:bodyPr spcFirstLastPara="1" wrap="square" lIns="0" tIns="45700" rIns="0" bIns="4570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602" name="Google Shape;2602;p10"/>
          <p:cNvSpPr txBox="1">
            <a:spLocks noGrp="1"/>
          </p:cNvSpPr>
          <p:nvPr>
            <p:ph type="ftr" idx="11"/>
          </p:nvPr>
        </p:nvSpPr>
        <p:spPr>
          <a:xfrm>
            <a:off x="3124200" y="4767263"/>
            <a:ext cx="2895600" cy="273900"/>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603" name="Google Shape;2603;p10"/>
          <p:cNvSpPr txBox="1">
            <a:spLocks noGrp="1"/>
          </p:cNvSpPr>
          <p:nvPr>
            <p:ph type="sldNum" idx="12"/>
          </p:nvPr>
        </p:nvSpPr>
        <p:spPr>
          <a:xfrm>
            <a:off x="6553200" y="4767263"/>
            <a:ext cx="2133600" cy="273900"/>
          </a:xfrm>
          <a:prstGeom prst="rect">
            <a:avLst/>
          </a:prstGeom>
          <a:noFill/>
          <a:ln>
            <a:noFill/>
          </a:ln>
        </p:spPr>
        <p:txBody>
          <a:bodyPr spcFirstLastPara="1" wrap="square" lIns="0" tIns="45700" rIns="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1" Type="http://schemas.openxmlformats.org/officeDocument/2006/relationships/theme" Target="../theme/theme2.xml"/><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05979"/>
            <a:ext cx="8229600" cy="533400"/>
          </a:xfrm>
          <a:prstGeom prst="rect">
            <a:avLst/>
          </a:prstGeom>
          <a:noFill/>
          <a:ln>
            <a:noFill/>
          </a:ln>
        </p:spPr>
        <p:txBody>
          <a:bodyPr spcFirstLastPara="1" wrap="square" lIns="0" tIns="45700" rIns="0" bIns="45700" anchor="ctr" anchorCtr="0">
            <a:normAutofit/>
          </a:bodyPr>
          <a:lstStyle>
            <a:lvl1pPr marR="0" lvl="0" algn="l" rtl="0">
              <a:spcBef>
                <a:spcPts val="0"/>
              </a:spcBef>
              <a:spcAft>
                <a:spcPts val="0"/>
              </a:spcAft>
              <a:buClr>
                <a:schemeClr val="dk1"/>
              </a:buClr>
              <a:buSzPts val="2700"/>
              <a:buFont typeface="Quattrocento Sans" panose="020B0502050000020003"/>
              <a:buNone/>
              <a:defRPr sz="2700" b="1"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7" name="Google Shape;7;p1"/>
          <p:cNvSpPr txBox="1">
            <a:spLocks noGrp="1"/>
          </p:cNvSpPr>
          <p:nvPr>
            <p:ph type="body" idx="1"/>
          </p:nvPr>
        </p:nvSpPr>
        <p:spPr>
          <a:xfrm>
            <a:off x="457200" y="853819"/>
            <a:ext cx="8229600" cy="3740700"/>
          </a:xfrm>
          <a:prstGeom prst="rect">
            <a:avLst/>
          </a:prstGeom>
          <a:noFill/>
          <a:ln>
            <a:noFill/>
          </a:ln>
        </p:spPr>
        <p:txBody>
          <a:bodyPr spcFirstLastPara="1" wrap="square" lIns="0" tIns="45700" rIns="0" bIns="45700" anchor="t" anchorCtr="0">
            <a:normAutofit/>
          </a:bodyPr>
          <a:lstStyle>
            <a:lvl1pPr marL="457200" marR="0" lvl="0" indent="-400050" algn="l" rtl="0">
              <a:spcBef>
                <a:spcPts val="500"/>
              </a:spcBef>
              <a:spcAft>
                <a:spcPts val="0"/>
              </a:spcAft>
              <a:buClr>
                <a:schemeClr val="dk1"/>
              </a:buClr>
              <a:buSzPts val="2700"/>
              <a:buFont typeface="Arial" panose="020B0604020202020204"/>
              <a:buChar char="•"/>
              <a:defRPr sz="2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42900" algn="l" rtl="0">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23850" algn="l" rtl="0">
              <a:spcBef>
                <a:spcPts val="3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23850" algn="l" rtl="0">
              <a:spcBef>
                <a:spcPts val="3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defRPr>
            </a:lvl9pPr>
          </a:lstStyle>
          <a:p/>
        </p:txBody>
      </p:sp>
      <p:sp>
        <p:nvSpPr>
          <p:cNvPr id="8" name="Google Shape;8;p1"/>
          <p:cNvSpPr txBox="1">
            <a:spLocks noGrp="1"/>
          </p:cNvSpPr>
          <p:nvPr>
            <p:ph type="dt" idx="10"/>
          </p:nvPr>
        </p:nvSpPr>
        <p:spPr>
          <a:xfrm>
            <a:off x="457200" y="4767263"/>
            <a:ext cx="2133600" cy="273900"/>
          </a:xfrm>
          <a:prstGeom prst="rect">
            <a:avLst/>
          </a:prstGeom>
          <a:noFill/>
          <a:ln>
            <a:noFill/>
          </a:ln>
        </p:spPr>
        <p:txBody>
          <a:bodyPr spcFirstLastPara="1" wrap="square" lIns="0" tIns="45700" rIns="0" bIns="45700" anchor="ctr" anchorCtr="0">
            <a:noAutofit/>
          </a:bodyPr>
          <a:lstStyle>
            <a:lvl1pPr marR="0" lvl="0" algn="l" rtl="0">
              <a:spcBef>
                <a:spcPts val="0"/>
              </a:spcBef>
              <a:spcAft>
                <a:spcPts val="0"/>
              </a:spcAft>
              <a:buSzPts val="1100"/>
              <a:buNone/>
              <a:defRPr sz="1200" b="0" i="0" u="none" strike="noStrike" cap="none">
                <a:solidFill>
                  <a:srgbClr val="888888"/>
                </a:solidFill>
                <a:latin typeface="Quattrocento Sans" panose="020B0502050000020003"/>
                <a:ea typeface="Quattrocento Sans" panose="020B0502050000020003"/>
                <a:cs typeface="Quattrocento Sans" panose="020B0502050000020003"/>
                <a:sym typeface="Quattrocento Sans" panose="020B0502050000020003"/>
              </a:defRPr>
            </a:lvl1pPr>
            <a:lvl2pPr marR="0" lvl="1" algn="l" rtl="0">
              <a:spcBef>
                <a:spcPts val="0"/>
              </a:spcBef>
              <a:spcAft>
                <a:spcPts val="0"/>
              </a:spcAft>
              <a:buSzPts val="1100"/>
              <a:buNone/>
              <a:defRPr sz="1800" b="0"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defRPr>
            </a:lvl2pPr>
            <a:lvl3pPr marR="0" lvl="2" algn="l" rtl="0">
              <a:spcBef>
                <a:spcPts val="0"/>
              </a:spcBef>
              <a:spcAft>
                <a:spcPts val="0"/>
              </a:spcAft>
              <a:buSzPts val="1100"/>
              <a:buNone/>
              <a:defRPr sz="1800" b="0"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defRPr>
            </a:lvl3pPr>
            <a:lvl4pPr marR="0" lvl="3" algn="l" rtl="0">
              <a:spcBef>
                <a:spcPts val="0"/>
              </a:spcBef>
              <a:spcAft>
                <a:spcPts val="0"/>
              </a:spcAft>
              <a:buSzPts val="1100"/>
              <a:buNone/>
              <a:defRPr sz="1800" b="0"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defRPr>
            </a:lvl4pPr>
            <a:lvl5pPr marR="0" lvl="4" algn="l" rtl="0">
              <a:spcBef>
                <a:spcPts val="0"/>
              </a:spcBef>
              <a:spcAft>
                <a:spcPts val="0"/>
              </a:spcAft>
              <a:buSzPts val="1100"/>
              <a:buNone/>
              <a:defRPr sz="1800" b="0"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defRPr>
            </a:lvl5pPr>
            <a:lvl6pPr marR="0" lvl="5" algn="l" rtl="0">
              <a:spcBef>
                <a:spcPts val="0"/>
              </a:spcBef>
              <a:spcAft>
                <a:spcPts val="0"/>
              </a:spcAft>
              <a:buSzPts val="1100"/>
              <a:buNone/>
              <a:defRPr sz="1800" b="0"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defRPr>
            </a:lvl6pPr>
            <a:lvl7pPr marR="0" lvl="6" algn="l" rtl="0">
              <a:spcBef>
                <a:spcPts val="0"/>
              </a:spcBef>
              <a:spcAft>
                <a:spcPts val="0"/>
              </a:spcAft>
              <a:buSzPts val="1100"/>
              <a:buNone/>
              <a:defRPr sz="1800" b="0"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defRPr>
            </a:lvl7pPr>
            <a:lvl8pPr marR="0" lvl="7" algn="l" rtl="0">
              <a:spcBef>
                <a:spcPts val="0"/>
              </a:spcBef>
              <a:spcAft>
                <a:spcPts val="0"/>
              </a:spcAft>
              <a:buSzPts val="1100"/>
              <a:buNone/>
              <a:defRPr sz="1800" b="0"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defRPr>
            </a:lvl8pPr>
            <a:lvl9pPr marR="0" lvl="8" algn="l" rtl="0">
              <a:spcBef>
                <a:spcPts val="0"/>
              </a:spcBef>
              <a:spcAft>
                <a:spcPts val="0"/>
              </a:spcAft>
              <a:buSzPts val="1100"/>
              <a:buNone/>
              <a:defRPr sz="1800" b="0"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defRPr>
            </a:lvl9pPr>
          </a:lstStyle>
          <a:p/>
        </p:txBody>
      </p:sp>
      <p:sp>
        <p:nvSpPr>
          <p:cNvPr id="9" name="Google Shape;9;p1"/>
          <p:cNvSpPr txBox="1">
            <a:spLocks noGrp="1"/>
          </p:cNvSpPr>
          <p:nvPr>
            <p:ph type="ftr" idx="11"/>
          </p:nvPr>
        </p:nvSpPr>
        <p:spPr>
          <a:xfrm>
            <a:off x="3124200" y="4767263"/>
            <a:ext cx="2895600" cy="273900"/>
          </a:xfrm>
          <a:prstGeom prst="rect">
            <a:avLst/>
          </a:prstGeom>
          <a:noFill/>
          <a:ln>
            <a:noFill/>
          </a:ln>
        </p:spPr>
        <p:txBody>
          <a:bodyPr spcFirstLastPara="1" wrap="square" lIns="0" tIns="45700" rIns="0" bIns="45700" anchor="ctr" anchorCtr="0">
            <a:noAutofit/>
          </a:bodyPr>
          <a:lstStyle>
            <a:lvl1pPr marR="0" lvl="0" algn="ctr" rtl="0">
              <a:spcBef>
                <a:spcPts val="0"/>
              </a:spcBef>
              <a:spcAft>
                <a:spcPts val="0"/>
              </a:spcAft>
              <a:buSzPts val="1100"/>
              <a:buNone/>
              <a:defRPr sz="1200" b="0" i="0" u="none" strike="noStrike" cap="none">
                <a:solidFill>
                  <a:srgbClr val="888888"/>
                </a:solidFill>
                <a:latin typeface="Quattrocento Sans" panose="020B0502050000020003"/>
                <a:ea typeface="Quattrocento Sans" panose="020B0502050000020003"/>
                <a:cs typeface="Quattrocento Sans" panose="020B0502050000020003"/>
                <a:sym typeface="Quattrocento Sans" panose="020B0502050000020003"/>
              </a:defRPr>
            </a:lvl1pPr>
            <a:lvl2pPr marR="0" lvl="1" algn="l" rtl="0">
              <a:spcBef>
                <a:spcPts val="0"/>
              </a:spcBef>
              <a:spcAft>
                <a:spcPts val="0"/>
              </a:spcAft>
              <a:buSzPts val="1100"/>
              <a:buNone/>
              <a:defRPr sz="1800" b="0"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defRPr>
            </a:lvl2pPr>
            <a:lvl3pPr marR="0" lvl="2" algn="l" rtl="0">
              <a:spcBef>
                <a:spcPts val="0"/>
              </a:spcBef>
              <a:spcAft>
                <a:spcPts val="0"/>
              </a:spcAft>
              <a:buSzPts val="1100"/>
              <a:buNone/>
              <a:defRPr sz="1800" b="0"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defRPr>
            </a:lvl3pPr>
            <a:lvl4pPr marR="0" lvl="3" algn="l" rtl="0">
              <a:spcBef>
                <a:spcPts val="0"/>
              </a:spcBef>
              <a:spcAft>
                <a:spcPts val="0"/>
              </a:spcAft>
              <a:buSzPts val="1100"/>
              <a:buNone/>
              <a:defRPr sz="1800" b="0"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defRPr>
            </a:lvl4pPr>
            <a:lvl5pPr marR="0" lvl="4" algn="l" rtl="0">
              <a:spcBef>
                <a:spcPts val="0"/>
              </a:spcBef>
              <a:spcAft>
                <a:spcPts val="0"/>
              </a:spcAft>
              <a:buSzPts val="1100"/>
              <a:buNone/>
              <a:defRPr sz="1800" b="0"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defRPr>
            </a:lvl5pPr>
            <a:lvl6pPr marR="0" lvl="5" algn="l" rtl="0">
              <a:spcBef>
                <a:spcPts val="0"/>
              </a:spcBef>
              <a:spcAft>
                <a:spcPts val="0"/>
              </a:spcAft>
              <a:buSzPts val="1100"/>
              <a:buNone/>
              <a:defRPr sz="1800" b="0"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defRPr>
            </a:lvl6pPr>
            <a:lvl7pPr marR="0" lvl="6" algn="l" rtl="0">
              <a:spcBef>
                <a:spcPts val="0"/>
              </a:spcBef>
              <a:spcAft>
                <a:spcPts val="0"/>
              </a:spcAft>
              <a:buSzPts val="1100"/>
              <a:buNone/>
              <a:defRPr sz="1800" b="0"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defRPr>
            </a:lvl7pPr>
            <a:lvl8pPr marR="0" lvl="7" algn="l" rtl="0">
              <a:spcBef>
                <a:spcPts val="0"/>
              </a:spcBef>
              <a:spcAft>
                <a:spcPts val="0"/>
              </a:spcAft>
              <a:buSzPts val="1100"/>
              <a:buNone/>
              <a:defRPr sz="1800" b="0"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defRPr>
            </a:lvl8pPr>
            <a:lvl9pPr marR="0" lvl="8" algn="l" rtl="0">
              <a:spcBef>
                <a:spcPts val="0"/>
              </a:spcBef>
              <a:spcAft>
                <a:spcPts val="0"/>
              </a:spcAft>
              <a:buSzPts val="1100"/>
              <a:buNone/>
              <a:defRPr sz="1800" b="0"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defRPr>
            </a:lvl9pPr>
          </a:lstStyle>
          <a:p/>
        </p:txBody>
      </p:sp>
      <p:sp>
        <p:nvSpPr>
          <p:cNvPr id="10" name="Google Shape;10;p1"/>
          <p:cNvSpPr txBox="1">
            <a:spLocks noGrp="1"/>
          </p:cNvSpPr>
          <p:nvPr>
            <p:ph type="sldNum" idx="12"/>
          </p:nvPr>
        </p:nvSpPr>
        <p:spPr>
          <a:xfrm>
            <a:off x="6553200" y="4767263"/>
            <a:ext cx="2133600" cy="273900"/>
          </a:xfrm>
          <a:prstGeom prst="rect">
            <a:avLst/>
          </a:prstGeom>
          <a:noFill/>
          <a:ln>
            <a:noFill/>
          </a:ln>
        </p:spPr>
        <p:txBody>
          <a:bodyPr spcFirstLastPara="1" wrap="square" lIns="0" tIns="45700" rIns="0" bIns="45700" anchor="ctr" anchorCtr="0">
            <a:noAutofit/>
          </a:bodyPr>
          <a:lstStyle>
            <a:lvl1pPr marL="0" marR="0" lvl="0" indent="0" algn="r" rtl="0">
              <a:spcBef>
                <a:spcPts val="0"/>
              </a:spcBef>
              <a:buNone/>
              <a:defRPr sz="1200" b="0" i="0" u="none" strike="noStrike" cap="none">
                <a:solidFill>
                  <a:srgbClr val="888888"/>
                </a:solidFill>
                <a:latin typeface="Quattrocento Sans" panose="020B0502050000020003"/>
                <a:ea typeface="Quattrocento Sans" panose="020B0502050000020003"/>
                <a:cs typeface="Quattrocento Sans" panose="020B0502050000020003"/>
                <a:sym typeface="Quattrocento Sans" panose="020B0502050000020003"/>
              </a:defRPr>
            </a:lvl1pPr>
            <a:lvl2pPr marL="0" marR="0" lvl="1" indent="0" algn="r" rtl="0">
              <a:spcBef>
                <a:spcPts val="0"/>
              </a:spcBef>
              <a:buNone/>
              <a:defRPr sz="1200" b="0" i="0" u="none" strike="noStrike" cap="none">
                <a:solidFill>
                  <a:srgbClr val="888888"/>
                </a:solidFill>
                <a:latin typeface="Quattrocento Sans" panose="020B0502050000020003"/>
                <a:ea typeface="Quattrocento Sans" panose="020B0502050000020003"/>
                <a:cs typeface="Quattrocento Sans" panose="020B0502050000020003"/>
                <a:sym typeface="Quattrocento Sans" panose="020B0502050000020003"/>
              </a:defRPr>
            </a:lvl2pPr>
            <a:lvl3pPr marL="0" marR="0" lvl="2" indent="0" algn="r" rtl="0">
              <a:spcBef>
                <a:spcPts val="0"/>
              </a:spcBef>
              <a:buNone/>
              <a:defRPr sz="1200" b="0" i="0" u="none" strike="noStrike" cap="none">
                <a:solidFill>
                  <a:srgbClr val="888888"/>
                </a:solidFill>
                <a:latin typeface="Quattrocento Sans" panose="020B0502050000020003"/>
                <a:ea typeface="Quattrocento Sans" panose="020B0502050000020003"/>
                <a:cs typeface="Quattrocento Sans" panose="020B0502050000020003"/>
                <a:sym typeface="Quattrocento Sans" panose="020B0502050000020003"/>
              </a:defRPr>
            </a:lvl3pPr>
            <a:lvl4pPr marL="0" marR="0" lvl="3" indent="0" algn="r" rtl="0">
              <a:spcBef>
                <a:spcPts val="0"/>
              </a:spcBef>
              <a:buNone/>
              <a:defRPr sz="1200" b="0" i="0" u="none" strike="noStrike" cap="none">
                <a:solidFill>
                  <a:srgbClr val="888888"/>
                </a:solidFill>
                <a:latin typeface="Quattrocento Sans" panose="020B0502050000020003"/>
                <a:ea typeface="Quattrocento Sans" panose="020B0502050000020003"/>
                <a:cs typeface="Quattrocento Sans" panose="020B0502050000020003"/>
                <a:sym typeface="Quattrocento Sans" panose="020B0502050000020003"/>
              </a:defRPr>
            </a:lvl4pPr>
            <a:lvl5pPr marL="0" marR="0" lvl="4" indent="0" algn="r" rtl="0">
              <a:spcBef>
                <a:spcPts val="0"/>
              </a:spcBef>
              <a:buNone/>
              <a:defRPr sz="1200" b="0" i="0" u="none" strike="noStrike" cap="none">
                <a:solidFill>
                  <a:srgbClr val="888888"/>
                </a:solidFill>
                <a:latin typeface="Quattrocento Sans" panose="020B0502050000020003"/>
                <a:ea typeface="Quattrocento Sans" panose="020B0502050000020003"/>
                <a:cs typeface="Quattrocento Sans" panose="020B0502050000020003"/>
                <a:sym typeface="Quattrocento Sans" panose="020B0502050000020003"/>
              </a:defRPr>
            </a:lvl5pPr>
            <a:lvl6pPr marL="0" marR="0" lvl="5" indent="0" algn="r" rtl="0">
              <a:spcBef>
                <a:spcPts val="0"/>
              </a:spcBef>
              <a:buNone/>
              <a:defRPr sz="1200" b="0" i="0" u="none" strike="noStrike" cap="none">
                <a:solidFill>
                  <a:srgbClr val="888888"/>
                </a:solidFill>
                <a:latin typeface="Quattrocento Sans" panose="020B0502050000020003"/>
                <a:ea typeface="Quattrocento Sans" panose="020B0502050000020003"/>
                <a:cs typeface="Quattrocento Sans" panose="020B0502050000020003"/>
                <a:sym typeface="Quattrocento Sans" panose="020B0502050000020003"/>
              </a:defRPr>
            </a:lvl6pPr>
            <a:lvl7pPr marL="0" marR="0" lvl="6" indent="0" algn="r" rtl="0">
              <a:spcBef>
                <a:spcPts val="0"/>
              </a:spcBef>
              <a:buNone/>
              <a:defRPr sz="1200" b="0" i="0" u="none" strike="noStrike" cap="none">
                <a:solidFill>
                  <a:srgbClr val="888888"/>
                </a:solidFill>
                <a:latin typeface="Quattrocento Sans" panose="020B0502050000020003"/>
                <a:ea typeface="Quattrocento Sans" panose="020B0502050000020003"/>
                <a:cs typeface="Quattrocento Sans" panose="020B0502050000020003"/>
                <a:sym typeface="Quattrocento Sans" panose="020B0502050000020003"/>
              </a:defRPr>
            </a:lvl7pPr>
            <a:lvl8pPr marL="0" marR="0" lvl="7" indent="0" algn="r" rtl="0">
              <a:spcBef>
                <a:spcPts val="0"/>
              </a:spcBef>
              <a:buNone/>
              <a:defRPr sz="1200" b="0" i="0" u="none" strike="noStrike" cap="none">
                <a:solidFill>
                  <a:srgbClr val="888888"/>
                </a:solidFill>
                <a:latin typeface="Quattrocento Sans" panose="020B0502050000020003"/>
                <a:ea typeface="Quattrocento Sans" panose="020B0502050000020003"/>
                <a:cs typeface="Quattrocento Sans" panose="020B0502050000020003"/>
                <a:sym typeface="Quattrocento Sans" panose="020B0502050000020003"/>
              </a:defRPr>
            </a:lvl8pPr>
            <a:lvl9pPr marL="0" marR="0" lvl="8" indent="0" algn="r" rtl="0">
              <a:spcBef>
                <a:spcPts val="0"/>
              </a:spcBef>
              <a:buNone/>
              <a:defRPr sz="1200" b="0" i="0" u="none" strike="noStrike" cap="none">
                <a:solidFill>
                  <a:srgbClr val="888888"/>
                </a:solidFill>
                <a:latin typeface="Quattrocento Sans" panose="020B0502050000020003"/>
                <a:ea typeface="Quattrocento Sans" panose="020B0502050000020003"/>
                <a:cs typeface="Quattrocento Sans" panose="020B0502050000020003"/>
                <a:sym typeface="Quattrocento Sans" panose="020B0502050000020003"/>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46"/>
        <p:cNvGrpSpPr/>
        <p:nvPr/>
      </p:nvGrpSpPr>
      <p:grpSpPr>
        <a:xfrm>
          <a:off x="0" y="0"/>
          <a:ext cx="0" cy="0"/>
          <a:chOff x="0" y="0"/>
          <a:chExt cx="0" cy="0"/>
        </a:xfrm>
      </p:grpSpPr>
      <p:sp>
        <p:nvSpPr>
          <p:cNvPr id="2947" name="Google Shape;2947;p12"/>
          <p:cNvSpPr txBox="1">
            <a:spLocks noGrp="1"/>
          </p:cNvSpPr>
          <p:nvPr>
            <p:ph type="title"/>
          </p:nvPr>
        </p:nvSpPr>
        <p:spPr>
          <a:xfrm>
            <a:off x="457200" y="205979"/>
            <a:ext cx="8229600" cy="533311"/>
          </a:xfrm>
          <a:prstGeom prst="rect">
            <a:avLst/>
          </a:prstGeom>
          <a:noFill/>
          <a:ln>
            <a:noFill/>
          </a:ln>
        </p:spPr>
        <p:txBody>
          <a:bodyPr spcFirstLastPara="1" wrap="square" lIns="0" tIns="45700" rIns="0" bIns="45700" anchor="ctr" anchorCtr="0">
            <a:normAutofit/>
          </a:bodyPr>
          <a:lstStyle>
            <a:lvl1pPr marR="0" lvl="0" algn="l" rtl="0">
              <a:spcBef>
                <a:spcPts val="0"/>
              </a:spcBef>
              <a:spcAft>
                <a:spcPts val="0"/>
              </a:spcAft>
              <a:buClr>
                <a:schemeClr val="dk1"/>
              </a:buClr>
              <a:buSzPts val="2700"/>
              <a:buFont typeface="Quattrocento Sans" panose="020B0502050000020003"/>
              <a:buNone/>
              <a:defRPr sz="2700" b="1"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2948" name="Google Shape;2948;p12"/>
          <p:cNvSpPr txBox="1">
            <a:spLocks noGrp="1"/>
          </p:cNvSpPr>
          <p:nvPr>
            <p:ph type="body" idx="1"/>
          </p:nvPr>
        </p:nvSpPr>
        <p:spPr>
          <a:xfrm>
            <a:off x="457200" y="853819"/>
            <a:ext cx="8229600" cy="3740804"/>
          </a:xfrm>
          <a:prstGeom prst="rect">
            <a:avLst/>
          </a:prstGeom>
          <a:noFill/>
          <a:ln>
            <a:noFill/>
          </a:ln>
        </p:spPr>
        <p:txBody>
          <a:bodyPr spcFirstLastPara="1" wrap="square" lIns="0" tIns="45700" rIns="0" bIns="45700" anchor="t" anchorCtr="0">
            <a:normAutofit/>
          </a:bodyPr>
          <a:lstStyle>
            <a:lvl1pPr marL="457200" marR="0" lvl="0" indent="-400050" algn="l" rtl="0">
              <a:spcBef>
                <a:spcPts val="500"/>
              </a:spcBef>
              <a:spcAft>
                <a:spcPts val="0"/>
              </a:spcAft>
              <a:buClr>
                <a:schemeClr val="dk1"/>
              </a:buClr>
              <a:buSzPts val="2700"/>
              <a:buFont typeface="Arial" panose="020B0604020202020204"/>
              <a:buChar char="•"/>
              <a:defRPr sz="2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42900" algn="l" rtl="0">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23850" algn="l" rtl="0">
              <a:spcBef>
                <a:spcPts val="3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23850" algn="l" rtl="0">
              <a:spcBef>
                <a:spcPts val="3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defRPr>
            </a:lvl9pPr>
          </a:lstStyle>
          <a:p/>
        </p:txBody>
      </p:sp>
      <p:sp>
        <p:nvSpPr>
          <p:cNvPr id="2949" name="Google Shape;2949;p12"/>
          <p:cNvSpPr txBox="1">
            <a:spLocks noGrp="1"/>
          </p:cNvSpPr>
          <p:nvPr>
            <p:ph type="dt" idx="10"/>
          </p:nvPr>
        </p:nvSpPr>
        <p:spPr>
          <a:xfrm>
            <a:off x="457200" y="4767263"/>
            <a:ext cx="2133600" cy="273844"/>
          </a:xfrm>
          <a:prstGeom prst="rect">
            <a:avLst/>
          </a:prstGeom>
          <a:noFill/>
          <a:ln>
            <a:noFill/>
          </a:ln>
        </p:spPr>
        <p:txBody>
          <a:bodyPr spcFirstLastPara="1" wrap="square" lIns="0" tIns="45700" rIns="0" bIns="45700" anchor="ctr" anchorCtr="0">
            <a:noAutofit/>
          </a:bodyPr>
          <a:lstStyle>
            <a:lvl1pPr marR="0" lvl="0" algn="l" rtl="0">
              <a:spcBef>
                <a:spcPts val="0"/>
              </a:spcBef>
              <a:spcAft>
                <a:spcPts val="0"/>
              </a:spcAft>
              <a:buSzPts val="1100"/>
              <a:buNone/>
              <a:defRPr sz="1200" b="0" i="0" u="none" strike="noStrike" cap="none">
                <a:solidFill>
                  <a:srgbClr val="888888"/>
                </a:solidFill>
                <a:latin typeface="Quattrocento Sans" panose="020B0502050000020003"/>
                <a:ea typeface="Quattrocento Sans" panose="020B0502050000020003"/>
                <a:cs typeface="Quattrocento Sans" panose="020B0502050000020003"/>
                <a:sym typeface="Quattrocento Sans" panose="020B0502050000020003"/>
              </a:defRPr>
            </a:lvl1pPr>
            <a:lvl2pPr marR="0" lvl="1" algn="l" rtl="0">
              <a:spcBef>
                <a:spcPts val="0"/>
              </a:spcBef>
              <a:spcAft>
                <a:spcPts val="0"/>
              </a:spcAft>
              <a:buSzPts val="1100"/>
              <a:buNone/>
              <a:defRPr sz="1800" b="0"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defRPr>
            </a:lvl2pPr>
            <a:lvl3pPr marR="0" lvl="2" algn="l" rtl="0">
              <a:spcBef>
                <a:spcPts val="0"/>
              </a:spcBef>
              <a:spcAft>
                <a:spcPts val="0"/>
              </a:spcAft>
              <a:buSzPts val="1100"/>
              <a:buNone/>
              <a:defRPr sz="1800" b="0"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defRPr>
            </a:lvl3pPr>
            <a:lvl4pPr marR="0" lvl="3" algn="l" rtl="0">
              <a:spcBef>
                <a:spcPts val="0"/>
              </a:spcBef>
              <a:spcAft>
                <a:spcPts val="0"/>
              </a:spcAft>
              <a:buSzPts val="1100"/>
              <a:buNone/>
              <a:defRPr sz="1800" b="0"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defRPr>
            </a:lvl4pPr>
            <a:lvl5pPr marR="0" lvl="4" algn="l" rtl="0">
              <a:spcBef>
                <a:spcPts val="0"/>
              </a:spcBef>
              <a:spcAft>
                <a:spcPts val="0"/>
              </a:spcAft>
              <a:buSzPts val="1100"/>
              <a:buNone/>
              <a:defRPr sz="1800" b="0"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defRPr>
            </a:lvl5pPr>
            <a:lvl6pPr marR="0" lvl="5" algn="l" rtl="0">
              <a:spcBef>
                <a:spcPts val="0"/>
              </a:spcBef>
              <a:spcAft>
                <a:spcPts val="0"/>
              </a:spcAft>
              <a:buSzPts val="1100"/>
              <a:buNone/>
              <a:defRPr sz="1800" b="0"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defRPr>
            </a:lvl6pPr>
            <a:lvl7pPr marR="0" lvl="6" algn="l" rtl="0">
              <a:spcBef>
                <a:spcPts val="0"/>
              </a:spcBef>
              <a:spcAft>
                <a:spcPts val="0"/>
              </a:spcAft>
              <a:buSzPts val="1100"/>
              <a:buNone/>
              <a:defRPr sz="1800" b="0"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defRPr>
            </a:lvl7pPr>
            <a:lvl8pPr marR="0" lvl="7" algn="l" rtl="0">
              <a:spcBef>
                <a:spcPts val="0"/>
              </a:spcBef>
              <a:spcAft>
                <a:spcPts val="0"/>
              </a:spcAft>
              <a:buSzPts val="1100"/>
              <a:buNone/>
              <a:defRPr sz="1800" b="0"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defRPr>
            </a:lvl8pPr>
            <a:lvl9pPr marR="0" lvl="8" algn="l" rtl="0">
              <a:spcBef>
                <a:spcPts val="0"/>
              </a:spcBef>
              <a:spcAft>
                <a:spcPts val="0"/>
              </a:spcAft>
              <a:buSzPts val="1100"/>
              <a:buNone/>
              <a:defRPr sz="1800" b="0"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defRPr>
            </a:lvl9pPr>
          </a:lstStyle>
          <a:p/>
        </p:txBody>
      </p:sp>
      <p:sp>
        <p:nvSpPr>
          <p:cNvPr id="2950" name="Google Shape;2950;p12"/>
          <p:cNvSpPr txBox="1">
            <a:spLocks noGrp="1"/>
          </p:cNvSpPr>
          <p:nvPr>
            <p:ph type="ftr" idx="11"/>
          </p:nvPr>
        </p:nvSpPr>
        <p:spPr>
          <a:xfrm>
            <a:off x="3124200" y="4767263"/>
            <a:ext cx="2895600" cy="273844"/>
          </a:xfrm>
          <a:prstGeom prst="rect">
            <a:avLst/>
          </a:prstGeom>
          <a:noFill/>
          <a:ln>
            <a:noFill/>
          </a:ln>
        </p:spPr>
        <p:txBody>
          <a:bodyPr spcFirstLastPara="1" wrap="square" lIns="0" tIns="45700" rIns="0" bIns="45700" anchor="ctr" anchorCtr="0">
            <a:noAutofit/>
          </a:bodyPr>
          <a:lstStyle>
            <a:lvl1pPr marR="0" lvl="0" algn="ctr" rtl="0">
              <a:spcBef>
                <a:spcPts val="0"/>
              </a:spcBef>
              <a:spcAft>
                <a:spcPts val="0"/>
              </a:spcAft>
              <a:buSzPts val="1100"/>
              <a:buNone/>
              <a:defRPr sz="1200" b="0" i="0" u="none" strike="noStrike" cap="none">
                <a:solidFill>
                  <a:srgbClr val="888888"/>
                </a:solidFill>
                <a:latin typeface="Quattrocento Sans" panose="020B0502050000020003"/>
                <a:ea typeface="Quattrocento Sans" panose="020B0502050000020003"/>
                <a:cs typeface="Quattrocento Sans" panose="020B0502050000020003"/>
                <a:sym typeface="Quattrocento Sans" panose="020B0502050000020003"/>
              </a:defRPr>
            </a:lvl1pPr>
            <a:lvl2pPr marR="0" lvl="1" algn="l" rtl="0">
              <a:spcBef>
                <a:spcPts val="0"/>
              </a:spcBef>
              <a:spcAft>
                <a:spcPts val="0"/>
              </a:spcAft>
              <a:buSzPts val="1100"/>
              <a:buNone/>
              <a:defRPr sz="1800" b="0"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defRPr>
            </a:lvl2pPr>
            <a:lvl3pPr marR="0" lvl="2" algn="l" rtl="0">
              <a:spcBef>
                <a:spcPts val="0"/>
              </a:spcBef>
              <a:spcAft>
                <a:spcPts val="0"/>
              </a:spcAft>
              <a:buSzPts val="1100"/>
              <a:buNone/>
              <a:defRPr sz="1800" b="0"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defRPr>
            </a:lvl3pPr>
            <a:lvl4pPr marR="0" lvl="3" algn="l" rtl="0">
              <a:spcBef>
                <a:spcPts val="0"/>
              </a:spcBef>
              <a:spcAft>
                <a:spcPts val="0"/>
              </a:spcAft>
              <a:buSzPts val="1100"/>
              <a:buNone/>
              <a:defRPr sz="1800" b="0"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defRPr>
            </a:lvl4pPr>
            <a:lvl5pPr marR="0" lvl="4" algn="l" rtl="0">
              <a:spcBef>
                <a:spcPts val="0"/>
              </a:spcBef>
              <a:spcAft>
                <a:spcPts val="0"/>
              </a:spcAft>
              <a:buSzPts val="1100"/>
              <a:buNone/>
              <a:defRPr sz="1800" b="0"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defRPr>
            </a:lvl5pPr>
            <a:lvl6pPr marR="0" lvl="5" algn="l" rtl="0">
              <a:spcBef>
                <a:spcPts val="0"/>
              </a:spcBef>
              <a:spcAft>
                <a:spcPts val="0"/>
              </a:spcAft>
              <a:buSzPts val="1100"/>
              <a:buNone/>
              <a:defRPr sz="1800" b="0"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defRPr>
            </a:lvl6pPr>
            <a:lvl7pPr marR="0" lvl="6" algn="l" rtl="0">
              <a:spcBef>
                <a:spcPts val="0"/>
              </a:spcBef>
              <a:spcAft>
                <a:spcPts val="0"/>
              </a:spcAft>
              <a:buSzPts val="1100"/>
              <a:buNone/>
              <a:defRPr sz="1800" b="0"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defRPr>
            </a:lvl7pPr>
            <a:lvl8pPr marR="0" lvl="7" algn="l" rtl="0">
              <a:spcBef>
                <a:spcPts val="0"/>
              </a:spcBef>
              <a:spcAft>
                <a:spcPts val="0"/>
              </a:spcAft>
              <a:buSzPts val="1100"/>
              <a:buNone/>
              <a:defRPr sz="1800" b="0"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defRPr>
            </a:lvl8pPr>
            <a:lvl9pPr marR="0" lvl="8" algn="l" rtl="0">
              <a:spcBef>
                <a:spcPts val="0"/>
              </a:spcBef>
              <a:spcAft>
                <a:spcPts val="0"/>
              </a:spcAft>
              <a:buSzPts val="1100"/>
              <a:buNone/>
              <a:defRPr sz="1800" b="0"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defRPr>
            </a:lvl9pPr>
          </a:lstStyle>
          <a:p/>
        </p:txBody>
      </p:sp>
      <p:sp>
        <p:nvSpPr>
          <p:cNvPr id="2951" name="Google Shape;2951;p12"/>
          <p:cNvSpPr txBox="1">
            <a:spLocks noGrp="1"/>
          </p:cNvSpPr>
          <p:nvPr>
            <p:ph type="sldNum" idx="12"/>
          </p:nvPr>
        </p:nvSpPr>
        <p:spPr>
          <a:xfrm>
            <a:off x="6553200" y="4767263"/>
            <a:ext cx="2133600" cy="273844"/>
          </a:xfrm>
          <a:prstGeom prst="rect">
            <a:avLst/>
          </a:prstGeom>
          <a:noFill/>
          <a:ln>
            <a:noFill/>
          </a:ln>
        </p:spPr>
        <p:txBody>
          <a:bodyPr spcFirstLastPara="1" wrap="square" lIns="0" tIns="45700" rIns="0" bIns="45700" anchor="ctr" anchorCtr="0">
            <a:noAutofit/>
          </a:bodyPr>
          <a:lstStyle>
            <a:lvl1pPr marL="0" marR="0" lvl="0" indent="0" algn="r" rtl="0">
              <a:spcBef>
                <a:spcPts val="0"/>
              </a:spcBef>
              <a:buNone/>
              <a:defRPr sz="1200" b="0" i="0" u="none" strike="noStrike" cap="none">
                <a:solidFill>
                  <a:srgbClr val="888888"/>
                </a:solidFill>
                <a:latin typeface="Quattrocento Sans" panose="020B0502050000020003"/>
                <a:ea typeface="Quattrocento Sans" panose="020B0502050000020003"/>
                <a:cs typeface="Quattrocento Sans" panose="020B0502050000020003"/>
                <a:sym typeface="Quattrocento Sans" panose="020B0502050000020003"/>
              </a:defRPr>
            </a:lvl1pPr>
            <a:lvl2pPr marL="0" marR="0" lvl="1" indent="0" algn="r" rtl="0">
              <a:spcBef>
                <a:spcPts val="0"/>
              </a:spcBef>
              <a:buNone/>
              <a:defRPr sz="1200" b="0" i="0" u="none" strike="noStrike" cap="none">
                <a:solidFill>
                  <a:srgbClr val="888888"/>
                </a:solidFill>
                <a:latin typeface="Quattrocento Sans" panose="020B0502050000020003"/>
                <a:ea typeface="Quattrocento Sans" panose="020B0502050000020003"/>
                <a:cs typeface="Quattrocento Sans" panose="020B0502050000020003"/>
                <a:sym typeface="Quattrocento Sans" panose="020B0502050000020003"/>
              </a:defRPr>
            </a:lvl2pPr>
            <a:lvl3pPr marL="0" marR="0" lvl="2" indent="0" algn="r" rtl="0">
              <a:spcBef>
                <a:spcPts val="0"/>
              </a:spcBef>
              <a:buNone/>
              <a:defRPr sz="1200" b="0" i="0" u="none" strike="noStrike" cap="none">
                <a:solidFill>
                  <a:srgbClr val="888888"/>
                </a:solidFill>
                <a:latin typeface="Quattrocento Sans" panose="020B0502050000020003"/>
                <a:ea typeface="Quattrocento Sans" panose="020B0502050000020003"/>
                <a:cs typeface="Quattrocento Sans" panose="020B0502050000020003"/>
                <a:sym typeface="Quattrocento Sans" panose="020B0502050000020003"/>
              </a:defRPr>
            </a:lvl3pPr>
            <a:lvl4pPr marL="0" marR="0" lvl="3" indent="0" algn="r" rtl="0">
              <a:spcBef>
                <a:spcPts val="0"/>
              </a:spcBef>
              <a:buNone/>
              <a:defRPr sz="1200" b="0" i="0" u="none" strike="noStrike" cap="none">
                <a:solidFill>
                  <a:srgbClr val="888888"/>
                </a:solidFill>
                <a:latin typeface="Quattrocento Sans" panose="020B0502050000020003"/>
                <a:ea typeface="Quattrocento Sans" panose="020B0502050000020003"/>
                <a:cs typeface="Quattrocento Sans" panose="020B0502050000020003"/>
                <a:sym typeface="Quattrocento Sans" panose="020B0502050000020003"/>
              </a:defRPr>
            </a:lvl4pPr>
            <a:lvl5pPr marL="0" marR="0" lvl="4" indent="0" algn="r" rtl="0">
              <a:spcBef>
                <a:spcPts val="0"/>
              </a:spcBef>
              <a:buNone/>
              <a:defRPr sz="1200" b="0" i="0" u="none" strike="noStrike" cap="none">
                <a:solidFill>
                  <a:srgbClr val="888888"/>
                </a:solidFill>
                <a:latin typeface="Quattrocento Sans" panose="020B0502050000020003"/>
                <a:ea typeface="Quattrocento Sans" panose="020B0502050000020003"/>
                <a:cs typeface="Quattrocento Sans" panose="020B0502050000020003"/>
                <a:sym typeface="Quattrocento Sans" panose="020B0502050000020003"/>
              </a:defRPr>
            </a:lvl5pPr>
            <a:lvl6pPr marL="0" marR="0" lvl="5" indent="0" algn="r" rtl="0">
              <a:spcBef>
                <a:spcPts val="0"/>
              </a:spcBef>
              <a:buNone/>
              <a:defRPr sz="1200" b="0" i="0" u="none" strike="noStrike" cap="none">
                <a:solidFill>
                  <a:srgbClr val="888888"/>
                </a:solidFill>
                <a:latin typeface="Quattrocento Sans" panose="020B0502050000020003"/>
                <a:ea typeface="Quattrocento Sans" panose="020B0502050000020003"/>
                <a:cs typeface="Quattrocento Sans" panose="020B0502050000020003"/>
                <a:sym typeface="Quattrocento Sans" panose="020B0502050000020003"/>
              </a:defRPr>
            </a:lvl6pPr>
            <a:lvl7pPr marL="0" marR="0" lvl="6" indent="0" algn="r" rtl="0">
              <a:spcBef>
                <a:spcPts val="0"/>
              </a:spcBef>
              <a:buNone/>
              <a:defRPr sz="1200" b="0" i="0" u="none" strike="noStrike" cap="none">
                <a:solidFill>
                  <a:srgbClr val="888888"/>
                </a:solidFill>
                <a:latin typeface="Quattrocento Sans" panose="020B0502050000020003"/>
                <a:ea typeface="Quattrocento Sans" panose="020B0502050000020003"/>
                <a:cs typeface="Quattrocento Sans" panose="020B0502050000020003"/>
                <a:sym typeface="Quattrocento Sans" panose="020B0502050000020003"/>
              </a:defRPr>
            </a:lvl7pPr>
            <a:lvl8pPr marL="0" marR="0" lvl="7" indent="0" algn="r" rtl="0">
              <a:spcBef>
                <a:spcPts val="0"/>
              </a:spcBef>
              <a:buNone/>
              <a:defRPr sz="1200" b="0" i="0" u="none" strike="noStrike" cap="none">
                <a:solidFill>
                  <a:srgbClr val="888888"/>
                </a:solidFill>
                <a:latin typeface="Quattrocento Sans" panose="020B0502050000020003"/>
                <a:ea typeface="Quattrocento Sans" panose="020B0502050000020003"/>
                <a:cs typeface="Quattrocento Sans" panose="020B0502050000020003"/>
                <a:sym typeface="Quattrocento Sans" panose="020B0502050000020003"/>
              </a:defRPr>
            </a:lvl8pPr>
            <a:lvl9pPr marL="0" marR="0" lvl="8" indent="0" algn="r" rtl="0">
              <a:spcBef>
                <a:spcPts val="0"/>
              </a:spcBef>
              <a:buNone/>
              <a:defRPr sz="1200" b="0" i="0" u="none" strike="noStrike" cap="none">
                <a:solidFill>
                  <a:srgbClr val="888888"/>
                </a:solidFill>
                <a:latin typeface="Quattrocento Sans" panose="020B0502050000020003"/>
                <a:ea typeface="Quattrocento Sans" panose="020B0502050000020003"/>
                <a:cs typeface="Quattrocento Sans" panose="020B0502050000020003"/>
                <a:sym typeface="Quattrocento Sans" panose="020B0502050000020003"/>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16.xml"/><Relationship Id="rId5" Type="http://schemas.openxmlformats.org/officeDocument/2006/relationships/image" Target="../media/image21.jpeg"/><Relationship Id="rId4" Type="http://schemas.openxmlformats.org/officeDocument/2006/relationships/image" Target="../media/image20.png"/><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image" Target="../media/image17.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6.xml"/><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16.xml"/><Relationship Id="rId5" Type="http://schemas.openxmlformats.org/officeDocument/2006/relationships/image" Target="../media/image11.png"/><Relationship Id="rId4" Type="http://schemas.openxmlformats.org/officeDocument/2006/relationships/image" Target="../media/image10.jpeg"/><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16.xml"/><Relationship Id="rId6" Type="http://schemas.openxmlformats.org/officeDocument/2006/relationships/image" Target="../media/image1.png"/><Relationship Id="rId5" Type="http://schemas.openxmlformats.org/officeDocument/2006/relationships/image" Target="../media/image7.png"/><Relationship Id="rId4" Type="http://schemas.openxmlformats.org/officeDocument/2006/relationships/image" Target="../media/image10.jpeg"/><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chart" Target="../charts/chart1.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openxmlformats.org/officeDocument/2006/relationships/image" Target="../media/image16.jpeg"/><Relationship Id="rId4" Type="http://schemas.openxmlformats.org/officeDocument/2006/relationships/image" Target="../media/image15.jpeg"/><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890"/>
        <p:cNvGrpSpPr/>
        <p:nvPr/>
      </p:nvGrpSpPr>
      <p:grpSpPr>
        <a:xfrm>
          <a:off x="0" y="0"/>
          <a:ext cx="0" cy="0"/>
          <a:chOff x="0" y="0"/>
          <a:chExt cx="0" cy="0"/>
        </a:xfrm>
      </p:grpSpPr>
      <p:sp>
        <p:nvSpPr>
          <p:cNvPr id="5891" name="Google Shape;5891;p23"/>
          <p:cNvSpPr txBox="1">
            <a:spLocks noGrp="1"/>
          </p:cNvSpPr>
          <p:nvPr>
            <p:ph type="ctrTitle"/>
          </p:nvPr>
        </p:nvSpPr>
        <p:spPr>
          <a:xfrm>
            <a:off x="434275" y="1626730"/>
            <a:ext cx="4271100" cy="997800"/>
          </a:xfrm>
          <a:prstGeom prst="rect">
            <a:avLst/>
          </a:prstGeom>
          <a:noFill/>
          <a:ln>
            <a:noFill/>
          </a:ln>
        </p:spPr>
        <p:txBody>
          <a:bodyPr spcFirstLastPara="1" wrap="square" lIns="0" tIns="45700" rIns="0" bIns="45700" anchor="ctr" anchorCtr="0">
            <a:noAutofit/>
          </a:bodyPr>
          <a:lstStyle/>
          <a:p>
            <a:pPr marL="457200" lvl="0" indent="0" algn="l" rtl="0">
              <a:lnSpc>
                <a:spcPct val="90000"/>
              </a:lnSpc>
              <a:spcBef>
                <a:spcPts val="0"/>
              </a:spcBef>
              <a:spcAft>
                <a:spcPts val="0"/>
              </a:spcAft>
              <a:buClr>
                <a:schemeClr val="lt1"/>
              </a:buClr>
              <a:buSzPts val="3600"/>
              <a:buFont typeface="Arial Black" panose="020B0A04020102020204"/>
              <a:buNone/>
            </a:pPr>
            <a:r>
              <a:rPr lang="en-US" altLang="en-GB" sz="3600" dirty="0">
                <a:latin typeface="Arial Black" panose="020B0A04020102020204"/>
                <a:ea typeface="Arial Black" panose="020B0A04020102020204"/>
                <a:cs typeface="Arial Black" panose="020B0A04020102020204"/>
                <a:sym typeface="Arial Black" panose="020B0A04020102020204"/>
              </a:rPr>
              <a:t>BUSINESS</a:t>
            </a:r>
            <a:br>
              <a:rPr lang="en-US" altLang="en-GB" sz="3600" dirty="0">
                <a:latin typeface="Arial Black" panose="020B0A04020102020204"/>
                <a:ea typeface="Arial Black" panose="020B0A04020102020204"/>
                <a:cs typeface="Arial Black" panose="020B0A04020102020204"/>
                <a:sym typeface="Arial Black" panose="020B0A04020102020204"/>
              </a:rPr>
            </a:br>
            <a:r>
              <a:rPr lang="en-US" altLang="en-GB" sz="3600" dirty="0">
                <a:latin typeface="Arial Black" panose="020B0A04020102020204"/>
                <a:ea typeface="Arial Black" panose="020B0A04020102020204"/>
                <a:cs typeface="Arial Black" panose="020B0A04020102020204"/>
                <a:sym typeface="Arial Black" panose="020B0A04020102020204"/>
              </a:rPr>
              <a:t>MODEL OF</a:t>
            </a:r>
            <a:br>
              <a:rPr lang="en-US" altLang="en-GB" sz="3600" dirty="0">
                <a:latin typeface="Arial Black" panose="020B0A04020102020204"/>
                <a:ea typeface="Arial Black" panose="020B0A04020102020204"/>
                <a:cs typeface="Arial Black" panose="020B0A04020102020204"/>
                <a:sym typeface="Arial Black" panose="020B0A04020102020204"/>
              </a:rPr>
            </a:br>
            <a:r>
              <a:rPr lang="en-US" altLang="en-GB" sz="3600" dirty="0">
                <a:latin typeface="Arial Black" panose="020B0A04020102020204"/>
                <a:ea typeface="Arial Black" panose="020B0A04020102020204"/>
                <a:cs typeface="Arial Black" panose="020B0A04020102020204"/>
                <a:sym typeface="Arial Black" panose="020B0A04020102020204"/>
              </a:rPr>
              <a:t> </a:t>
            </a:r>
            <a:r>
              <a:rPr lang="en-US" altLang="en-GB" sz="6000" dirty="0">
                <a:latin typeface="Arial Black" panose="020B0A04020102020204"/>
                <a:ea typeface="Arial Black" panose="020B0A04020102020204"/>
                <a:cs typeface="Arial Black" panose="020B0A04020102020204"/>
                <a:sym typeface="Arial Black" panose="020B0A04020102020204"/>
              </a:rPr>
              <a:t>CRED</a:t>
            </a:r>
            <a:endParaRPr lang="en-US" altLang="en-GB" sz="6000" dirty="0">
              <a:solidFill>
                <a:schemeClr val="lt1"/>
              </a:solidFill>
              <a:latin typeface="Arial Black" panose="020B0A04020102020204"/>
              <a:ea typeface="Arial Black" panose="020B0A04020102020204"/>
              <a:cs typeface="Arial Black" panose="020B0A04020102020204"/>
              <a:sym typeface="Arial Black" panose="020B0A04020102020204"/>
            </a:endParaRPr>
          </a:p>
        </p:txBody>
      </p:sp>
      <p:sp>
        <p:nvSpPr>
          <p:cNvPr id="5892" name="Google Shape;5892;p23"/>
          <p:cNvSpPr txBox="1">
            <a:spLocks noGrp="1"/>
          </p:cNvSpPr>
          <p:nvPr>
            <p:ph type="subTitle" idx="1"/>
          </p:nvPr>
        </p:nvSpPr>
        <p:spPr>
          <a:xfrm>
            <a:off x="599650" y="3317175"/>
            <a:ext cx="4197600" cy="706200"/>
          </a:xfrm>
          <a:prstGeom prst="rect">
            <a:avLst/>
          </a:prstGeom>
          <a:noFill/>
          <a:ln>
            <a:noFill/>
          </a:ln>
        </p:spPr>
        <p:txBody>
          <a:bodyPr spcFirstLastPara="1" wrap="square" lIns="0" tIns="45700" rIns="0" bIns="45700" anchor="t" anchorCtr="0">
            <a:normAutofit/>
          </a:bodyPr>
          <a:lstStyle/>
          <a:p>
            <a:pPr marL="0" lvl="0" indent="0" algn="l" rtl="0">
              <a:spcBef>
                <a:spcPts val="0"/>
              </a:spcBef>
              <a:spcAft>
                <a:spcPts val="0"/>
              </a:spcAft>
              <a:buClr>
                <a:schemeClr val="lt1"/>
              </a:buClr>
              <a:buSzPts val="1800"/>
              <a:buNone/>
            </a:pPr>
            <a:r>
              <a:rPr lang="en-US" altLang="en-GB" dirty="0">
                <a:solidFill>
                  <a:schemeClr val="lt1"/>
                </a:solidFill>
              </a:rPr>
              <a:t>P</a:t>
            </a:r>
            <a:r>
              <a:rPr lang="en-GB" dirty="0">
                <a:solidFill>
                  <a:schemeClr val="lt1"/>
                </a:solidFill>
              </a:rPr>
              <a:t>resenting the </a:t>
            </a:r>
            <a:r>
              <a:rPr lang="en-US" dirty="0">
                <a:solidFill>
                  <a:schemeClr val="lt1"/>
                </a:solidFill>
              </a:rPr>
              <a:t>case study of CRED</a:t>
            </a:r>
            <a:endParaRPr lang="en-US" dirty="0">
              <a:solidFill>
                <a:schemeClr val="lt1"/>
              </a:solidFill>
            </a:endParaRPr>
          </a:p>
        </p:txBody>
      </p:sp>
      <p:sp>
        <p:nvSpPr>
          <p:cNvPr id="5893" name="Google Shape;5893;p23"/>
          <p:cNvSpPr txBox="1"/>
          <p:nvPr/>
        </p:nvSpPr>
        <p:spPr>
          <a:xfrm>
            <a:off x="300927" y="2571750"/>
            <a:ext cx="4197565" cy="398452"/>
          </a:xfrm>
          <a:prstGeom prst="rect">
            <a:avLst/>
          </a:prstGeom>
          <a:noFill/>
          <a:ln>
            <a:noFill/>
          </a:ln>
        </p:spPr>
        <p:txBody>
          <a:bodyPr spcFirstLastPara="1" wrap="square" lIns="0" tIns="45700" rIns="0" bIns="45700" anchor="t" anchorCtr="0">
            <a:normAutofit/>
          </a:bodyPr>
          <a:lstStyle/>
          <a:p>
            <a:pPr marL="0" marR="0" lvl="0" indent="0" algn="l" rtl="0">
              <a:spcBef>
                <a:spcPts val="0"/>
              </a:spcBef>
              <a:spcAft>
                <a:spcPts val="0"/>
              </a:spcAft>
              <a:buClr>
                <a:schemeClr val="lt1"/>
              </a:buClr>
              <a:buSzPts val="1500"/>
              <a:buFont typeface="Arial" panose="020B0604020202020204"/>
              <a:buNone/>
            </a:pPr>
            <a:endParaRPr sz="1500">
              <a:solidFill>
                <a:schemeClr val="lt1"/>
              </a:solidFill>
              <a:latin typeface="Quattrocento Sans" panose="020B0502050000020003"/>
              <a:ea typeface="Quattrocento Sans" panose="020B0502050000020003"/>
              <a:cs typeface="Quattrocento Sans" panose="020B0502050000020003"/>
              <a:sym typeface="Quattrocento Sans" panose="020B0502050000020003"/>
            </a:endParaRPr>
          </a:p>
        </p:txBody>
      </p:sp>
      <p:cxnSp>
        <p:nvCxnSpPr>
          <p:cNvPr id="5895" name="Google Shape;5895;p23"/>
          <p:cNvCxnSpPr/>
          <p:nvPr/>
        </p:nvCxnSpPr>
        <p:spPr>
          <a:xfrm rot="10800000" flipH="1">
            <a:off x="368139" y="1166587"/>
            <a:ext cx="3815968" cy="10482"/>
          </a:xfrm>
          <a:prstGeom prst="straightConnector1">
            <a:avLst/>
          </a:prstGeom>
          <a:noFill/>
          <a:ln w="25400" cap="rnd" cmpd="sng">
            <a:solidFill>
              <a:schemeClr val="accent2"/>
            </a:solidFill>
            <a:prstDash val="solid"/>
            <a:round/>
            <a:headEnd type="none" w="sm" len="sm"/>
            <a:tailEnd type="none" w="sm" len="sm"/>
          </a:ln>
        </p:spPr>
      </p:cxnSp>
      <p:cxnSp>
        <p:nvCxnSpPr>
          <p:cNvPr id="5896" name="Google Shape;5896;p23"/>
          <p:cNvCxnSpPr/>
          <p:nvPr/>
        </p:nvCxnSpPr>
        <p:spPr>
          <a:xfrm rot="10800000" flipH="1">
            <a:off x="340199" y="2906772"/>
            <a:ext cx="3816000" cy="10500"/>
          </a:xfrm>
          <a:prstGeom prst="straightConnector1">
            <a:avLst/>
          </a:prstGeom>
          <a:noFill/>
          <a:ln w="25400" cap="rnd" cmpd="sng">
            <a:solidFill>
              <a:schemeClr val="accent2"/>
            </a:solidFill>
            <a:prstDash val="solid"/>
            <a:round/>
            <a:headEnd type="none" w="sm" len="sm"/>
            <a:tailEnd type="none" w="sm" len="sm"/>
          </a:ln>
        </p:spPr>
      </p:cxnSp>
      <p:grpSp>
        <p:nvGrpSpPr>
          <p:cNvPr id="5897" name="Google Shape;5897;p23"/>
          <p:cNvGrpSpPr/>
          <p:nvPr/>
        </p:nvGrpSpPr>
        <p:grpSpPr>
          <a:xfrm>
            <a:off x="4572205" y="681749"/>
            <a:ext cx="4572185" cy="4460541"/>
            <a:chOff x="5416552" y="909003"/>
            <a:chExt cx="6321284" cy="5947388"/>
          </a:xfrm>
        </p:grpSpPr>
        <p:sp>
          <p:nvSpPr>
            <p:cNvPr id="5898" name="Google Shape;5898;p23"/>
            <p:cNvSpPr/>
            <p:nvPr/>
          </p:nvSpPr>
          <p:spPr>
            <a:xfrm>
              <a:off x="8927257" y="6241153"/>
              <a:ext cx="471819" cy="615238"/>
            </a:xfrm>
            <a:custGeom>
              <a:avLst/>
              <a:gdLst/>
              <a:ahLst/>
              <a:cxnLst/>
              <a:rect l="l" t="t" r="r" b="b"/>
              <a:pathLst>
                <a:path w="471819" h="615238" extrusionOk="0">
                  <a:moveTo>
                    <a:pt x="363371" y="0"/>
                  </a:moveTo>
                  <a:lnTo>
                    <a:pt x="471820" y="615239"/>
                  </a:lnTo>
                  <a:lnTo>
                    <a:pt x="35453" y="615158"/>
                  </a:lnTo>
                  <a:lnTo>
                    <a:pt x="0" y="71709"/>
                  </a:lnTo>
                  <a:close/>
                </a:path>
              </a:pathLst>
            </a:custGeom>
            <a:solidFill>
              <a:srgbClr val="FFD4D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899" name="Google Shape;5899;p23"/>
            <p:cNvSpPr/>
            <p:nvPr/>
          </p:nvSpPr>
          <p:spPr>
            <a:xfrm>
              <a:off x="8863351" y="4672627"/>
              <a:ext cx="684445" cy="1719503"/>
            </a:xfrm>
            <a:custGeom>
              <a:avLst/>
              <a:gdLst/>
              <a:ahLst/>
              <a:cxnLst/>
              <a:rect l="l" t="t" r="r" b="b"/>
              <a:pathLst>
                <a:path w="684445" h="1719503" extrusionOk="0">
                  <a:moveTo>
                    <a:pt x="551644" y="1502685"/>
                  </a:moveTo>
                  <a:cubicBezTo>
                    <a:pt x="488777" y="1537494"/>
                    <a:pt x="427278" y="1568526"/>
                    <a:pt x="427278" y="1568526"/>
                  </a:cubicBezTo>
                  <a:cubicBezTo>
                    <a:pt x="427278" y="1568526"/>
                    <a:pt x="469725" y="1597065"/>
                    <a:pt x="342223" y="1677456"/>
                  </a:cubicBezTo>
                  <a:cubicBezTo>
                    <a:pt x="242939" y="1740082"/>
                    <a:pt x="142449" y="1717733"/>
                    <a:pt x="102977" y="1704870"/>
                  </a:cubicBezTo>
                  <a:cubicBezTo>
                    <a:pt x="91803" y="1701172"/>
                    <a:pt x="85452" y="1698278"/>
                    <a:pt x="85452" y="1698278"/>
                  </a:cubicBezTo>
                  <a:cubicBezTo>
                    <a:pt x="85452" y="1698278"/>
                    <a:pt x="84407" y="1690641"/>
                    <a:pt x="82638" y="1676250"/>
                  </a:cubicBezTo>
                  <a:cubicBezTo>
                    <a:pt x="82638" y="1676170"/>
                    <a:pt x="82638" y="1676170"/>
                    <a:pt x="82638" y="1676090"/>
                  </a:cubicBezTo>
                  <a:cubicBezTo>
                    <a:pt x="73634" y="1603094"/>
                    <a:pt x="46783" y="1357899"/>
                    <a:pt x="49597" y="1063664"/>
                  </a:cubicBezTo>
                  <a:cubicBezTo>
                    <a:pt x="50079" y="1012535"/>
                    <a:pt x="51446" y="959959"/>
                    <a:pt x="54018" y="906498"/>
                  </a:cubicBezTo>
                  <a:cubicBezTo>
                    <a:pt x="54018" y="906498"/>
                    <a:pt x="-86346" y="1151051"/>
                    <a:pt x="85452" y="723205"/>
                  </a:cubicBezTo>
                  <a:cubicBezTo>
                    <a:pt x="257249" y="295279"/>
                    <a:pt x="300178" y="0"/>
                    <a:pt x="300178" y="0"/>
                  </a:cubicBezTo>
                  <a:cubicBezTo>
                    <a:pt x="300178" y="0"/>
                    <a:pt x="323813" y="86421"/>
                    <a:pt x="359347" y="216495"/>
                  </a:cubicBezTo>
                  <a:cubicBezTo>
                    <a:pt x="359427" y="216897"/>
                    <a:pt x="359588" y="217299"/>
                    <a:pt x="359668" y="217701"/>
                  </a:cubicBezTo>
                  <a:cubicBezTo>
                    <a:pt x="466589" y="608968"/>
                    <a:pt x="680592" y="1392467"/>
                    <a:pt x="684371" y="1411359"/>
                  </a:cubicBezTo>
                  <a:cubicBezTo>
                    <a:pt x="687024" y="1424222"/>
                    <a:pt x="618530" y="1465624"/>
                    <a:pt x="551644" y="1502685"/>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900" name="Google Shape;5900;p23"/>
            <p:cNvSpPr/>
            <p:nvPr/>
          </p:nvSpPr>
          <p:spPr>
            <a:xfrm>
              <a:off x="5416552" y="3560647"/>
              <a:ext cx="1285860" cy="2137538"/>
            </a:xfrm>
            <a:custGeom>
              <a:avLst/>
              <a:gdLst/>
              <a:ahLst/>
              <a:cxnLst/>
              <a:rect l="l" t="t" r="r" b="b"/>
              <a:pathLst>
                <a:path w="1285860" h="2137538" extrusionOk="0">
                  <a:moveTo>
                    <a:pt x="1285861" y="1448581"/>
                  </a:moveTo>
                  <a:lnTo>
                    <a:pt x="1257000" y="1344071"/>
                  </a:lnTo>
                  <a:cubicBezTo>
                    <a:pt x="1257000" y="1344071"/>
                    <a:pt x="1269300" y="1156356"/>
                    <a:pt x="1197992" y="685984"/>
                  </a:cubicBezTo>
                  <a:cubicBezTo>
                    <a:pt x="1126685" y="215611"/>
                    <a:pt x="1262145" y="0"/>
                    <a:pt x="1262145" y="0"/>
                  </a:cubicBezTo>
                  <a:cubicBezTo>
                    <a:pt x="1262145" y="0"/>
                    <a:pt x="387803" y="89637"/>
                    <a:pt x="107477" y="448345"/>
                  </a:cubicBezTo>
                  <a:cubicBezTo>
                    <a:pt x="-172849" y="807054"/>
                    <a:pt x="173961" y="1815971"/>
                    <a:pt x="259498" y="1976755"/>
                  </a:cubicBezTo>
                  <a:cubicBezTo>
                    <a:pt x="345035" y="2137539"/>
                    <a:pt x="345035" y="2137539"/>
                    <a:pt x="345035" y="2137539"/>
                  </a:cubicBezTo>
                  <a:cubicBezTo>
                    <a:pt x="345035" y="2137539"/>
                    <a:pt x="304678" y="1940338"/>
                    <a:pt x="364007" y="1793060"/>
                  </a:cubicBezTo>
                  <a:cubicBezTo>
                    <a:pt x="423417" y="1645782"/>
                    <a:pt x="755998" y="1370199"/>
                    <a:pt x="986481" y="1443838"/>
                  </a:cubicBezTo>
                  <a:cubicBezTo>
                    <a:pt x="1216965" y="1517476"/>
                    <a:pt x="1285861" y="1448581"/>
                    <a:pt x="1285861" y="1448581"/>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901" name="Google Shape;5901;p23"/>
            <p:cNvSpPr/>
            <p:nvPr/>
          </p:nvSpPr>
          <p:spPr>
            <a:xfrm>
              <a:off x="5726961" y="5254955"/>
              <a:ext cx="3285513" cy="1601436"/>
            </a:xfrm>
            <a:custGeom>
              <a:avLst/>
              <a:gdLst/>
              <a:ahLst/>
              <a:cxnLst/>
              <a:rect l="l" t="t" r="r" b="b"/>
              <a:pathLst>
                <a:path w="3285513" h="1601436" extrusionOk="0">
                  <a:moveTo>
                    <a:pt x="3284225" y="561809"/>
                  </a:moveTo>
                  <a:lnTo>
                    <a:pt x="3284225" y="561809"/>
                  </a:lnTo>
                  <a:cubicBezTo>
                    <a:pt x="3281009" y="609723"/>
                    <a:pt x="3271121" y="676609"/>
                    <a:pt x="3245717" y="762869"/>
                  </a:cubicBezTo>
                  <a:cubicBezTo>
                    <a:pt x="3217018" y="860546"/>
                    <a:pt x="3214445" y="989092"/>
                    <a:pt x="3219027" y="1093602"/>
                  </a:cubicBezTo>
                  <a:cubicBezTo>
                    <a:pt x="3219027" y="1093682"/>
                    <a:pt x="3219027" y="1093763"/>
                    <a:pt x="3219027" y="1093763"/>
                  </a:cubicBezTo>
                  <a:cubicBezTo>
                    <a:pt x="3219027" y="1093843"/>
                    <a:pt x="3219027" y="1093843"/>
                    <a:pt x="3219027" y="1093923"/>
                  </a:cubicBezTo>
                  <a:cubicBezTo>
                    <a:pt x="3223690" y="1199156"/>
                    <a:pt x="3235669" y="1601437"/>
                    <a:pt x="3235669" y="1601437"/>
                  </a:cubicBezTo>
                  <a:lnTo>
                    <a:pt x="122655" y="1601437"/>
                  </a:lnTo>
                  <a:lnTo>
                    <a:pt x="19673" y="438810"/>
                  </a:lnTo>
                  <a:lnTo>
                    <a:pt x="15895" y="408100"/>
                  </a:lnTo>
                  <a:lnTo>
                    <a:pt x="15895" y="408100"/>
                  </a:lnTo>
                  <a:lnTo>
                    <a:pt x="10991" y="367985"/>
                  </a:lnTo>
                  <a:cubicBezTo>
                    <a:pt x="10991" y="367985"/>
                    <a:pt x="-28482" y="184852"/>
                    <a:pt x="42183" y="70294"/>
                  </a:cubicBezTo>
                  <a:cubicBezTo>
                    <a:pt x="42183" y="70294"/>
                    <a:pt x="42183" y="70294"/>
                    <a:pt x="42183" y="70294"/>
                  </a:cubicBezTo>
                  <a:cubicBezTo>
                    <a:pt x="51428" y="55341"/>
                    <a:pt x="62522" y="41594"/>
                    <a:pt x="75786" y="29535"/>
                  </a:cubicBezTo>
                  <a:cubicBezTo>
                    <a:pt x="85032" y="21174"/>
                    <a:pt x="96286" y="14662"/>
                    <a:pt x="109792" y="9920"/>
                  </a:cubicBezTo>
                  <a:lnTo>
                    <a:pt x="109792" y="9920"/>
                  </a:lnTo>
                  <a:cubicBezTo>
                    <a:pt x="126112" y="4131"/>
                    <a:pt x="145486" y="996"/>
                    <a:pt x="167835" y="192"/>
                  </a:cubicBezTo>
                  <a:cubicBezTo>
                    <a:pt x="357560" y="-6400"/>
                    <a:pt x="765790" y="157599"/>
                    <a:pt x="1377572" y="367985"/>
                  </a:cubicBezTo>
                  <a:cubicBezTo>
                    <a:pt x="1487467" y="405769"/>
                    <a:pt x="1606367" y="434629"/>
                    <a:pt x="1729366" y="456335"/>
                  </a:cubicBezTo>
                  <a:cubicBezTo>
                    <a:pt x="1777602" y="464857"/>
                    <a:pt x="1826399" y="472333"/>
                    <a:pt x="1875599" y="478765"/>
                  </a:cubicBezTo>
                  <a:cubicBezTo>
                    <a:pt x="1974481" y="491708"/>
                    <a:pt x="2074569" y="500712"/>
                    <a:pt x="2173451" y="506580"/>
                  </a:cubicBezTo>
                  <a:lnTo>
                    <a:pt x="2173531" y="506580"/>
                  </a:lnTo>
                  <a:cubicBezTo>
                    <a:pt x="2437779" y="522337"/>
                    <a:pt x="2693184" y="515986"/>
                    <a:pt x="2891993" y="504570"/>
                  </a:cubicBezTo>
                  <a:cubicBezTo>
                    <a:pt x="3015716" y="497415"/>
                    <a:pt x="3117573" y="488332"/>
                    <a:pt x="3186067" y="481337"/>
                  </a:cubicBezTo>
                  <a:cubicBezTo>
                    <a:pt x="3246923" y="475147"/>
                    <a:pt x="3281331" y="470565"/>
                    <a:pt x="3281331" y="470565"/>
                  </a:cubicBezTo>
                  <a:cubicBezTo>
                    <a:pt x="3281331" y="470565"/>
                    <a:pt x="3288325" y="500712"/>
                    <a:pt x="3284225" y="561809"/>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902" name="Google Shape;5902;p23"/>
            <p:cNvSpPr/>
            <p:nvPr/>
          </p:nvSpPr>
          <p:spPr>
            <a:xfrm>
              <a:off x="6192581" y="3560647"/>
              <a:ext cx="2949643" cy="2011581"/>
            </a:xfrm>
            <a:custGeom>
              <a:avLst/>
              <a:gdLst/>
              <a:ahLst/>
              <a:cxnLst/>
              <a:rect l="l" t="t" r="r" b="b"/>
              <a:pathLst>
                <a:path w="2949643" h="2011581" extrusionOk="0">
                  <a:moveTo>
                    <a:pt x="486116" y="0"/>
                  </a:moveTo>
                  <a:cubicBezTo>
                    <a:pt x="486116" y="0"/>
                    <a:pt x="620772" y="6673"/>
                    <a:pt x="663541" y="25725"/>
                  </a:cubicBezTo>
                  <a:cubicBezTo>
                    <a:pt x="706309" y="44698"/>
                    <a:pt x="1756227" y="206286"/>
                    <a:pt x="1756227" y="206286"/>
                  </a:cubicBezTo>
                  <a:cubicBezTo>
                    <a:pt x="1756227" y="206286"/>
                    <a:pt x="2219686" y="344077"/>
                    <a:pt x="2545112" y="465228"/>
                  </a:cubicBezTo>
                  <a:cubicBezTo>
                    <a:pt x="2870618" y="586378"/>
                    <a:pt x="2949644" y="1004496"/>
                    <a:pt x="2949644" y="1004496"/>
                  </a:cubicBezTo>
                  <a:cubicBezTo>
                    <a:pt x="2949644" y="1004496"/>
                    <a:pt x="2747056" y="1455897"/>
                    <a:pt x="2644959" y="1572304"/>
                  </a:cubicBezTo>
                  <a:cubicBezTo>
                    <a:pt x="2542861" y="1688712"/>
                    <a:pt x="2174586" y="2049832"/>
                    <a:pt x="1571084" y="2008269"/>
                  </a:cubicBezTo>
                  <a:cubicBezTo>
                    <a:pt x="967583" y="1966706"/>
                    <a:pt x="874971" y="2013334"/>
                    <a:pt x="732437" y="1866458"/>
                  </a:cubicBezTo>
                  <a:cubicBezTo>
                    <a:pt x="589902" y="1719582"/>
                    <a:pt x="421240" y="1672070"/>
                    <a:pt x="359418" y="1432101"/>
                  </a:cubicBezTo>
                  <a:cubicBezTo>
                    <a:pt x="359418" y="1432101"/>
                    <a:pt x="201690" y="1501800"/>
                    <a:pt x="139225" y="1362561"/>
                  </a:cubicBezTo>
                  <a:cubicBezTo>
                    <a:pt x="76761" y="1223323"/>
                    <a:pt x="-59343" y="691370"/>
                    <a:pt x="28928" y="400352"/>
                  </a:cubicBezTo>
                  <a:cubicBezTo>
                    <a:pt x="117198" y="109333"/>
                    <a:pt x="486116" y="0"/>
                    <a:pt x="486116" y="0"/>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903" name="Google Shape;5903;p23"/>
            <p:cNvSpPr/>
            <p:nvPr/>
          </p:nvSpPr>
          <p:spPr>
            <a:xfrm>
              <a:off x="5746634" y="5532418"/>
              <a:ext cx="3058186" cy="1323892"/>
            </a:xfrm>
            <a:custGeom>
              <a:avLst/>
              <a:gdLst/>
              <a:ahLst/>
              <a:cxnLst/>
              <a:rect l="l" t="t" r="r" b="b"/>
              <a:pathLst>
                <a:path w="3058186" h="1323892" extrusionOk="0">
                  <a:moveTo>
                    <a:pt x="2899654" y="1323893"/>
                  </a:moveTo>
                  <a:lnTo>
                    <a:pt x="1549955" y="1323893"/>
                  </a:lnTo>
                  <a:cubicBezTo>
                    <a:pt x="1467955" y="1298811"/>
                    <a:pt x="1407902" y="1293827"/>
                    <a:pt x="1382579" y="1323893"/>
                  </a:cubicBezTo>
                  <a:lnTo>
                    <a:pt x="102982" y="1323893"/>
                  </a:lnTo>
                  <a:lnTo>
                    <a:pt x="0" y="161347"/>
                  </a:lnTo>
                  <a:cubicBezTo>
                    <a:pt x="2492" y="157890"/>
                    <a:pt x="4984" y="154513"/>
                    <a:pt x="7235" y="151378"/>
                  </a:cubicBezTo>
                  <a:cubicBezTo>
                    <a:pt x="8682" y="149368"/>
                    <a:pt x="10049" y="147439"/>
                    <a:pt x="11416" y="145670"/>
                  </a:cubicBezTo>
                  <a:cubicBezTo>
                    <a:pt x="12461" y="144303"/>
                    <a:pt x="13425" y="142937"/>
                    <a:pt x="14390" y="141650"/>
                  </a:cubicBezTo>
                  <a:cubicBezTo>
                    <a:pt x="27896" y="123241"/>
                    <a:pt x="35774" y="112870"/>
                    <a:pt x="35774" y="112870"/>
                  </a:cubicBezTo>
                  <a:lnTo>
                    <a:pt x="143258" y="148082"/>
                  </a:lnTo>
                  <a:lnTo>
                    <a:pt x="421655" y="153549"/>
                  </a:lnTo>
                  <a:lnTo>
                    <a:pt x="1709693" y="178952"/>
                  </a:lnTo>
                  <a:lnTo>
                    <a:pt x="1907618" y="182891"/>
                  </a:lnTo>
                  <a:cubicBezTo>
                    <a:pt x="1907618" y="182891"/>
                    <a:pt x="1883902" y="190690"/>
                    <a:pt x="1855846" y="201381"/>
                  </a:cubicBezTo>
                  <a:cubicBezTo>
                    <a:pt x="1762109" y="237236"/>
                    <a:pt x="1620057" y="306293"/>
                    <a:pt x="2153698" y="229197"/>
                  </a:cubicBezTo>
                  <a:lnTo>
                    <a:pt x="2153778" y="229197"/>
                  </a:lnTo>
                  <a:cubicBezTo>
                    <a:pt x="2842977" y="129672"/>
                    <a:pt x="3055694" y="1447"/>
                    <a:pt x="3058186" y="0"/>
                  </a:cubicBezTo>
                  <a:cubicBezTo>
                    <a:pt x="3057623" y="1527"/>
                    <a:pt x="3021608" y="99606"/>
                    <a:pt x="2872320" y="227187"/>
                  </a:cubicBezTo>
                  <a:cubicBezTo>
                    <a:pt x="2780915" y="305329"/>
                    <a:pt x="2906728" y="1020012"/>
                    <a:pt x="2899654" y="132389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904" name="Google Shape;5904;p23"/>
            <p:cNvSpPr/>
            <p:nvPr/>
          </p:nvSpPr>
          <p:spPr>
            <a:xfrm>
              <a:off x="5739048" y="5174353"/>
              <a:ext cx="429462" cy="612514"/>
            </a:xfrm>
            <a:custGeom>
              <a:avLst/>
              <a:gdLst/>
              <a:ahLst/>
              <a:cxnLst/>
              <a:rect l="l" t="t" r="r" b="b"/>
              <a:pathLst>
                <a:path w="429462" h="612514" extrusionOk="0">
                  <a:moveTo>
                    <a:pt x="77206" y="0"/>
                  </a:moveTo>
                  <a:cubicBezTo>
                    <a:pt x="77206" y="0"/>
                    <a:pt x="4532" y="173486"/>
                    <a:pt x="110" y="370687"/>
                  </a:cubicBezTo>
                  <a:cubicBezTo>
                    <a:pt x="-4312" y="567888"/>
                    <a:pt x="124637" y="661303"/>
                    <a:pt x="366375" y="587182"/>
                  </a:cubicBezTo>
                  <a:cubicBezTo>
                    <a:pt x="608114" y="513061"/>
                    <a:pt x="77206" y="0"/>
                    <a:pt x="77206" y="0"/>
                  </a:cubicBezTo>
                  <a:close/>
                </a:path>
              </a:pathLst>
            </a:custGeom>
            <a:solidFill>
              <a:srgbClr val="33177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905" name="Google Shape;5905;p23"/>
            <p:cNvSpPr/>
            <p:nvPr/>
          </p:nvSpPr>
          <p:spPr>
            <a:xfrm>
              <a:off x="6498459" y="3904322"/>
              <a:ext cx="1681315" cy="1659644"/>
            </a:xfrm>
            <a:custGeom>
              <a:avLst/>
              <a:gdLst/>
              <a:ahLst/>
              <a:cxnLst/>
              <a:rect l="l" t="t" r="r" b="b"/>
              <a:pathLst>
                <a:path w="1681315" h="1659644" extrusionOk="0">
                  <a:moveTo>
                    <a:pt x="203954" y="1080788"/>
                  </a:moveTo>
                  <a:cubicBezTo>
                    <a:pt x="225660" y="978208"/>
                    <a:pt x="0" y="0"/>
                    <a:pt x="0" y="0"/>
                  </a:cubicBezTo>
                  <a:cubicBezTo>
                    <a:pt x="0" y="0"/>
                    <a:pt x="181203" y="280889"/>
                    <a:pt x="372616" y="807295"/>
                  </a:cubicBezTo>
                  <a:cubicBezTo>
                    <a:pt x="564029" y="1333701"/>
                    <a:pt x="1681315" y="1285707"/>
                    <a:pt x="1681315" y="1285707"/>
                  </a:cubicBezTo>
                  <a:cubicBezTo>
                    <a:pt x="1681315" y="1285707"/>
                    <a:pt x="1664915" y="1493600"/>
                    <a:pt x="1586292" y="1552125"/>
                  </a:cubicBezTo>
                  <a:cubicBezTo>
                    <a:pt x="1507669" y="1610651"/>
                    <a:pt x="673523" y="1776660"/>
                    <a:pt x="307740" y="1522702"/>
                  </a:cubicBezTo>
                  <a:cubicBezTo>
                    <a:pt x="-58043" y="1268825"/>
                    <a:pt x="203954" y="1080788"/>
                    <a:pt x="203954" y="1080788"/>
                  </a:cubicBezTo>
                  <a:close/>
                </a:path>
              </a:pathLst>
            </a:custGeom>
            <a:solidFill>
              <a:srgbClr val="33177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906" name="Google Shape;5906;p23"/>
            <p:cNvSpPr/>
            <p:nvPr/>
          </p:nvSpPr>
          <p:spPr>
            <a:xfrm>
              <a:off x="9232505" y="4839601"/>
              <a:ext cx="321" cy="1768"/>
            </a:xfrm>
            <a:custGeom>
              <a:avLst/>
              <a:gdLst/>
              <a:ahLst/>
              <a:cxnLst/>
              <a:rect l="l" t="t" r="r" b="b"/>
              <a:pathLst>
                <a:path w="321" h="1768" extrusionOk="0">
                  <a:moveTo>
                    <a:pt x="321" y="0"/>
                  </a:moveTo>
                  <a:cubicBezTo>
                    <a:pt x="241" y="482"/>
                    <a:pt x="80" y="1126"/>
                    <a:pt x="0" y="1769"/>
                  </a:cubicBezTo>
                  <a:lnTo>
                    <a:pt x="321" y="0"/>
                  </a:lnTo>
                  <a:close/>
                </a:path>
              </a:pathLst>
            </a:custGeom>
            <a:solidFill>
              <a:srgbClr val="42FF6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907" name="Google Shape;5907;p23"/>
            <p:cNvSpPr/>
            <p:nvPr/>
          </p:nvSpPr>
          <p:spPr>
            <a:xfrm>
              <a:off x="8943874" y="4842013"/>
              <a:ext cx="471201" cy="1550117"/>
            </a:xfrm>
            <a:custGeom>
              <a:avLst/>
              <a:gdLst/>
              <a:ahLst/>
              <a:cxnLst/>
              <a:rect l="l" t="t" r="r" b="b"/>
              <a:pathLst>
                <a:path w="471201" h="1550117" extrusionOk="0">
                  <a:moveTo>
                    <a:pt x="261780" y="1508071"/>
                  </a:moveTo>
                  <a:cubicBezTo>
                    <a:pt x="162497" y="1570696"/>
                    <a:pt x="62007" y="1548347"/>
                    <a:pt x="22534" y="1535484"/>
                  </a:cubicBezTo>
                  <a:lnTo>
                    <a:pt x="2195" y="1506704"/>
                  </a:lnTo>
                  <a:cubicBezTo>
                    <a:pt x="2195" y="1506704"/>
                    <a:pt x="2195" y="1506624"/>
                    <a:pt x="2195" y="1506543"/>
                  </a:cubicBezTo>
                  <a:cubicBezTo>
                    <a:pt x="1632" y="1498986"/>
                    <a:pt x="-17340" y="1249450"/>
                    <a:pt x="67393" y="974751"/>
                  </a:cubicBezTo>
                  <a:cubicBezTo>
                    <a:pt x="81301" y="929651"/>
                    <a:pt x="98022" y="883908"/>
                    <a:pt x="118040" y="838407"/>
                  </a:cubicBezTo>
                  <a:lnTo>
                    <a:pt x="278984" y="47029"/>
                  </a:lnTo>
                  <a:lnTo>
                    <a:pt x="288551" y="0"/>
                  </a:lnTo>
                  <a:cubicBezTo>
                    <a:pt x="286943" y="8039"/>
                    <a:pt x="283727" y="24439"/>
                    <a:pt x="279306" y="48235"/>
                  </a:cubicBezTo>
                  <a:cubicBezTo>
                    <a:pt x="253179" y="188680"/>
                    <a:pt x="185328" y="585333"/>
                    <a:pt x="164748" y="1014143"/>
                  </a:cubicBezTo>
                  <a:cubicBezTo>
                    <a:pt x="151483" y="1290209"/>
                    <a:pt x="312427" y="1344956"/>
                    <a:pt x="471201" y="1333299"/>
                  </a:cubicBezTo>
                  <a:cubicBezTo>
                    <a:pt x="408335" y="1368108"/>
                    <a:pt x="346835" y="1399140"/>
                    <a:pt x="346835" y="1399140"/>
                  </a:cubicBezTo>
                  <a:cubicBezTo>
                    <a:pt x="346835" y="1399140"/>
                    <a:pt x="389201" y="1427679"/>
                    <a:pt x="261780" y="1508071"/>
                  </a:cubicBezTo>
                  <a:close/>
                </a:path>
              </a:pathLst>
            </a:custGeom>
            <a:solidFill>
              <a:srgbClr val="33177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908" name="Google Shape;5908;p23"/>
            <p:cNvSpPr/>
            <p:nvPr/>
          </p:nvSpPr>
          <p:spPr>
            <a:xfrm>
              <a:off x="5450147" y="3590955"/>
              <a:ext cx="1131276" cy="1392788"/>
            </a:xfrm>
            <a:custGeom>
              <a:avLst/>
              <a:gdLst/>
              <a:ahLst/>
              <a:cxnLst/>
              <a:rect l="l" t="t" r="r" b="b"/>
              <a:pathLst>
                <a:path w="1131276" h="1392788" extrusionOk="0">
                  <a:moveTo>
                    <a:pt x="1106757" y="58284"/>
                  </a:moveTo>
                  <a:cubicBezTo>
                    <a:pt x="1106757" y="58284"/>
                    <a:pt x="626737" y="181766"/>
                    <a:pt x="288850" y="373501"/>
                  </a:cubicBezTo>
                  <a:cubicBezTo>
                    <a:pt x="-49036" y="565235"/>
                    <a:pt x="74365" y="1392789"/>
                    <a:pt x="74365" y="1392789"/>
                  </a:cubicBezTo>
                  <a:cubicBezTo>
                    <a:pt x="74365" y="1392789"/>
                    <a:pt x="-96387" y="730762"/>
                    <a:pt x="79590" y="449712"/>
                  </a:cubicBezTo>
                  <a:cubicBezTo>
                    <a:pt x="255568" y="168662"/>
                    <a:pt x="1131277" y="0"/>
                    <a:pt x="1131277" y="0"/>
                  </a:cubicBezTo>
                  <a:lnTo>
                    <a:pt x="1106757" y="58284"/>
                  </a:lnTo>
                  <a:close/>
                </a:path>
              </a:pathLst>
            </a:custGeom>
            <a:solidFill>
              <a:srgbClr val="E2F7C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909" name="Google Shape;5909;p23"/>
            <p:cNvSpPr/>
            <p:nvPr/>
          </p:nvSpPr>
          <p:spPr>
            <a:xfrm>
              <a:off x="8166027" y="3869513"/>
              <a:ext cx="976117" cy="794753"/>
            </a:xfrm>
            <a:custGeom>
              <a:avLst/>
              <a:gdLst/>
              <a:ahLst/>
              <a:cxnLst/>
              <a:rect l="l" t="t" r="r" b="b"/>
              <a:pathLst>
                <a:path w="976117" h="794753" extrusionOk="0">
                  <a:moveTo>
                    <a:pt x="0" y="0"/>
                  </a:moveTo>
                  <a:cubicBezTo>
                    <a:pt x="0" y="0"/>
                    <a:pt x="73076" y="133611"/>
                    <a:pt x="110458" y="137229"/>
                  </a:cubicBezTo>
                  <a:cubicBezTo>
                    <a:pt x="147840" y="140766"/>
                    <a:pt x="539912" y="200417"/>
                    <a:pt x="705599" y="343434"/>
                  </a:cubicBezTo>
                  <a:cubicBezTo>
                    <a:pt x="871287" y="486451"/>
                    <a:pt x="976118" y="794754"/>
                    <a:pt x="976118" y="794754"/>
                  </a:cubicBezTo>
                  <a:cubicBezTo>
                    <a:pt x="976118" y="794754"/>
                    <a:pt x="863891" y="441914"/>
                    <a:pt x="771360" y="317226"/>
                  </a:cubicBezTo>
                  <a:cubicBezTo>
                    <a:pt x="678909" y="192458"/>
                    <a:pt x="0" y="0"/>
                    <a:pt x="0" y="0"/>
                  </a:cubicBezTo>
                  <a:close/>
                </a:path>
              </a:pathLst>
            </a:custGeom>
            <a:solidFill>
              <a:srgbClr val="FFFFFF">
                <a:alpha val="54901"/>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910" name="Google Shape;5910;p23"/>
            <p:cNvSpPr/>
            <p:nvPr/>
          </p:nvSpPr>
          <p:spPr>
            <a:xfrm>
              <a:off x="8005768" y="4213083"/>
              <a:ext cx="1597732" cy="1696204"/>
            </a:xfrm>
            <a:custGeom>
              <a:avLst/>
              <a:gdLst/>
              <a:ahLst/>
              <a:cxnLst/>
              <a:rect l="l" t="t" r="r" b="b"/>
              <a:pathLst>
                <a:path w="1597732" h="1696204" extrusionOk="0">
                  <a:moveTo>
                    <a:pt x="1364368" y="386710"/>
                  </a:moveTo>
                  <a:cubicBezTo>
                    <a:pt x="1343466" y="416937"/>
                    <a:pt x="1303029" y="507699"/>
                    <a:pt x="1262270" y="618238"/>
                  </a:cubicBezTo>
                  <a:cubicBezTo>
                    <a:pt x="1262270" y="618238"/>
                    <a:pt x="1262270" y="618238"/>
                    <a:pt x="1262190" y="618319"/>
                  </a:cubicBezTo>
                  <a:cubicBezTo>
                    <a:pt x="1213955" y="748875"/>
                    <a:pt x="1165157" y="906925"/>
                    <a:pt x="1147310" y="1025342"/>
                  </a:cubicBezTo>
                  <a:cubicBezTo>
                    <a:pt x="1127373" y="1157105"/>
                    <a:pt x="1158886" y="1231709"/>
                    <a:pt x="1190480" y="1295700"/>
                  </a:cubicBezTo>
                  <a:cubicBezTo>
                    <a:pt x="1211382" y="1337906"/>
                    <a:pt x="1232284" y="1375449"/>
                    <a:pt x="1238474" y="1421755"/>
                  </a:cubicBezTo>
                  <a:cubicBezTo>
                    <a:pt x="1249006" y="1499815"/>
                    <a:pt x="1207925" y="1553115"/>
                    <a:pt x="1143692" y="1592105"/>
                  </a:cubicBezTo>
                  <a:cubicBezTo>
                    <a:pt x="1112098" y="1611238"/>
                    <a:pt x="1074957" y="1626915"/>
                    <a:pt x="1035565" y="1640421"/>
                  </a:cubicBezTo>
                  <a:cubicBezTo>
                    <a:pt x="916022" y="1681340"/>
                    <a:pt x="768182" y="1700232"/>
                    <a:pt x="695829" y="1695489"/>
                  </a:cubicBezTo>
                  <a:cubicBezTo>
                    <a:pt x="623477" y="1690746"/>
                    <a:pt x="532473" y="1648701"/>
                    <a:pt x="532473" y="1648701"/>
                  </a:cubicBezTo>
                  <a:cubicBezTo>
                    <a:pt x="532473" y="1648701"/>
                    <a:pt x="532473" y="1648701"/>
                    <a:pt x="532473" y="1648701"/>
                  </a:cubicBezTo>
                  <a:cubicBezTo>
                    <a:pt x="532151" y="1648621"/>
                    <a:pt x="521138" y="1645968"/>
                    <a:pt x="502567" y="1640742"/>
                  </a:cubicBezTo>
                  <a:cubicBezTo>
                    <a:pt x="500879" y="1640260"/>
                    <a:pt x="499110" y="1639777"/>
                    <a:pt x="497261" y="1639215"/>
                  </a:cubicBezTo>
                  <a:cubicBezTo>
                    <a:pt x="412287" y="1615177"/>
                    <a:pt x="195792" y="1546202"/>
                    <a:pt x="91845" y="1441451"/>
                  </a:cubicBezTo>
                  <a:cubicBezTo>
                    <a:pt x="75767" y="1425212"/>
                    <a:pt x="62422" y="1408168"/>
                    <a:pt x="52614" y="1390322"/>
                  </a:cubicBezTo>
                  <a:cubicBezTo>
                    <a:pt x="-35094" y="1230342"/>
                    <a:pt x="12820" y="1098338"/>
                    <a:pt x="15071" y="1092630"/>
                  </a:cubicBezTo>
                  <a:cubicBezTo>
                    <a:pt x="15071" y="1092550"/>
                    <a:pt x="15071" y="1092550"/>
                    <a:pt x="15071" y="1092550"/>
                  </a:cubicBezTo>
                  <a:cubicBezTo>
                    <a:pt x="15071" y="1092470"/>
                    <a:pt x="15071" y="1092470"/>
                    <a:pt x="15071" y="1092470"/>
                  </a:cubicBezTo>
                  <a:cubicBezTo>
                    <a:pt x="15071" y="1092470"/>
                    <a:pt x="60492" y="920029"/>
                    <a:pt x="175292" y="858690"/>
                  </a:cubicBezTo>
                  <a:cubicBezTo>
                    <a:pt x="290092" y="797351"/>
                    <a:pt x="301105" y="756432"/>
                    <a:pt x="340417" y="702971"/>
                  </a:cubicBezTo>
                  <a:cubicBezTo>
                    <a:pt x="379728" y="649511"/>
                    <a:pt x="463095" y="651038"/>
                    <a:pt x="510285" y="655781"/>
                  </a:cubicBezTo>
                  <a:cubicBezTo>
                    <a:pt x="513742" y="656103"/>
                    <a:pt x="517118" y="656022"/>
                    <a:pt x="520495" y="655540"/>
                  </a:cubicBezTo>
                  <a:cubicBezTo>
                    <a:pt x="523469" y="655138"/>
                    <a:pt x="526363" y="654415"/>
                    <a:pt x="529338" y="653450"/>
                  </a:cubicBezTo>
                  <a:cubicBezTo>
                    <a:pt x="569293" y="640105"/>
                    <a:pt x="607881" y="577399"/>
                    <a:pt x="658125" y="539374"/>
                  </a:cubicBezTo>
                  <a:cubicBezTo>
                    <a:pt x="716329" y="495319"/>
                    <a:pt x="881454" y="569280"/>
                    <a:pt x="927116" y="533103"/>
                  </a:cubicBezTo>
                  <a:cubicBezTo>
                    <a:pt x="928644" y="531897"/>
                    <a:pt x="930332" y="530370"/>
                    <a:pt x="932181" y="528601"/>
                  </a:cubicBezTo>
                  <a:cubicBezTo>
                    <a:pt x="985883" y="477552"/>
                    <a:pt x="1175527" y="200683"/>
                    <a:pt x="1354962" y="94244"/>
                  </a:cubicBezTo>
                  <a:cubicBezTo>
                    <a:pt x="1518399" y="-2708"/>
                    <a:pt x="1561087" y="-20395"/>
                    <a:pt x="1586169" y="20846"/>
                  </a:cubicBezTo>
                  <a:cubicBezTo>
                    <a:pt x="1589545" y="26393"/>
                    <a:pt x="1592600" y="33066"/>
                    <a:pt x="1595655" y="40784"/>
                  </a:cubicBezTo>
                  <a:cubicBezTo>
                    <a:pt x="1620818" y="105097"/>
                    <a:pt x="1410030" y="320628"/>
                    <a:pt x="1364368" y="386710"/>
                  </a:cubicBezTo>
                  <a:close/>
                </a:path>
              </a:pathLst>
            </a:custGeom>
            <a:solidFill>
              <a:srgbClr val="FFD4D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911" name="Google Shape;5911;p23"/>
            <p:cNvSpPr/>
            <p:nvPr/>
          </p:nvSpPr>
          <p:spPr>
            <a:xfrm>
              <a:off x="6092074" y="4956652"/>
              <a:ext cx="2446167" cy="1191706"/>
            </a:xfrm>
            <a:custGeom>
              <a:avLst/>
              <a:gdLst/>
              <a:ahLst/>
              <a:cxnLst/>
              <a:rect l="l" t="t" r="r" b="b"/>
              <a:pathLst>
                <a:path w="2446167" h="1191706" extrusionOk="0">
                  <a:moveTo>
                    <a:pt x="2446168" y="904971"/>
                  </a:moveTo>
                  <a:cubicBezTo>
                    <a:pt x="2446168" y="904971"/>
                    <a:pt x="2441023" y="906820"/>
                    <a:pt x="2431134" y="910197"/>
                  </a:cubicBezTo>
                  <a:cubicBezTo>
                    <a:pt x="2425989" y="911965"/>
                    <a:pt x="2419558" y="914216"/>
                    <a:pt x="2411841" y="916789"/>
                  </a:cubicBezTo>
                  <a:cubicBezTo>
                    <a:pt x="2259498" y="968561"/>
                    <a:pt x="1630673" y="1173078"/>
                    <a:pt x="1162149" y="1189960"/>
                  </a:cubicBezTo>
                  <a:cubicBezTo>
                    <a:pt x="625292" y="1209335"/>
                    <a:pt x="246164" y="1061092"/>
                    <a:pt x="246164" y="1061092"/>
                  </a:cubicBezTo>
                  <a:cubicBezTo>
                    <a:pt x="246164" y="1061092"/>
                    <a:pt x="245119" y="1060369"/>
                    <a:pt x="243109" y="1058841"/>
                  </a:cubicBezTo>
                  <a:lnTo>
                    <a:pt x="243109" y="1058841"/>
                  </a:lnTo>
                  <a:cubicBezTo>
                    <a:pt x="226308" y="1046059"/>
                    <a:pt x="143665" y="980057"/>
                    <a:pt x="79351" y="869197"/>
                  </a:cubicBezTo>
                  <a:cubicBezTo>
                    <a:pt x="21791" y="770074"/>
                    <a:pt x="-21058" y="635096"/>
                    <a:pt x="10938" y="470373"/>
                  </a:cubicBezTo>
                  <a:cubicBezTo>
                    <a:pt x="82889" y="99606"/>
                    <a:pt x="509046" y="0"/>
                    <a:pt x="509046" y="0"/>
                  </a:cubicBezTo>
                  <a:lnTo>
                    <a:pt x="676180" y="123643"/>
                  </a:lnTo>
                  <a:cubicBezTo>
                    <a:pt x="676180" y="123643"/>
                    <a:pt x="971218" y="246321"/>
                    <a:pt x="1427764" y="301630"/>
                  </a:cubicBezTo>
                  <a:cubicBezTo>
                    <a:pt x="1884389" y="357021"/>
                    <a:pt x="1928605" y="348659"/>
                    <a:pt x="1928605" y="348659"/>
                  </a:cubicBezTo>
                  <a:cubicBezTo>
                    <a:pt x="1928605" y="348659"/>
                    <a:pt x="1928605" y="348659"/>
                    <a:pt x="1928605" y="348740"/>
                  </a:cubicBezTo>
                  <a:cubicBezTo>
                    <a:pt x="1928605" y="348740"/>
                    <a:pt x="1928605" y="348820"/>
                    <a:pt x="1928605" y="348820"/>
                  </a:cubicBezTo>
                  <a:cubicBezTo>
                    <a:pt x="1927721" y="352438"/>
                    <a:pt x="1915421" y="407426"/>
                    <a:pt x="1964058" y="488541"/>
                  </a:cubicBezTo>
                  <a:cubicBezTo>
                    <a:pt x="1980699" y="516357"/>
                    <a:pt x="2004575" y="547227"/>
                    <a:pt x="2038420" y="580188"/>
                  </a:cubicBezTo>
                  <a:cubicBezTo>
                    <a:pt x="2048067" y="589514"/>
                    <a:pt x="2058518" y="599080"/>
                    <a:pt x="2069773" y="608727"/>
                  </a:cubicBezTo>
                  <a:cubicBezTo>
                    <a:pt x="2158928" y="684939"/>
                    <a:pt x="2224206" y="714121"/>
                    <a:pt x="2274049" y="735746"/>
                  </a:cubicBezTo>
                  <a:cubicBezTo>
                    <a:pt x="2282892" y="739605"/>
                    <a:pt x="2291253" y="743223"/>
                    <a:pt x="2299131" y="746760"/>
                  </a:cubicBezTo>
                  <a:cubicBezTo>
                    <a:pt x="2299131" y="746760"/>
                    <a:pt x="2299131" y="746760"/>
                    <a:pt x="2299131" y="746760"/>
                  </a:cubicBezTo>
                  <a:cubicBezTo>
                    <a:pt x="2302266" y="748207"/>
                    <a:pt x="2305402" y="749654"/>
                    <a:pt x="2308456" y="751101"/>
                  </a:cubicBezTo>
                  <a:cubicBezTo>
                    <a:pt x="2335227" y="763884"/>
                    <a:pt x="2356772" y="777550"/>
                    <a:pt x="2375182" y="801828"/>
                  </a:cubicBezTo>
                  <a:cubicBezTo>
                    <a:pt x="2376709" y="803838"/>
                    <a:pt x="2378156" y="805848"/>
                    <a:pt x="2379603" y="807938"/>
                  </a:cubicBezTo>
                  <a:cubicBezTo>
                    <a:pt x="2379603" y="807938"/>
                    <a:pt x="2379603" y="807938"/>
                    <a:pt x="2379603" y="807938"/>
                  </a:cubicBezTo>
                  <a:cubicBezTo>
                    <a:pt x="2384748" y="815415"/>
                    <a:pt x="2389572" y="822409"/>
                    <a:pt x="2393994" y="828840"/>
                  </a:cubicBezTo>
                  <a:cubicBezTo>
                    <a:pt x="2404525" y="844114"/>
                    <a:pt x="2412966" y="856495"/>
                    <a:pt x="2419799" y="866383"/>
                  </a:cubicBezTo>
                  <a:cubicBezTo>
                    <a:pt x="2440540" y="896530"/>
                    <a:pt x="2445927" y="904650"/>
                    <a:pt x="2446168" y="904971"/>
                  </a:cubicBezTo>
                  <a:cubicBezTo>
                    <a:pt x="2446168" y="904971"/>
                    <a:pt x="2446168" y="904971"/>
                    <a:pt x="2446168" y="904971"/>
                  </a:cubicBezTo>
                  <a:close/>
                </a:path>
              </a:pathLst>
            </a:custGeom>
            <a:solidFill>
              <a:srgbClr val="FFD4D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912" name="Google Shape;5912;p23"/>
            <p:cNvSpPr/>
            <p:nvPr/>
          </p:nvSpPr>
          <p:spPr>
            <a:xfrm>
              <a:off x="5761867" y="4836412"/>
              <a:ext cx="1006467" cy="1181338"/>
            </a:xfrm>
            <a:custGeom>
              <a:avLst/>
              <a:gdLst/>
              <a:ahLst/>
              <a:cxnLst/>
              <a:rect l="l" t="t" r="r" b="b"/>
              <a:pathLst>
                <a:path w="1006467" h="1181338" extrusionOk="0">
                  <a:moveTo>
                    <a:pt x="1006468" y="243963"/>
                  </a:moveTo>
                  <a:cubicBezTo>
                    <a:pt x="1006468" y="243963"/>
                    <a:pt x="822611" y="143715"/>
                    <a:pt x="652422" y="256103"/>
                  </a:cubicBezTo>
                  <a:cubicBezTo>
                    <a:pt x="581597" y="302891"/>
                    <a:pt x="529262" y="374921"/>
                    <a:pt x="494934" y="461825"/>
                  </a:cubicBezTo>
                  <a:cubicBezTo>
                    <a:pt x="494934" y="461825"/>
                    <a:pt x="494934" y="461825"/>
                    <a:pt x="494934" y="461825"/>
                  </a:cubicBezTo>
                  <a:cubicBezTo>
                    <a:pt x="466315" y="534339"/>
                    <a:pt x="450317" y="617142"/>
                    <a:pt x="446619" y="704287"/>
                  </a:cubicBezTo>
                  <a:cubicBezTo>
                    <a:pt x="444127" y="763697"/>
                    <a:pt x="447423" y="825116"/>
                    <a:pt x="456427" y="886616"/>
                  </a:cubicBezTo>
                  <a:cubicBezTo>
                    <a:pt x="494372" y="1146442"/>
                    <a:pt x="593173" y="1181332"/>
                    <a:pt x="593173" y="1181332"/>
                  </a:cubicBezTo>
                  <a:cubicBezTo>
                    <a:pt x="593173" y="1181332"/>
                    <a:pt x="585938" y="1181574"/>
                    <a:pt x="573397" y="1179081"/>
                  </a:cubicBezTo>
                  <a:lnTo>
                    <a:pt x="573397" y="1179081"/>
                  </a:lnTo>
                  <a:cubicBezTo>
                    <a:pt x="543491" y="1173212"/>
                    <a:pt x="483679" y="1151989"/>
                    <a:pt x="421617" y="1075858"/>
                  </a:cubicBezTo>
                  <a:cubicBezTo>
                    <a:pt x="412452" y="1064683"/>
                    <a:pt x="403288" y="1052223"/>
                    <a:pt x="394123" y="1038556"/>
                  </a:cubicBezTo>
                  <a:cubicBezTo>
                    <a:pt x="296849" y="892726"/>
                    <a:pt x="9689" y="637482"/>
                    <a:pt x="605" y="581207"/>
                  </a:cubicBezTo>
                  <a:cubicBezTo>
                    <a:pt x="-8479" y="525013"/>
                    <a:pt x="75048" y="-233162"/>
                    <a:pt x="922860" y="72246"/>
                  </a:cubicBezTo>
                  <a:lnTo>
                    <a:pt x="1006468" y="243963"/>
                  </a:lnTo>
                  <a:close/>
                </a:path>
              </a:pathLst>
            </a:custGeom>
            <a:solidFill>
              <a:srgbClr val="FFD4D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913" name="Google Shape;5913;p23"/>
            <p:cNvSpPr/>
            <p:nvPr/>
          </p:nvSpPr>
          <p:spPr>
            <a:xfrm>
              <a:off x="8546106" y="5645530"/>
              <a:ext cx="9968" cy="69619"/>
            </a:xfrm>
            <a:custGeom>
              <a:avLst/>
              <a:gdLst/>
              <a:ahLst/>
              <a:cxnLst/>
              <a:rect l="l" t="t" r="r" b="b"/>
              <a:pathLst>
                <a:path w="9968" h="69619" extrusionOk="0">
                  <a:moveTo>
                    <a:pt x="9821" y="69620"/>
                  </a:moveTo>
                  <a:cubicBezTo>
                    <a:pt x="-5292" y="34488"/>
                    <a:pt x="1541" y="0"/>
                    <a:pt x="1541" y="0"/>
                  </a:cubicBezTo>
                  <a:cubicBezTo>
                    <a:pt x="1541" y="0"/>
                    <a:pt x="11268" y="34890"/>
                    <a:pt x="9821" y="69620"/>
                  </a:cubicBezTo>
                  <a:close/>
                </a:path>
              </a:pathLst>
            </a:custGeom>
            <a:solidFill>
              <a:srgbClr val="FFD4D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914" name="Google Shape;5914;p23"/>
            <p:cNvSpPr/>
            <p:nvPr/>
          </p:nvSpPr>
          <p:spPr>
            <a:xfrm>
              <a:off x="8772825" y="5636526"/>
              <a:ext cx="1849" cy="17284"/>
            </a:xfrm>
            <a:custGeom>
              <a:avLst/>
              <a:gdLst/>
              <a:ahLst/>
              <a:cxnLst/>
              <a:rect l="l" t="t" r="r" b="b"/>
              <a:pathLst>
                <a:path w="1849" h="17284" extrusionOk="0">
                  <a:moveTo>
                    <a:pt x="1849" y="0"/>
                  </a:moveTo>
                  <a:cubicBezTo>
                    <a:pt x="1286" y="5949"/>
                    <a:pt x="643" y="11737"/>
                    <a:pt x="0" y="17284"/>
                  </a:cubicBezTo>
                  <a:cubicBezTo>
                    <a:pt x="643" y="7075"/>
                    <a:pt x="1849" y="0"/>
                    <a:pt x="1849" y="0"/>
                  </a:cubicBezTo>
                  <a:close/>
                </a:path>
              </a:pathLst>
            </a:custGeom>
            <a:solidFill>
              <a:srgbClr val="FFD4D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915" name="Google Shape;5915;p23"/>
            <p:cNvSpPr/>
            <p:nvPr/>
          </p:nvSpPr>
          <p:spPr>
            <a:xfrm>
              <a:off x="8983130" y="5541181"/>
              <a:ext cx="50325" cy="27735"/>
            </a:xfrm>
            <a:custGeom>
              <a:avLst/>
              <a:gdLst/>
              <a:ahLst/>
              <a:cxnLst/>
              <a:rect l="l" t="t" r="r" b="b"/>
              <a:pathLst>
                <a:path w="50325" h="27735" extrusionOk="0">
                  <a:moveTo>
                    <a:pt x="50325" y="0"/>
                  </a:moveTo>
                  <a:cubicBezTo>
                    <a:pt x="31514" y="8522"/>
                    <a:pt x="14792" y="17927"/>
                    <a:pt x="0" y="27735"/>
                  </a:cubicBezTo>
                  <a:cubicBezTo>
                    <a:pt x="26771" y="9084"/>
                    <a:pt x="48396" y="723"/>
                    <a:pt x="50325" y="0"/>
                  </a:cubicBezTo>
                  <a:close/>
                </a:path>
              </a:pathLst>
            </a:custGeom>
            <a:solidFill>
              <a:srgbClr val="FFD4D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916" name="Google Shape;5916;p23"/>
            <p:cNvSpPr/>
            <p:nvPr/>
          </p:nvSpPr>
          <p:spPr>
            <a:xfrm>
              <a:off x="8391365" y="5568916"/>
              <a:ext cx="758175" cy="340290"/>
            </a:xfrm>
            <a:custGeom>
              <a:avLst/>
              <a:gdLst/>
              <a:ahLst/>
              <a:cxnLst/>
              <a:rect l="l" t="t" r="r" b="b"/>
              <a:pathLst>
                <a:path w="758175" h="340290" extrusionOk="0">
                  <a:moveTo>
                    <a:pt x="758175" y="236191"/>
                  </a:moveTo>
                  <a:cubicBezTo>
                    <a:pt x="726582" y="255324"/>
                    <a:pt x="689440" y="271001"/>
                    <a:pt x="650048" y="284506"/>
                  </a:cubicBezTo>
                  <a:cubicBezTo>
                    <a:pt x="530506" y="325426"/>
                    <a:pt x="382665" y="344318"/>
                    <a:pt x="310313" y="339575"/>
                  </a:cubicBezTo>
                  <a:cubicBezTo>
                    <a:pt x="237960" y="334832"/>
                    <a:pt x="146956" y="292787"/>
                    <a:pt x="146956" y="292787"/>
                  </a:cubicBezTo>
                  <a:cubicBezTo>
                    <a:pt x="146956" y="292787"/>
                    <a:pt x="141811" y="294636"/>
                    <a:pt x="131923" y="298012"/>
                  </a:cubicBezTo>
                  <a:cubicBezTo>
                    <a:pt x="126778" y="293671"/>
                    <a:pt x="121794" y="289250"/>
                    <a:pt x="116970" y="284828"/>
                  </a:cubicBezTo>
                  <a:cubicBezTo>
                    <a:pt x="38829" y="213199"/>
                    <a:pt x="1045" y="136988"/>
                    <a:pt x="0" y="134736"/>
                  </a:cubicBezTo>
                  <a:cubicBezTo>
                    <a:pt x="1125" y="135701"/>
                    <a:pt x="38266" y="168581"/>
                    <a:pt x="76051" y="189725"/>
                  </a:cubicBezTo>
                  <a:cubicBezTo>
                    <a:pt x="104188" y="205482"/>
                    <a:pt x="132727" y="214726"/>
                    <a:pt x="146956" y="199291"/>
                  </a:cubicBezTo>
                  <a:cubicBezTo>
                    <a:pt x="159176" y="186026"/>
                    <a:pt x="163758" y="166170"/>
                    <a:pt x="164562" y="146233"/>
                  </a:cubicBezTo>
                  <a:cubicBezTo>
                    <a:pt x="174209" y="168581"/>
                    <a:pt x="192619" y="191172"/>
                    <a:pt x="227428" y="205321"/>
                  </a:cubicBezTo>
                  <a:cubicBezTo>
                    <a:pt x="313126" y="240211"/>
                    <a:pt x="365381" y="216495"/>
                    <a:pt x="381540" y="84813"/>
                  </a:cubicBezTo>
                  <a:cubicBezTo>
                    <a:pt x="379851" y="112066"/>
                    <a:pt x="382424" y="161668"/>
                    <a:pt x="424308" y="158372"/>
                  </a:cubicBezTo>
                  <a:cubicBezTo>
                    <a:pt x="474392" y="154432"/>
                    <a:pt x="491355" y="66484"/>
                    <a:pt x="591845" y="0"/>
                  </a:cubicBezTo>
                  <a:cubicBezTo>
                    <a:pt x="564913" y="18811"/>
                    <a:pt x="532837" y="47994"/>
                    <a:pt x="510568" y="90280"/>
                  </a:cubicBezTo>
                  <a:cubicBezTo>
                    <a:pt x="465147" y="176540"/>
                    <a:pt x="576409" y="217460"/>
                    <a:pt x="576409" y="217460"/>
                  </a:cubicBezTo>
                  <a:cubicBezTo>
                    <a:pt x="576409" y="217460"/>
                    <a:pt x="618053" y="264408"/>
                    <a:pt x="730119" y="241658"/>
                  </a:cubicBezTo>
                  <a:cubicBezTo>
                    <a:pt x="740007" y="239728"/>
                    <a:pt x="749332" y="237879"/>
                    <a:pt x="758175" y="236191"/>
                  </a:cubicBezTo>
                  <a:close/>
                </a:path>
              </a:pathLst>
            </a:custGeom>
            <a:solidFill>
              <a:srgbClr val="CC6E7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917" name="Google Shape;5917;p23"/>
            <p:cNvSpPr/>
            <p:nvPr/>
          </p:nvSpPr>
          <p:spPr>
            <a:xfrm>
              <a:off x="8285891" y="5075873"/>
              <a:ext cx="265132" cy="669342"/>
            </a:xfrm>
            <a:custGeom>
              <a:avLst/>
              <a:gdLst/>
              <a:ahLst/>
              <a:cxnLst/>
              <a:rect l="l" t="t" r="r" b="b"/>
              <a:pathLst>
                <a:path w="265132" h="669342" extrusionOk="0">
                  <a:moveTo>
                    <a:pt x="0" y="0"/>
                  </a:moveTo>
                  <a:cubicBezTo>
                    <a:pt x="0" y="0"/>
                    <a:pt x="70182" y="64796"/>
                    <a:pt x="145831" y="170189"/>
                  </a:cubicBezTo>
                  <a:cubicBezTo>
                    <a:pt x="221479" y="275503"/>
                    <a:pt x="265132" y="669343"/>
                    <a:pt x="265132" y="669343"/>
                  </a:cubicBezTo>
                  <a:cubicBezTo>
                    <a:pt x="265132" y="669343"/>
                    <a:pt x="236272" y="348498"/>
                    <a:pt x="193021" y="198568"/>
                  </a:cubicBezTo>
                  <a:cubicBezTo>
                    <a:pt x="149770" y="48637"/>
                    <a:pt x="0" y="0"/>
                    <a:pt x="0" y="0"/>
                  </a:cubicBezTo>
                  <a:close/>
                </a:path>
              </a:pathLst>
            </a:custGeom>
            <a:solidFill>
              <a:srgbClr val="FFD4D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918" name="Google Shape;5918;p23"/>
            <p:cNvSpPr/>
            <p:nvPr/>
          </p:nvSpPr>
          <p:spPr>
            <a:xfrm>
              <a:off x="8600545" y="4923289"/>
              <a:ext cx="204238" cy="773530"/>
            </a:xfrm>
            <a:custGeom>
              <a:avLst/>
              <a:gdLst/>
              <a:ahLst/>
              <a:cxnLst/>
              <a:rect l="l" t="t" r="r" b="b"/>
              <a:pathLst>
                <a:path w="204238" h="773530" extrusionOk="0">
                  <a:moveTo>
                    <a:pt x="0" y="0"/>
                  </a:moveTo>
                  <a:cubicBezTo>
                    <a:pt x="0" y="0"/>
                    <a:pt x="145349" y="168823"/>
                    <a:pt x="169868" y="275503"/>
                  </a:cubicBezTo>
                  <a:cubicBezTo>
                    <a:pt x="194387" y="382183"/>
                    <a:pt x="176058" y="665805"/>
                    <a:pt x="174129" y="698203"/>
                  </a:cubicBezTo>
                  <a:cubicBezTo>
                    <a:pt x="172280" y="730601"/>
                    <a:pt x="173164" y="737354"/>
                    <a:pt x="173164" y="737354"/>
                  </a:cubicBezTo>
                  <a:lnTo>
                    <a:pt x="164803" y="773530"/>
                  </a:lnTo>
                  <a:cubicBezTo>
                    <a:pt x="164803" y="773530"/>
                    <a:pt x="208135" y="760266"/>
                    <a:pt x="203954" y="494249"/>
                  </a:cubicBezTo>
                  <a:cubicBezTo>
                    <a:pt x="199854" y="228152"/>
                    <a:pt x="213360" y="183615"/>
                    <a:pt x="0" y="0"/>
                  </a:cubicBezTo>
                  <a:close/>
                </a:path>
              </a:pathLst>
            </a:custGeom>
            <a:solidFill>
              <a:srgbClr val="FFD4D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919" name="Google Shape;5919;p23"/>
            <p:cNvSpPr/>
            <p:nvPr/>
          </p:nvSpPr>
          <p:spPr>
            <a:xfrm>
              <a:off x="9061833" y="5420191"/>
              <a:ext cx="12299" cy="72674"/>
            </a:xfrm>
            <a:custGeom>
              <a:avLst/>
              <a:gdLst/>
              <a:ahLst/>
              <a:cxnLst/>
              <a:rect l="l" t="t" r="r" b="b"/>
              <a:pathLst>
                <a:path w="12299" h="72674" extrusionOk="0">
                  <a:moveTo>
                    <a:pt x="0" y="72674"/>
                  </a:moveTo>
                  <a:cubicBezTo>
                    <a:pt x="402" y="70101"/>
                    <a:pt x="4582" y="42045"/>
                    <a:pt x="12300" y="0"/>
                  </a:cubicBezTo>
                  <a:cubicBezTo>
                    <a:pt x="1688" y="62464"/>
                    <a:pt x="241" y="71388"/>
                    <a:pt x="0" y="72674"/>
                  </a:cubicBezTo>
                  <a:close/>
                </a:path>
              </a:pathLst>
            </a:custGeom>
            <a:solidFill>
              <a:srgbClr val="FFD4D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920" name="Google Shape;5920;p23"/>
            <p:cNvSpPr/>
            <p:nvPr/>
          </p:nvSpPr>
          <p:spPr>
            <a:xfrm>
              <a:off x="8937368" y="4212919"/>
              <a:ext cx="654569" cy="1207191"/>
            </a:xfrm>
            <a:custGeom>
              <a:avLst/>
              <a:gdLst/>
              <a:ahLst/>
              <a:cxnLst/>
              <a:rect l="l" t="t" r="r" b="b"/>
              <a:pathLst>
                <a:path w="654569" h="1207191" extrusionOk="0">
                  <a:moveTo>
                    <a:pt x="654569" y="20849"/>
                  </a:moveTo>
                  <a:cubicBezTo>
                    <a:pt x="572409" y="52765"/>
                    <a:pt x="427703" y="148029"/>
                    <a:pt x="296745" y="371920"/>
                  </a:cubicBezTo>
                  <a:cubicBezTo>
                    <a:pt x="149548" y="623627"/>
                    <a:pt x="304623" y="691478"/>
                    <a:pt x="234763" y="848081"/>
                  </a:cubicBezTo>
                  <a:cubicBezTo>
                    <a:pt x="187492" y="954118"/>
                    <a:pt x="153648" y="1114661"/>
                    <a:pt x="136685" y="1207192"/>
                  </a:cubicBezTo>
                  <a:cubicBezTo>
                    <a:pt x="140383" y="1185245"/>
                    <a:pt x="145206" y="1156625"/>
                    <a:pt x="151477" y="1119324"/>
                  </a:cubicBezTo>
                  <a:cubicBezTo>
                    <a:pt x="178569" y="958620"/>
                    <a:pt x="234763" y="834656"/>
                    <a:pt x="106940" y="722348"/>
                  </a:cubicBezTo>
                  <a:cubicBezTo>
                    <a:pt x="19071" y="645092"/>
                    <a:pt x="-3840" y="603610"/>
                    <a:pt x="501" y="528524"/>
                  </a:cubicBezTo>
                  <a:cubicBezTo>
                    <a:pt x="54203" y="477475"/>
                    <a:pt x="243847" y="200605"/>
                    <a:pt x="423282" y="94167"/>
                  </a:cubicBezTo>
                  <a:cubicBezTo>
                    <a:pt x="586799" y="-2705"/>
                    <a:pt x="629487" y="-20392"/>
                    <a:pt x="654569" y="20849"/>
                  </a:cubicBezTo>
                  <a:close/>
                </a:path>
              </a:pathLst>
            </a:custGeom>
            <a:solidFill>
              <a:srgbClr val="FFD4D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921" name="Google Shape;5921;p23"/>
            <p:cNvSpPr/>
            <p:nvPr/>
          </p:nvSpPr>
          <p:spPr>
            <a:xfrm>
              <a:off x="9016412" y="4831321"/>
              <a:ext cx="251706" cy="717497"/>
            </a:xfrm>
            <a:custGeom>
              <a:avLst/>
              <a:gdLst/>
              <a:ahLst/>
              <a:cxnLst/>
              <a:rect l="l" t="t" r="r" b="b"/>
              <a:pathLst>
                <a:path w="251706" h="717497" extrusionOk="0">
                  <a:moveTo>
                    <a:pt x="179917" y="677462"/>
                  </a:moveTo>
                  <a:cubicBezTo>
                    <a:pt x="164723" y="671513"/>
                    <a:pt x="148886" y="667735"/>
                    <a:pt x="133129" y="667735"/>
                  </a:cubicBezTo>
                  <a:cubicBezTo>
                    <a:pt x="60856" y="667735"/>
                    <a:pt x="5065" y="713237"/>
                    <a:pt x="0" y="717498"/>
                  </a:cubicBezTo>
                  <a:cubicBezTo>
                    <a:pt x="4180" y="713478"/>
                    <a:pt x="43412" y="670468"/>
                    <a:pt x="73237" y="445130"/>
                  </a:cubicBezTo>
                  <a:cubicBezTo>
                    <a:pt x="91325" y="308785"/>
                    <a:pt x="92290" y="228232"/>
                    <a:pt x="89878" y="184258"/>
                  </a:cubicBezTo>
                  <a:cubicBezTo>
                    <a:pt x="88029" y="151378"/>
                    <a:pt x="84331" y="138917"/>
                    <a:pt x="84331" y="138917"/>
                  </a:cubicBezTo>
                  <a:cubicBezTo>
                    <a:pt x="117613" y="137872"/>
                    <a:pt x="147117" y="122437"/>
                    <a:pt x="171797" y="102178"/>
                  </a:cubicBezTo>
                  <a:cubicBezTo>
                    <a:pt x="220756" y="61902"/>
                    <a:pt x="250340" y="2733"/>
                    <a:pt x="251707" y="0"/>
                  </a:cubicBezTo>
                  <a:cubicBezTo>
                    <a:pt x="203472" y="130557"/>
                    <a:pt x="154674" y="288607"/>
                    <a:pt x="136827" y="407024"/>
                  </a:cubicBezTo>
                  <a:cubicBezTo>
                    <a:pt x="116809" y="538786"/>
                    <a:pt x="148243" y="613470"/>
                    <a:pt x="179917" y="677462"/>
                  </a:cubicBezTo>
                  <a:close/>
                </a:path>
              </a:pathLst>
            </a:custGeom>
            <a:solidFill>
              <a:srgbClr val="CC6E7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922" name="Google Shape;5922;p23"/>
            <p:cNvSpPr/>
            <p:nvPr/>
          </p:nvSpPr>
          <p:spPr>
            <a:xfrm>
              <a:off x="8056149" y="5309974"/>
              <a:ext cx="415688" cy="454818"/>
            </a:xfrm>
            <a:custGeom>
              <a:avLst/>
              <a:gdLst/>
              <a:ahLst/>
              <a:cxnLst/>
              <a:rect l="l" t="t" r="r" b="b"/>
              <a:pathLst>
                <a:path w="415688" h="454818" extrusionOk="0">
                  <a:moveTo>
                    <a:pt x="74264" y="0"/>
                  </a:moveTo>
                  <a:cubicBezTo>
                    <a:pt x="74264" y="0"/>
                    <a:pt x="167036" y="106439"/>
                    <a:pt x="246544" y="258942"/>
                  </a:cubicBezTo>
                  <a:cubicBezTo>
                    <a:pt x="326051" y="411365"/>
                    <a:pt x="415688" y="454777"/>
                    <a:pt x="415688" y="454777"/>
                  </a:cubicBezTo>
                  <a:cubicBezTo>
                    <a:pt x="415688" y="454777"/>
                    <a:pt x="74264" y="463057"/>
                    <a:pt x="16221" y="245034"/>
                  </a:cubicBezTo>
                  <a:cubicBezTo>
                    <a:pt x="-41741" y="27012"/>
                    <a:pt x="74264" y="0"/>
                    <a:pt x="74264" y="0"/>
                  </a:cubicBezTo>
                  <a:close/>
                </a:path>
              </a:pathLst>
            </a:custGeom>
            <a:solidFill>
              <a:srgbClr val="FFD4D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923" name="Google Shape;5923;p23"/>
            <p:cNvSpPr/>
            <p:nvPr/>
          </p:nvSpPr>
          <p:spPr>
            <a:xfrm>
              <a:off x="6168110" y="5315602"/>
              <a:ext cx="2399990" cy="832837"/>
            </a:xfrm>
            <a:custGeom>
              <a:avLst/>
              <a:gdLst/>
              <a:ahLst/>
              <a:cxnLst/>
              <a:rect l="l" t="t" r="r" b="b"/>
              <a:pathLst>
                <a:path w="2399990" h="832837" extrusionOk="0">
                  <a:moveTo>
                    <a:pt x="2355339" y="496339"/>
                  </a:moveTo>
                  <a:cubicBezTo>
                    <a:pt x="2350677" y="499555"/>
                    <a:pt x="2346978" y="503333"/>
                    <a:pt x="2344004" y="507674"/>
                  </a:cubicBezTo>
                  <a:cubicBezTo>
                    <a:pt x="2338939" y="514990"/>
                    <a:pt x="2336206" y="523753"/>
                    <a:pt x="2335161" y="533400"/>
                  </a:cubicBezTo>
                  <a:cubicBezTo>
                    <a:pt x="2335081" y="534445"/>
                    <a:pt x="2335000" y="535571"/>
                    <a:pt x="2334920" y="536616"/>
                  </a:cubicBezTo>
                  <a:cubicBezTo>
                    <a:pt x="2334518" y="543368"/>
                    <a:pt x="2334920" y="550523"/>
                    <a:pt x="2335965" y="557919"/>
                  </a:cubicBezTo>
                  <a:cubicBezTo>
                    <a:pt x="2183622" y="609692"/>
                    <a:pt x="1554797" y="814208"/>
                    <a:pt x="1086274" y="831091"/>
                  </a:cubicBezTo>
                  <a:cubicBezTo>
                    <a:pt x="549417" y="850465"/>
                    <a:pt x="170289" y="702223"/>
                    <a:pt x="170289" y="702223"/>
                  </a:cubicBezTo>
                  <a:cubicBezTo>
                    <a:pt x="170289" y="702223"/>
                    <a:pt x="169244" y="701499"/>
                    <a:pt x="167234" y="699972"/>
                  </a:cubicBezTo>
                  <a:lnTo>
                    <a:pt x="167234" y="699972"/>
                  </a:lnTo>
                  <a:cubicBezTo>
                    <a:pt x="137328" y="694103"/>
                    <a:pt x="77517" y="672880"/>
                    <a:pt x="15454" y="596749"/>
                  </a:cubicBezTo>
                  <a:cubicBezTo>
                    <a:pt x="10389" y="573274"/>
                    <a:pt x="6209" y="544815"/>
                    <a:pt x="3476" y="510327"/>
                  </a:cubicBezTo>
                  <a:cubicBezTo>
                    <a:pt x="2029" y="491757"/>
                    <a:pt x="984" y="471498"/>
                    <a:pt x="421" y="449230"/>
                  </a:cubicBezTo>
                  <a:cubicBezTo>
                    <a:pt x="-5689" y="205080"/>
                    <a:pt x="56374" y="49763"/>
                    <a:pt x="79928" y="0"/>
                  </a:cubicBezTo>
                  <a:cubicBezTo>
                    <a:pt x="62966" y="36257"/>
                    <a:pt x="28397" y="124688"/>
                    <a:pt x="40456" y="225097"/>
                  </a:cubicBezTo>
                  <a:cubicBezTo>
                    <a:pt x="48495" y="291903"/>
                    <a:pt x="77275" y="364014"/>
                    <a:pt x="145528" y="429534"/>
                  </a:cubicBezTo>
                  <a:cubicBezTo>
                    <a:pt x="348276" y="623921"/>
                    <a:pt x="1783753" y="500520"/>
                    <a:pt x="1888102" y="399548"/>
                  </a:cubicBezTo>
                  <a:cubicBezTo>
                    <a:pt x="1905064" y="383147"/>
                    <a:pt x="1918570" y="362326"/>
                    <a:pt x="1929504" y="338771"/>
                  </a:cubicBezTo>
                  <a:cubicBezTo>
                    <a:pt x="1933282" y="330652"/>
                    <a:pt x="1936739" y="322130"/>
                    <a:pt x="1939874" y="313367"/>
                  </a:cubicBezTo>
                  <a:cubicBezTo>
                    <a:pt x="1950406" y="284346"/>
                    <a:pt x="1957560" y="252672"/>
                    <a:pt x="1962464" y="221319"/>
                  </a:cubicBezTo>
                  <a:cubicBezTo>
                    <a:pt x="1977899" y="122035"/>
                    <a:pt x="1969941" y="25725"/>
                    <a:pt x="1969941" y="25725"/>
                  </a:cubicBezTo>
                  <a:cubicBezTo>
                    <a:pt x="1969941" y="25725"/>
                    <a:pt x="2101060" y="255646"/>
                    <a:pt x="2198173" y="376877"/>
                  </a:cubicBezTo>
                  <a:cubicBezTo>
                    <a:pt x="2217306" y="400834"/>
                    <a:pt x="2235153" y="420530"/>
                    <a:pt x="2250428" y="433312"/>
                  </a:cubicBezTo>
                  <a:lnTo>
                    <a:pt x="2250428" y="433312"/>
                  </a:lnTo>
                  <a:cubicBezTo>
                    <a:pt x="2257181" y="439020"/>
                    <a:pt x="2263853" y="444004"/>
                    <a:pt x="2270204" y="448345"/>
                  </a:cubicBezTo>
                  <a:cubicBezTo>
                    <a:pt x="2287649" y="460082"/>
                    <a:pt x="2303728" y="466916"/>
                    <a:pt x="2318198" y="469970"/>
                  </a:cubicBezTo>
                  <a:cubicBezTo>
                    <a:pt x="2370775" y="481145"/>
                    <a:pt x="2401163" y="442878"/>
                    <a:pt x="2395294" y="413696"/>
                  </a:cubicBezTo>
                  <a:cubicBezTo>
                    <a:pt x="2395294" y="413696"/>
                    <a:pt x="2395374" y="413777"/>
                    <a:pt x="2395374" y="413857"/>
                  </a:cubicBezTo>
                  <a:cubicBezTo>
                    <a:pt x="2395374" y="413938"/>
                    <a:pt x="2395455" y="413938"/>
                    <a:pt x="2395455" y="414018"/>
                  </a:cubicBezTo>
                  <a:cubicBezTo>
                    <a:pt x="2395455" y="414099"/>
                    <a:pt x="2395535" y="414099"/>
                    <a:pt x="2395535" y="414179"/>
                  </a:cubicBezTo>
                  <a:cubicBezTo>
                    <a:pt x="2398188" y="418922"/>
                    <a:pt x="2415955" y="454374"/>
                    <a:pt x="2355339" y="496339"/>
                  </a:cubicBezTo>
                  <a:close/>
                </a:path>
              </a:pathLst>
            </a:custGeom>
            <a:solidFill>
              <a:srgbClr val="CC6E7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924" name="Google Shape;5924;p23"/>
            <p:cNvSpPr/>
            <p:nvPr/>
          </p:nvSpPr>
          <p:spPr>
            <a:xfrm>
              <a:off x="8526102" y="4866452"/>
              <a:ext cx="535731" cy="861612"/>
            </a:xfrm>
            <a:custGeom>
              <a:avLst/>
              <a:gdLst/>
              <a:ahLst/>
              <a:cxnLst/>
              <a:rect l="l" t="t" r="r" b="b"/>
              <a:pathLst>
                <a:path w="535731" h="861612" extrusionOk="0">
                  <a:moveTo>
                    <a:pt x="535731" y="125733"/>
                  </a:moveTo>
                  <a:cubicBezTo>
                    <a:pt x="535731" y="125733"/>
                    <a:pt x="443040" y="160462"/>
                    <a:pt x="417716" y="202668"/>
                  </a:cubicBezTo>
                  <a:cubicBezTo>
                    <a:pt x="392393" y="244954"/>
                    <a:pt x="389418" y="261515"/>
                    <a:pt x="389418" y="261515"/>
                  </a:cubicBezTo>
                  <a:cubicBezTo>
                    <a:pt x="389418" y="261515"/>
                    <a:pt x="385238" y="391911"/>
                    <a:pt x="337324" y="626413"/>
                  </a:cubicBezTo>
                  <a:cubicBezTo>
                    <a:pt x="290536" y="855932"/>
                    <a:pt x="300585" y="858344"/>
                    <a:pt x="300987" y="858344"/>
                  </a:cubicBezTo>
                  <a:cubicBezTo>
                    <a:pt x="300987" y="858344"/>
                    <a:pt x="300987" y="858344"/>
                    <a:pt x="300987" y="858344"/>
                  </a:cubicBezTo>
                  <a:cubicBezTo>
                    <a:pt x="300907" y="858344"/>
                    <a:pt x="300666" y="858505"/>
                    <a:pt x="300183" y="858666"/>
                  </a:cubicBezTo>
                  <a:cubicBezTo>
                    <a:pt x="300103" y="858666"/>
                    <a:pt x="300022" y="858746"/>
                    <a:pt x="299862" y="858746"/>
                  </a:cubicBezTo>
                  <a:cubicBezTo>
                    <a:pt x="299621" y="858826"/>
                    <a:pt x="299379" y="858907"/>
                    <a:pt x="299138" y="858987"/>
                  </a:cubicBezTo>
                  <a:cubicBezTo>
                    <a:pt x="298334" y="859228"/>
                    <a:pt x="297370" y="859550"/>
                    <a:pt x="296244" y="859791"/>
                  </a:cubicBezTo>
                  <a:cubicBezTo>
                    <a:pt x="286999" y="862203"/>
                    <a:pt x="266740" y="865097"/>
                    <a:pt x="257978" y="847652"/>
                  </a:cubicBezTo>
                  <a:cubicBezTo>
                    <a:pt x="253556" y="838809"/>
                    <a:pt x="252109" y="824740"/>
                    <a:pt x="256450" y="802713"/>
                  </a:cubicBezTo>
                  <a:cubicBezTo>
                    <a:pt x="256450" y="802713"/>
                    <a:pt x="256450" y="802713"/>
                    <a:pt x="256450" y="802713"/>
                  </a:cubicBezTo>
                  <a:cubicBezTo>
                    <a:pt x="272287" y="723527"/>
                    <a:pt x="278317" y="347695"/>
                    <a:pt x="218746" y="244954"/>
                  </a:cubicBezTo>
                  <a:cubicBezTo>
                    <a:pt x="218746" y="244954"/>
                    <a:pt x="186911" y="147037"/>
                    <a:pt x="101696" y="90361"/>
                  </a:cubicBezTo>
                  <a:cubicBezTo>
                    <a:pt x="53461" y="58284"/>
                    <a:pt x="19937" y="25002"/>
                    <a:pt x="0" y="2090"/>
                  </a:cubicBezTo>
                  <a:cubicBezTo>
                    <a:pt x="2975" y="1688"/>
                    <a:pt x="5869" y="965"/>
                    <a:pt x="8843" y="0"/>
                  </a:cubicBezTo>
                  <a:cubicBezTo>
                    <a:pt x="54023" y="35373"/>
                    <a:pt x="144545" y="95425"/>
                    <a:pt x="257978" y="115202"/>
                  </a:cubicBezTo>
                  <a:cubicBezTo>
                    <a:pt x="422620" y="143821"/>
                    <a:pt x="535731" y="125733"/>
                    <a:pt x="535731" y="125733"/>
                  </a:cubicBezTo>
                  <a:close/>
                </a:path>
              </a:pathLst>
            </a:custGeom>
            <a:solidFill>
              <a:srgbClr val="FFD4D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925" name="Google Shape;5925;p23"/>
            <p:cNvSpPr/>
            <p:nvPr/>
          </p:nvSpPr>
          <p:spPr>
            <a:xfrm>
              <a:off x="7877099" y="3735821"/>
              <a:ext cx="302680" cy="337142"/>
            </a:xfrm>
            <a:custGeom>
              <a:avLst/>
              <a:gdLst/>
              <a:ahLst/>
              <a:cxnLst/>
              <a:rect l="l" t="t" r="r" b="b"/>
              <a:pathLst>
                <a:path w="302680" h="337142" extrusionOk="0">
                  <a:moveTo>
                    <a:pt x="0" y="0"/>
                  </a:moveTo>
                  <a:cubicBezTo>
                    <a:pt x="0" y="0"/>
                    <a:pt x="50968" y="15837"/>
                    <a:pt x="108931" y="52737"/>
                  </a:cubicBezTo>
                  <a:cubicBezTo>
                    <a:pt x="166893" y="89637"/>
                    <a:pt x="289973" y="165205"/>
                    <a:pt x="302273" y="258379"/>
                  </a:cubicBezTo>
                  <a:cubicBezTo>
                    <a:pt x="314573" y="351553"/>
                    <a:pt x="44376" y="336199"/>
                    <a:pt x="44376" y="336199"/>
                  </a:cubicBezTo>
                  <a:lnTo>
                    <a:pt x="0" y="0"/>
                  </a:lnTo>
                  <a:close/>
                </a:path>
              </a:pathLst>
            </a:custGeom>
            <a:solidFill>
              <a:srgbClr val="FFD4D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926" name="Google Shape;5926;p23"/>
            <p:cNvSpPr/>
            <p:nvPr/>
          </p:nvSpPr>
          <p:spPr>
            <a:xfrm>
              <a:off x="6726289" y="2804321"/>
              <a:ext cx="1248485" cy="1267618"/>
            </a:xfrm>
            <a:custGeom>
              <a:avLst/>
              <a:gdLst/>
              <a:ahLst/>
              <a:cxnLst/>
              <a:rect l="l" t="t" r="r" b="b"/>
              <a:pathLst>
                <a:path w="1248485" h="1267618" extrusionOk="0">
                  <a:moveTo>
                    <a:pt x="1248485" y="689039"/>
                  </a:moveTo>
                  <a:cubicBezTo>
                    <a:pt x="1248485" y="689039"/>
                    <a:pt x="1248485" y="720231"/>
                    <a:pt x="1246636" y="770717"/>
                  </a:cubicBezTo>
                  <a:lnTo>
                    <a:pt x="1246636" y="770797"/>
                  </a:lnTo>
                  <a:cubicBezTo>
                    <a:pt x="1246636" y="771440"/>
                    <a:pt x="1246556" y="772083"/>
                    <a:pt x="1246556" y="772727"/>
                  </a:cubicBezTo>
                  <a:cubicBezTo>
                    <a:pt x="1244627" y="823052"/>
                    <a:pt x="1240929" y="892109"/>
                    <a:pt x="1233532" y="968561"/>
                  </a:cubicBezTo>
                  <a:cubicBezTo>
                    <a:pt x="1230397" y="1001200"/>
                    <a:pt x="1226538" y="1035206"/>
                    <a:pt x="1221876" y="1069694"/>
                  </a:cubicBezTo>
                  <a:cubicBezTo>
                    <a:pt x="1195266" y="1267619"/>
                    <a:pt x="1195266" y="1267619"/>
                    <a:pt x="1195266" y="1267619"/>
                  </a:cubicBezTo>
                  <a:cubicBezTo>
                    <a:pt x="1195266" y="1267619"/>
                    <a:pt x="825946" y="1238115"/>
                    <a:pt x="514347" y="1118009"/>
                  </a:cubicBezTo>
                  <a:cubicBezTo>
                    <a:pt x="499475" y="1112302"/>
                    <a:pt x="484763" y="1106353"/>
                    <a:pt x="470131" y="1100162"/>
                  </a:cubicBezTo>
                  <a:cubicBezTo>
                    <a:pt x="150413" y="965024"/>
                    <a:pt x="0" y="805124"/>
                    <a:pt x="0" y="805124"/>
                  </a:cubicBezTo>
                  <a:cubicBezTo>
                    <a:pt x="0" y="805124"/>
                    <a:pt x="149850" y="780685"/>
                    <a:pt x="197362" y="670066"/>
                  </a:cubicBezTo>
                  <a:cubicBezTo>
                    <a:pt x="202829" y="657284"/>
                    <a:pt x="207009" y="643296"/>
                    <a:pt x="209340" y="628102"/>
                  </a:cubicBezTo>
                  <a:cubicBezTo>
                    <a:pt x="224534" y="530425"/>
                    <a:pt x="203391" y="283864"/>
                    <a:pt x="187635" y="130315"/>
                  </a:cubicBezTo>
                  <a:cubicBezTo>
                    <a:pt x="179756" y="53541"/>
                    <a:pt x="173164" y="0"/>
                    <a:pt x="173164" y="0"/>
                  </a:cubicBezTo>
                  <a:lnTo>
                    <a:pt x="1248485" y="689039"/>
                  </a:lnTo>
                  <a:close/>
                </a:path>
              </a:pathLst>
            </a:custGeom>
            <a:solidFill>
              <a:srgbClr val="FFD4D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927" name="Google Shape;5927;p23"/>
            <p:cNvSpPr/>
            <p:nvPr/>
          </p:nvSpPr>
          <p:spPr>
            <a:xfrm>
              <a:off x="7011587" y="1532803"/>
              <a:ext cx="1315384" cy="546020"/>
            </a:xfrm>
            <a:custGeom>
              <a:avLst/>
              <a:gdLst/>
              <a:ahLst/>
              <a:cxnLst/>
              <a:rect l="l" t="t" r="r" b="b"/>
              <a:pathLst>
                <a:path w="1315384" h="546020" extrusionOk="0">
                  <a:moveTo>
                    <a:pt x="1155404" y="84612"/>
                  </a:moveTo>
                  <a:lnTo>
                    <a:pt x="1315384" y="545659"/>
                  </a:lnTo>
                  <a:cubicBezTo>
                    <a:pt x="1315384" y="545659"/>
                    <a:pt x="18503" y="555306"/>
                    <a:pt x="2264" y="474915"/>
                  </a:cubicBezTo>
                  <a:cubicBezTo>
                    <a:pt x="-13895" y="394523"/>
                    <a:pt x="61754" y="114759"/>
                    <a:pt x="61754" y="114759"/>
                  </a:cubicBezTo>
                  <a:cubicBezTo>
                    <a:pt x="61754" y="114759"/>
                    <a:pt x="686720" y="-121995"/>
                    <a:pt x="1155404" y="84612"/>
                  </a:cubicBezTo>
                  <a:close/>
                </a:path>
              </a:pathLst>
            </a:custGeom>
            <a:solidFill>
              <a:srgbClr val="D8797E"/>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928" name="Google Shape;5928;p23"/>
            <p:cNvSpPr/>
            <p:nvPr/>
          </p:nvSpPr>
          <p:spPr>
            <a:xfrm>
              <a:off x="6653696" y="2196286"/>
              <a:ext cx="1719066" cy="1485539"/>
            </a:xfrm>
            <a:custGeom>
              <a:avLst/>
              <a:gdLst/>
              <a:ahLst/>
              <a:cxnLst/>
              <a:rect l="l" t="t" r="r" b="b"/>
              <a:pathLst>
                <a:path w="1719066" h="1485539" extrusionOk="0">
                  <a:moveTo>
                    <a:pt x="37382" y="152213"/>
                  </a:moveTo>
                  <a:cubicBezTo>
                    <a:pt x="1125" y="181475"/>
                    <a:pt x="0" y="189354"/>
                    <a:pt x="0" y="189354"/>
                  </a:cubicBezTo>
                  <a:lnTo>
                    <a:pt x="24841" y="175848"/>
                  </a:lnTo>
                  <a:cubicBezTo>
                    <a:pt x="24841" y="175848"/>
                    <a:pt x="17847" y="195383"/>
                    <a:pt x="30388" y="278991"/>
                  </a:cubicBezTo>
                  <a:cubicBezTo>
                    <a:pt x="42929" y="362598"/>
                    <a:pt x="17847" y="406573"/>
                    <a:pt x="111182" y="542033"/>
                  </a:cubicBezTo>
                  <a:cubicBezTo>
                    <a:pt x="204517" y="677493"/>
                    <a:pt x="237960" y="628695"/>
                    <a:pt x="237960" y="628695"/>
                  </a:cubicBezTo>
                  <a:cubicBezTo>
                    <a:pt x="237960" y="628695"/>
                    <a:pt x="292305" y="1041106"/>
                    <a:pt x="544494" y="1244497"/>
                  </a:cubicBezTo>
                  <a:cubicBezTo>
                    <a:pt x="796683" y="1447888"/>
                    <a:pt x="1036331" y="1546851"/>
                    <a:pt x="1223001" y="1445155"/>
                  </a:cubicBezTo>
                  <a:cubicBezTo>
                    <a:pt x="1409671" y="1343459"/>
                    <a:pt x="1519727" y="1135888"/>
                    <a:pt x="1586614" y="1011843"/>
                  </a:cubicBezTo>
                  <a:cubicBezTo>
                    <a:pt x="1653500" y="887798"/>
                    <a:pt x="1740323" y="588258"/>
                    <a:pt x="1714356" y="444116"/>
                  </a:cubicBezTo>
                  <a:cubicBezTo>
                    <a:pt x="1688390" y="299893"/>
                    <a:pt x="570943" y="-55359"/>
                    <a:pt x="349463" y="7347"/>
                  </a:cubicBezTo>
                  <a:cubicBezTo>
                    <a:pt x="127984" y="70052"/>
                    <a:pt x="73558" y="122950"/>
                    <a:pt x="37382" y="152213"/>
                  </a:cubicBezTo>
                  <a:close/>
                </a:path>
              </a:pathLst>
            </a:custGeom>
            <a:solidFill>
              <a:srgbClr val="FFD4D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929" name="Google Shape;5929;p23"/>
            <p:cNvSpPr/>
            <p:nvPr/>
          </p:nvSpPr>
          <p:spPr>
            <a:xfrm>
              <a:off x="7062649" y="3288360"/>
              <a:ext cx="912125" cy="577975"/>
            </a:xfrm>
            <a:custGeom>
              <a:avLst/>
              <a:gdLst/>
              <a:ahLst/>
              <a:cxnLst/>
              <a:rect l="l" t="t" r="r" b="b"/>
              <a:pathLst>
                <a:path w="912125" h="577975" extrusionOk="0">
                  <a:moveTo>
                    <a:pt x="0" y="0"/>
                  </a:moveTo>
                  <a:cubicBezTo>
                    <a:pt x="0" y="0"/>
                    <a:pt x="167376" y="223409"/>
                    <a:pt x="450596" y="330411"/>
                  </a:cubicBezTo>
                  <a:cubicBezTo>
                    <a:pt x="733817" y="437412"/>
                    <a:pt x="912126" y="285150"/>
                    <a:pt x="912126" y="285150"/>
                  </a:cubicBezTo>
                  <a:cubicBezTo>
                    <a:pt x="912126" y="285150"/>
                    <a:pt x="787277" y="516759"/>
                    <a:pt x="591764" y="562904"/>
                  </a:cubicBezTo>
                  <a:cubicBezTo>
                    <a:pt x="396251" y="609049"/>
                    <a:pt x="182248" y="544494"/>
                    <a:pt x="112147" y="433794"/>
                  </a:cubicBezTo>
                  <a:cubicBezTo>
                    <a:pt x="42045" y="323095"/>
                    <a:pt x="0" y="0"/>
                    <a:pt x="0" y="0"/>
                  </a:cubicBezTo>
                  <a:close/>
                </a:path>
              </a:pathLst>
            </a:custGeom>
            <a:solidFill>
              <a:srgbClr val="ED8E9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930" name="Google Shape;5930;p23"/>
            <p:cNvSpPr/>
            <p:nvPr/>
          </p:nvSpPr>
          <p:spPr>
            <a:xfrm>
              <a:off x="6726209" y="3474307"/>
              <a:ext cx="514346" cy="447943"/>
            </a:xfrm>
            <a:custGeom>
              <a:avLst/>
              <a:gdLst/>
              <a:ahLst/>
              <a:cxnLst/>
              <a:rect l="l" t="t" r="r" b="b"/>
              <a:pathLst>
                <a:path w="514346" h="447943" extrusionOk="0">
                  <a:moveTo>
                    <a:pt x="514347" y="447943"/>
                  </a:moveTo>
                  <a:cubicBezTo>
                    <a:pt x="499474" y="442235"/>
                    <a:pt x="484763" y="436287"/>
                    <a:pt x="470131" y="430096"/>
                  </a:cubicBezTo>
                  <a:cubicBezTo>
                    <a:pt x="150413" y="294958"/>
                    <a:pt x="0" y="135058"/>
                    <a:pt x="0" y="135058"/>
                  </a:cubicBezTo>
                  <a:cubicBezTo>
                    <a:pt x="0" y="135058"/>
                    <a:pt x="149850" y="110619"/>
                    <a:pt x="197362" y="0"/>
                  </a:cubicBezTo>
                  <a:cubicBezTo>
                    <a:pt x="206044" y="23715"/>
                    <a:pt x="215450" y="56917"/>
                    <a:pt x="225660" y="102982"/>
                  </a:cubicBezTo>
                  <a:cubicBezTo>
                    <a:pt x="260791" y="262399"/>
                    <a:pt x="428087" y="390946"/>
                    <a:pt x="514347" y="447943"/>
                  </a:cubicBezTo>
                  <a:close/>
                </a:path>
              </a:pathLst>
            </a:custGeom>
            <a:solidFill>
              <a:srgbClr val="ED8E9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931" name="Google Shape;5931;p23"/>
            <p:cNvSpPr/>
            <p:nvPr/>
          </p:nvSpPr>
          <p:spPr>
            <a:xfrm>
              <a:off x="7013763" y="1976936"/>
              <a:ext cx="1598054" cy="790457"/>
            </a:xfrm>
            <a:custGeom>
              <a:avLst/>
              <a:gdLst/>
              <a:ahLst/>
              <a:cxnLst/>
              <a:rect l="l" t="t" r="r" b="b"/>
              <a:pathLst>
                <a:path w="1598054" h="790457" extrusionOk="0">
                  <a:moveTo>
                    <a:pt x="18417" y="307250"/>
                  </a:moveTo>
                  <a:lnTo>
                    <a:pt x="49529" y="344793"/>
                  </a:lnTo>
                  <a:cubicBezTo>
                    <a:pt x="49529" y="344793"/>
                    <a:pt x="96397" y="531221"/>
                    <a:pt x="150420" y="613462"/>
                  </a:cubicBezTo>
                  <a:cubicBezTo>
                    <a:pt x="204524" y="695703"/>
                    <a:pt x="464109" y="747636"/>
                    <a:pt x="591772" y="768136"/>
                  </a:cubicBezTo>
                  <a:cubicBezTo>
                    <a:pt x="719434" y="788716"/>
                    <a:pt x="771367" y="762750"/>
                    <a:pt x="815743" y="735658"/>
                  </a:cubicBezTo>
                  <a:cubicBezTo>
                    <a:pt x="860120" y="708646"/>
                    <a:pt x="929337" y="691282"/>
                    <a:pt x="954178" y="734613"/>
                  </a:cubicBezTo>
                  <a:cubicBezTo>
                    <a:pt x="979100" y="777864"/>
                    <a:pt x="1074284" y="820632"/>
                    <a:pt x="1226787" y="761383"/>
                  </a:cubicBezTo>
                  <a:cubicBezTo>
                    <a:pt x="1379290" y="702134"/>
                    <a:pt x="1414984" y="683725"/>
                    <a:pt x="1518850" y="484675"/>
                  </a:cubicBezTo>
                  <a:cubicBezTo>
                    <a:pt x="1622717" y="285624"/>
                    <a:pt x="1594580" y="74676"/>
                    <a:pt x="1594580" y="69290"/>
                  </a:cubicBezTo>
                  <a:cubicBezTo>
                    <a:pt x="1594580" y="63903"/>
                    <a:pt x="1580672" y="35766"/>
                    <a:pt x="1368598" y="23306"/>
                  </a:cubicBezTo>
                  <a:cubicBezTo>
                    <a:pt x="1156444" y="10845"/>
                    <a:pt x="162318" y="-19463"/>
                    <a:pt x="59497" y="18402"/>
                  </a:cubicBezTo>
                  <a:cubicBezTo>
                    <a:pt x="-43324" y="56266"/>
                    <a:pt x="18337" y="312636"/>
                    <a:pt x="18337" y="312636"/>
                  </a:cubicBezTo>
                </a:path>
              </a:pathLst>
            </a:custGeom>
            <a:solidFill>
              <a:srgbClr val="81DDFE"/>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932" name="Google Shape;5932;p23"/>
            <p:cNvSpPr/>
            <p:nvPr/>
          </p:nvSpPr>
          <p:spPr>
            <a:xfrm>
              <a:off x="6573786" y="1946057"/>
              <a:ext cx="551327" cy="442155"/>
            </a:xfrm>
            <a:custGeom>
              <a:avLst/>
              <a:gdLst/>
              <a:ahLst/>
              <a:cxnLst/>
              <a:rect l="l" t="t" r="r" b="b"/>
              <a:pathLst>
                <a:path w="551327" h="442155" extrusionOk="0">
                  <a:moveTo>
                    <a:pt x="483075" y="16400"/>
                  </a:moveTo>
                  <a:lnTo>
                    <a:pt x="551327" y="0"/>
                  </a:lnTo>
                  <a:cubicBezTo>
                    <a:pt x="551327" y="0"/>
                    <a:pt x="509363" y="21304"/>
                    <a:pt x="499635" y="74764"/>
                  </a:cubicBezTo>
                  <a:cubicBezTo>
                    <a:pt x="489908" y="128305"/>
                    <a:pt x="489586" y="375591"/>
                    <a:pt x="489586" y="375591"/>
                  </a:cubicBezTo>
                  <a:lnTo>
                    <a:pt x="178872" y="383710"/>
                  </a:lnTo>
                  <a:lnTo>
                    <a:pt x="213923" y="419967"/>
                  </a:lnTo>
                  <a:lnTo>
                    <a:pt x="173405" y="433875"/>
                  </a:lnTo>
                  <a:lnTo>
                    <a:pt x="36819" y="442155"/>
                  </a:lnTo>
                  <a:lnTo>
                    <a:pt x="36819" y="393036"/>
                  </a:lnTo>
                  <a:lnTo>
                    <a:pt x="0" y="388936"/>
                  </a:lnTo>
                  <a:lnTo>
                    <a:pt x="0" y="120105"/>
                  </a:lnTo>
                  <a:cubicBezTo>
                    <a:pt x="0" y="120105"/>
                    <a:pt x="120105" y="97033"/>
                    <a:pt x="167858" y="81919"/>
                  </a:cubicBezTo>
                  <a:cubicBezTo>
                    <a:pt x="215611" y="66966"/>
                    <a:pt x="483075" y="16400"/>
                    <a:pt x="483075" y="16400"/>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933" name="Google Shape;5933;p23"/>
            <p:cNvSpPr/>
            <p:nvPr/>
          </p:nvSpPr>
          <p:spPr>
            <a:xfrm>
              <a:off x="6851789" y="1668741"/>
              <a:ext cx="1562729" cy="352000"/>
            </a:xfrm>
            <a:custGeom>
              <a:avLst/>
              <a:gdLst/>
              <a:ahLst/>
              <a:cxnLst/>
              <a:rect l="l" t="t" r="r" b="b"/>
              <a:pathLst>
                <a:path w="1562729" h="352000" extrusionOk="0">
                  <a:moveTo>
                    <a:pt x="275897" y="330134"/>
                  </a:moveTo>
                  <a:cubicBezTo>
                    <a:pt x="275897" y="330134"/>
                    <a:pt x="529131" y="219113"/>
                    <a:pt x="843544" y="206652"/>
                  </a:cubicBezTo>
                  <a:cubicBezTo>
                    <a:pt x="1157956" y="194192"/>
                    <a:pt x="1399775" y="311483"/>
                    <a:pt x="1399775" y="311483"/>
                  </a:cubicBezTo>
                  <a:lnTo>
                    <a:pt x="1562729" y="336405"/>
                  </a:lnTo>
                  <a:cubicBezTo>
                    <a:pt x="1562729" y="336405"/>
                    <a:pt x="1535717" y="197327"/>
                    <a:pt x="1452753" y="126743"/>
                  </a:cubicBezTo>
                  <a:cubicBezTo>
                    <a:pt x="1369789" y="56159"/>
                    <a:pt x="1359338" y="53024"/>
                    <a:pt x="1359338" y="53024"/>
                  </a:cubicBezTo>
                  <a:lnTo>
                    <a:pt x="1328226" y="59214"/>
                  </a:lnTo>
                  <a:cubicBezTo>
                    <a:pt x="1328226" y="59214"/>
                    <a:pt x="1151846" y="-24876"/>
                    <a:pt x="782366" y="7361"/>
                  </a:cubicBezTo>
                  <a:cubicBezTo>
                    <a:pt x="412885" y="39598"/>
                    <a:pt x="221632" y="160909"/>
                    <a:pt x="221632" y="160909"/>
                  </a:cubicBezTo>
                  <a:cubicBezTo>
                    <a:pt x="221632" y="160909"/>
                    <a:pt x="229270" y="137033"/>
                    <a:pt x="104743" y="227313"/>
                  </a:cubicBezTo>
                  <a:cubicBezTo>
                    <a:pt x="-19784" y="317593"/>
                    <a:pt x="1359" y="352001"/>
                    <a:pt x="1359" y="352001"/>
                  </a:cubicBezTo>
                  <a:cubicBezTo>
                    <a:pt x="1359" y="352001"/>
                    <a:pt x="178382" y="337450"/>
                    <a:pt x="275897" y="330134"/>
                  </a:cubicBezTo>
                  <a:close/>
                </a:path>
              </a:pathLst>
            </a:custGeom>
            <a:solidFill>
              <a:srgbClr val="81DDFE"/>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934" name="Google Shape;5934;p23"/>
            <p:cNvSpPr/>
            <p:nvPr/>
          </p:nvSpPr>
          <p:spPr>
            <a:xfrm>
              <a:off x="7150553" y="2061993"/>
              <a:ext cx="1433209" cy="676314"/>
            </a:xfrm>
            <a:custGeom>
              <a:avLst/>
              <a:gdLst/>
              <a:ahLst/>
              <a:cxnLst/>
              <a:rect l="l" t="t" r="r" b="b"/>
              <a:pathLst>
                <a:path w="1433209" h="676314" extrusionOk="0">
                  <a:moveTo>
                    <a:pt x="45546" y="3607"/>
                  </a:moveTo>
                  <a:cubicBezTo>
                    <a:pt x="18856" y="4411"/>
                    <a:pt x="-1805" y="27242"/>
                    <a:pt x="125" y="53932"/>
                  </a:cubicBezTo>
                  <a:cubicBezTo>
                    <a:pt x="7119" y="149438"/>
                    <a:pt x="26574" y="359984"/>
                    <a:pt x="67815" y="449701"/>
                  </a:cubicBezTo>
                  <a:cubicBezTo>
                    <a:pt x="121999" y="567636"/>
                    <a:pt x="177550" y="597381"/>
                    <a:pt x="344282" y="638059"/>
                  </a:cubicBezTo>
                  <a:cubicBezTo>
                    <a:pt x="510935" y="678738"/>
                    <a:pt x="609897" y="680104"/>
                    <a:pt x="650575" y="646179"/>
                  </a:cubicBezTo>
                  <a:cubicBezTo>
                    <a:pt x="691254" y="612334"/>
                    <a:pt x="782016" y="558069"/>
                    <a:pt x="844320" y="610967"/>
                  </a:cubicBezTo>
                  <a:cubicBezTo>
                    <a:pt x="906623" y="663785"/>
                    <a:pt x="891751" y="688787"/>
                    <a:pt x="1034044" y="670216"/>
                  </a:cubicBezTo>
                  <a:cubicBezTo>
                    <a:pt x="1176338" y="651646"/>
                    <a:pt x="1298292" y="524546"/>
                    <a:pt x="1366063" y="348247"/>
                  </a:cubicBezTo>
                  <a:cubicBezTo>
                    <a:pt x="1433833" y="171947"/>
                    <a:pt x="1435200" y="51360"/>
                    <a:pt x="1432466" y="37773"/>
                  </a:cubicBezTo>
                  <a:cubicBezTo>
                    <a:pt x="1429733" y="24187"/>
                    <a:pt x="1428366" y="20167"/>
                    <a:pt x="1428366" y="20167"/>
                  </a:cubicBezTo>
                  <a:cubicBezTo>
                    <a:pt x="1428366" y="20167"/>
                    <a:pt x="522431" y="-10221"/>
                    <a:pt x="45546" y="360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935" name="Google Shape;5935;p23"/>
            <p:cNvSpPr/>
            <p:nvPr/>
          </p:nvSpPr>
          <p:spPr>
            <a:xfrm>
              <a:off x="6814399" y="1258336"/>
              <a:ext cx="1453886" cy="507563"/>
            </a:xfrm>
            <a:custGeom>
              <a:avLst/>
              <a:gdLst/>
              <a:ahLst/>
              <a:cxnLst/>
              <a:rect l="l" t="t" r="r" b="b"/>
              <a:pathLst>
                <a:path w="1453886" h="507563" extrusionOk="0">
                  <a:moveTo>
                    <a:pt x="395367" y="372907"/>
                  </a:moveTo>
                  <a:cubicBezTo>
                    <a:pt x="395367" y="372907"/>
                    <a:pt x="514267" y="354256"/>
                    <a:pt x="726260" y="395819"/>
                  </a:cubicBezTo>
                  <a:cubicBezTo>
                    <a:pt x="938253" y="437381"/>
                    <a:pt x="1196070" y="365752"/>
                    <a:pt x="1290611" y="405868"/>
                  </a:cubicBezTo>
                  <a:cubicBezTo>
                    <a:pt x="1385151" y="445983"/>
                    <a:pt x="1360793" y="474603"/>
                    <a:pt x="1390859" y="484652"/>
                  </a:cubicBezTo>
                  <a:cubicBezTo>
                    <a:pt x="1420926" y="494701"/>
                    <a:pt x="1453887" y="507563"/>
                    <a:pt x="1453887" y="507563"/>
                  </a:cubicBezTo>
                  <a:cubicBezTo>
                    <a:pt x="1453887" y="507563"/>
                    <a:pt x="1373655" y="265503"/>
                    <a:pt x="1171711" y="140896"/>
                  </a:cubicBezTo>
                  <a:cubicBezTo>
                    <a:pt x="969767" y="16289"/>
                    <a:pt x="929651" y="-3809"/>
                    <a:pt x="528576" y="532"/>
                  </a:cubicBezTo>
                  <a:cubicBezTo>
                    <a:pt x="127501" y="4793"/>
                    <a:pt x="0" y="451771"/>
                    <a:pt x="0" y="451771"/>
                  </a:cubicBezTo>
                  <a:cubicBezTo>
                    <a:pt x="0" y="451771"/>
                    <a:pt x="184821" y="309880"/>
                    <a:pt x="395367" y="372907"/>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936" name="Google Shape;5936;p23"/>
            <p:cNvSpPr/>
            <p:nvPr/>
          </p:nvSpPr>
          <p:spPr>
            <a:xfrm>
              <a:off x="6747111" y="1511761"/>
              <a:ext cx="570174" cy="516215"/>
            </a:xfrm>
            <a:custGeom>
              <a:avLst/>
              <a:gdLst/>
              <a:ahLst/>
              <a:cxnLst/>
              <a:rect l="l" t="t" r="r" b="b"/>
              <a:pathLst>
                <a:path w="570174" h="516215" extrusionOk="0">
                  <a:moveTo>
                    <a:pt x="567245" y="341"/>
                  </a:moveTo>
                  <a:cubicBezTo>
                    <a:pt x="567245" y="341"/>
                    <a:pt x="594498" y="75105"/>
                    <a:pt x="482753" y="125189"/>
                  </a:cubicBezTo>
                  <a:cubicBezTo>
                    <a:pt x="371008" y="175354"/>
                    <a:pt x="362406" y="295620"/>
                    <a:pt x="362406" y="295620"/>
                  </a:cubicBezTo>
                  <a:cubicBezTo>
                    <a:pt x="362406" y="295620"/>
                    <a:pt x="200578" y="414520"/>
                    <a:pt x="153307" y="461790"/>
                  </a:cubicBezTo>
                  <a:cubicBezTo>
                    <a:pt x="106037" y="509061"/>
                    <a:pt x="106037" y="509061"/>
                    <a:pt x="106037" y="509061"/>
                  </a:cubicBezTo>
                  <a:lnTo>
                    <a:pt x="0" y="516215"/>
                  </a:lnTo>
                  <a:cubicBezTo>
                    <a:pt x="0" y="516215"/>
                    <a:pt x="18169" y="262418"/>
                    <a:pt x="95104" y="124787"/>
                  </a:cubicBezTo>
                  <a:cubicBezTo>
                    <a:pt x="172039" y="-12843"/>
                    <a:pt x="567245" y="341"/>
                    <a:pt x="567245" y="34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937" name="Google Shape;5937;p23"/>
            <p:cNvSpPr/>
            <p:nvPr/>
          </p:nvSpPr>
          <p:spPr>
            <a:xfrm>
              <a:off x="6831368" y="1121449"/>
              <a:ext cx="1495614" cy="644370"/>
            </a:xfrm>
            <a:custGeom>
              <a:avLst/>
              <a:gdLst/>
              <a:ahLst/>
              <a:cxnLst/>
              <a:rect l="l" t="t" r="r" b="b"/>
              <a:pathLst>
                <a:path w="1495614" h="644370" extrusionOk="0">
                  <a:moveTo>
                    <a:pt x="60931" y="202697"/>
                  </a:moveTo>
                  <a:cubicBezTo>
                    <a:pt x="4898" y="54776"/>
                    <a:pt x="1602" y="68765"/>
                    <a:pt x="1602" y="68765"/>
                  </a:cubicBezTo>
                  <a:cubicBezTo>
                    <a:pt x="1602" y="68765"/>
                    <a:pt x="-51135" y="79698"/>
                    <a:pt x="448580" y="15867"/>
                  </a:cubicBezTo>
                  <a:cubicBezTo>
                    <a:pt x="948296" y="-47964"/>
                    <a:pt x="1356124" y="90551"/>
                    <a:pt x="1455730" y="257123"/>
                  </a:cubicBezTo>
                  <a:cubicBezTo>
                    <a:pt x="1555335" y="423695"/>
                    <a:pt x="1436998" y="644370"/>
                    <a:pt x="1436998" y="644370"/>
                  </a:cubicBezTo>
                  <a:cubicBezTo>
                    <a:pt x="1436998" y="644370"/>
                    <a:pt x="1385065" y="470563"/>
                    <a:pt x="966304" y="364687"/>
                  </a:cubicBezTo>
                  <a:cubicBezTo>
                    <a:pt x="547543" y="258811"/>
                    <a:pt x="116964" y="350618"/>
                    <a:pt x="60931" y="202697"/>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938" name="Google Shape;5938;p23"/>
            <p:cNvSpPr/>
            <p:nvPr/>
          </p:nvSpPr>
          <p:spPr>
            <a:xfrm>
              <a:off x="6750764" y="2318674"/>
              <a:ext cx="322657" cy="343916"/>
            </a:xfrm>
            <a:custGeom>
              <a:avLst/>
              <a:gdLst/>
              <a:ahLst/>
              <a:cxnLst/>
              <a:rect l="l" t="t" r="r" b="b"/>
              <a:pathLst>
                <a:path w="322657" h="343916" extrusionOk="0">
                  <a:moveTo>
                    <a:pt x="1894" y="11174"/>
                  </a:moveTo>
                  <a:cubicBezTo>
                    <a:pt x="1894" y="11174"/>
                    <a:pt x="-2367" y="54023"/>
                    <a:pt x="1894" y="54023"/>
                  </a:cubicBezTo>
                  <a:cubicBezTo>
                    <a:pt x="6154" y="54023"/>
                    <a:pt x="72237" y="31755"/>
                    <a:pt x="122803" y="61741"/>
                  </a:cubicBezTo>
                  <a:cubicBezTo>
                    <a:pt x="173369" y="91727"/>
                    <a:pt x="167420" y="220434"/>
                    <a:pt x="185428" y="261595"/>
                  </a:cubicBezTo>
                  <a:cubicBezTo>
                    <a:pt x="203436" y="302756"/>
                    <a:pt x="248054" y="343916"/>
                    <a:pt x="248054" y="343916"/>
                  </a:cubicBezTo>
                  <a:cubicBezTo>
                    <a:pt x="248054" y="343916"/>
                    <a:pt x="221444" y="196397"/>
                    <a:pt x="222328" y="109815"/>
                  </a:cubicBezTo>
                  <a:cubicBezTo>
                    <a:pt x="223212" y="23233"/>
                    <a:pt x="322657" y="0"/>
                    <a:pt x="322657" y="0"/>
                  </a:cubicBezTo>
                  <a:lnTo>
                    <a:pt x="1894" y="11174"/>
                  </a:lnTo>
                  <a:close/>
                </a:path>
              </a:pathLst>
            </a:custGeom>
            <a:solidFill>
              <a:srgbClr val="220A5B"/>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nvGrpSpPr>
            <p:cNvPr id="5939" name="Google Shape;5939;p23"/>
            <p:cNvGrpSpPr/>
            <p:nvPr/>
          </p:nvGrpSpPr>
          <p:grpSpPr>
            <a:xfrm>
              <a:off x="9155088" y="909003"/>
              <a:ext cx="2582748" cy="2154099"/>
              <a:chOff x="9155088" y="909003"/>
              <a:chExt cx="2582748" cy="2154099"/>
            </a:xfrm>
          </p:grpSpPr>
          <p:sp>
            <p:nvSpPr>
              <p:cNvPr id="5940" name="Google Shape;5940;p23"/>
              <p:cNvSpPr/>
              <p:nvPr/>
            </p:nvSpPr>
            <p:spPr>
              <a:xfrm>
                <a:off x="9155088" y="909003"/>
                <a:ext cx="2582748" cy="2154099"/>
              </a:xfrm>
              <a:custGeom>
                <a:avLst/>
                <a:gdLst/>
                <a:ahLst/>
                <a:cxnLst/>
                <a:rect l="l" t="t" r="r" b="b"/>
                <a:pathLst>
                  <a:path w="2582748" h="2154099" extrusionOk="0">
                    <a:moveTo>
                      <a:pt x="2456453" y="2154100"/>
                    </a:moveTo>
                    <a:lnTo>
                      <a:pt x="0" y="1809701"/>
                    </a:lnTo>
                    <a:lnTo>
                      <a:pt x="137148" y="0"/>
                    </a:lnTo>
                    <a:lnTo>
                      <a:pt x="2582749" y="497706"/>
                    </a:lnTo>
                    <a:close/>
                  </a:path>
                </a:pathLst>
              </a:custGeom>
              <a:solidFill>
                <a:srgbClr val="8AD2FF">
                  <a:alpha val="9803"/>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nvGrpSpPr>
              <p:cNvPr id="5941" name="Google Shape;5941;p23"/>
              <p:cNvGrpSpPr/>
              <p:nvPr/>
            </p:nvGrpSpPr>
            <p:grpSpPr>
              <a:xfrm>
                <a:off x="9334844" y="1299064"/>
                <a:ext cx="2226451" cy="1359345"/>
                <a:chOff x="9334844" y="1299064"/>
                <a:chExt cx="2226451" cy="1359345"/>
              </a:xfrm>
            </p:grpSpPr>
            <p:grpSp>
              <p:nvGrpSpPr>
                <p:cNvPr id="5942" name="Google Shape;5942;p23"/>
                <p:cNvGrpSpPr/>
                <p:nvPr/>
              </p:nvGrpSpPr>
              <p:grpSpPr>
                <a:xfrm>
                  <a:off x="9341115" y="1299064"/>
                  <a:ext cx="2220180" cy="1359345"/>
                  <a:chOff x="9341115" y="1299064"/>
                  <a:chExt cx="2220180" cy="1359345"/>
                </a:xfrm>
              </p:grpSpPr>
              <p:sp>
                <p:nvSpPr>
                  <p:cNvPr id="5943" name="Google Shape;5943;p23"/>
                  <p:cNvSpPr/>
                  <p:nvPr/>
                </p:nvSpPr>
                <p:spPr>
                  <a:xfrm>
                    <a:off x="11529139" y="1795805"/>
                    <a:ext cx="32156" cy="394080"/>
                  </a:xfrm>
                  <a:custGeom>
                    <a:avLst/>
                    <a:gdLst/>
                    <a:ahLst/>
                    <a:cxnLst/>
                    <a:rect l="l" t="t" r="r" b="b"/>
                    <a:pathLst>
                      <a:path w="32156" h="394080" extrusionOk="0">
                        <a:moveTo>
                          <a:pt x="2171" y="394081"/>
                        </a:moveTo>
                        <a:lnTo>
                          <a:pt x="0" y="393679"/>
                        </a:lnTo>
                        <a:lnTo>
                          <a:pt x="29986" y="0"/>
                        </a:lnTo>
                        <a:lnTo>
                          <a:pt x="32157" y="402"/>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944" name="Google Shape;5944;p23"/>
                  <p:cNvSpPr/>
                  <p:nvPr/>
                </p:nvSpPr>
                <p:spPr>
                  <a:xfrm>
                    <a:off x="11496982" y="1925557"/>
                    <a:ext cx="19213" cy="222926"/>
                  </a:xfrm>
                  <a:custGeom>
                    <a:avLst/>
                    <a:gdLst/>
                    <a:ahLst/>
                    <a:cxnLst/>
                    <a:rect l="l" t="t" r="r" b="b"/>
                    <a:pathLst>
                      <a:path w="19213" h="222926" extrusionOk="0">
                        <a:moveTo>
                          <a:pt x="2251" y="222927"/>
                        </a:moveTo>
                        <a:lnTo>
                          <a:pt x="0" y="222525"/>
                        </a:lnTo>
                        <a:lnTo>
                          <a:pt x="16963" y="0"/>
                        </a:lnTo>
                        <a:lnTo>
                          <a:pt x="19214" y="402"/>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945" name="Google Shape;5945;p23"/>
                  <p:cNvSpPr/>
                  <p:nvPr/>
                </p:nvSpPr>
                <p:spPr>
                  <a:xfrm>
                    <a:off x="11459520" y="1929497"/>
                    <a:ext cx="20982" cy="247124"/>
                  </a:xfrm>
                  <a:custGeom>
                    <a:avLst/>
                    <a:gdLst/>
                    <a:ahLst/>
                    <a:cxnLst/>
                    <a:rect l="l" t="t" r="r" b="b"/>
                    <a:pathLst>
                      <a:path w="20982" h="247124" extrusionOk="0">
                        <a:moveTo>
                          <a:pt x="2251" y="247124"/>
                        </a:moveTo>
                        <a:lnTo>
                          <a:pt x="0" y="246723"/>
                        </a:lnTo>
                        <a:lnTo>
                          <a:pt x="18812" y="0"/>
                        </a:lnTo>
                        <a:lnTo>
                          <a:pt x="20982" y="402"/>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946" name="Google Shape;5946;p23"/>
                  <p:cNvSpPr/>
                  <p:nvPr/>
                </p:nvSpPr>
                <p:spPr>
                  <a:xfrm>
                    <a:off x="11422058" y="1965673"/>
                    <a:ext cx="20258" cy="237236"/>
                  </a:xfrm>
                  <a:custGeom>
                    <a:avLst/>
                    <a:gdLst/>
                    <a:ahLst/>
                    <a:cxnLst/>
                    <a:rect l="l" t="t" r="r" b="b"/>
                    <a:pathLst>
                      <a:path w="20258" h="237236" extrusionOk="0">
                        <a:moveTo>
                          <a:pt x="2251" y="237236"/>
                        </a:moveTo>
                        <a:lnTo>
                          <a:pt x="0" y="236834"/>
                        </a:lnTo>
                        <a:lnTo>
                          <a:pt x="18088" y="0"/>
                        </a:lnTo>
                        <a:lnTo>
                          <a:pt x="20258" y="402"/>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947" name="Google Shape;5947;p23"/>
                  <p:cNvSpPr/>
                  <p:nvPr/>
                </p:nvSpPr>
                <p:spPr>
                  <a:xfrm>
                    <a:off x="11383228" y="2097676"/>
                    <a:ext cx="13505" cy="148564"/>
                  </a:xfrm>
                  <a:custGeom>
                    <a:avLst/>
                    <a:gdLst/>
                    <a:ahLst/>
                    <a:cxnLst/>
                    <a:rect l="l" t="t" r="r" b="b"/>
                    <a:pathLst>
                      <a:path w="13505" h="148564" extrusionOk="0">
                        <a:moveTo>
                          <a:pt x="2251" y="148564"/>
                        </a:moveTo>
                        <a:lnTo>
                          <a:pt x="0" y="148162"/>
                        </a:lnTo>
                        <a:lnTo>
                          <a:pt x="11255" y="0"/>
                        </a:lnTo>
                        <a:lnTo>
                          <a:pt x="13506" y="402"/>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948" name="Google Shape;5948;p23"/>
                  <p:cNvSpPr/>
                  <p:nvPr/>
                </p:nvSpPr>
                <p:spPr>
                  <a:xfrm>
                    <a:off x="11316181" y="1614119"/>
                    <a:ext cx="81758" cy="1044290"/>
                  </a:xfrm>
                  <a:custGeom>
                    <a:avLst/>
                    <a:gdLst/>
                    <a:ahLst/>
                    <a:cxnLst/>
                    <a:rect l="l" t="t" r="r" b="b"/>
                    <a:pathLst>
                      <a:path w="81758" h="1044290" extrusionOk="0">
                        <a:moveTo>
                          <a:pt x="2251" y="1044290"/>
                        </a:moveTo>
                        <a:lnTo>
                          <a:pt x="0" y="1043969"/>
                        </a:lnTo>
                        <a:lnTo>
                          <a:pt x="79588" y="0"/>
                        </a:lnTo>
                        <a:lnTo>
                          <a:pt x="81759" y="402"/>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949" name="Google Shape;5949;p23"/>
                  <p:cNvSpPr/>
                  <p:nvPr/>
                </p:nvSpPr>
                <p:spPr>
                  <a:xfrm>
                    <a:off x="11318995" y="1963744"/>
                    <a:ext cx="16641" cy="189081"/>
                  </a:xfrm>
                  <a:custGeom>
                    <a:avLst/>
                    <a:gdLst/>
                    <a:ahLst/>
                    <a:cxnLst/>
                    <a:rect l="l" t="t" r="r" b="b"/>
                    <a:pathLst>
                      <a:path w="16641" h="189081" extrusionOk="0">
                        <a:moveTo>
                          <a:pt x="2251" y="189082"/>
                        </a:moveTo>
                        <a:lnTo>
                          <a:pt x="0" y="188680"/>
                        </a:lnTo>
                        <a:lnTo>
                          <a:pt x="14390" y="0"/>
                        </a:lnTo>
                        <a:lnTo>
                          <a:pt x="16641" y="402"/>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950" name="Google Shape;5950;p23"/>
                  <p:cNvSpPr/>
                  <p:nvPr/>
                </p:nvSpPr>
                <p:spPr>
                  <a:xfrm>
                    <a:off x="11277352" y="1759387"/>
                    <a:ext cx="38025" cy="470372"/>
                  </a:xfrm>
                  <a:custGeom>
                    <a:avLst/>
                    <a:gdLst/>
                    <a:ahLst/>
                    <a:cxnLst/>
                    <a:rect l="l" t="t" r="r" b="b"/>
                    <a:pathLst>
                      <a:path w="38025" h="470372" extrusionOk="0">
                        <a:moveTo>
                          <a:pt x="2251" y="470373"/>
                        </a:moveTo>
                        <a:lnTo>
                          <a:pt x="0" y="470051"/>
                        </a:lnTo>
                        <a:lnTo>
                          <a:pt x="35774" y="0"/>
                        </a:lnTo>
                        <a:lnTo>
                          <a:pt x="38025" y="482"/>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951" name="Google Shape;5951;p23"/>
                  <p:cNvSpPr/>
                  <p:nvPr/>
                </p:nvSpPr>
                <p:spPr>
                  <a:xfrm>
                    <a:off x="11244874" y="1442563"/>
                    <a:ext cx="58685" cy="741695"/>
                  </a:xfrm>
                  <a:custGeom>
                    <a:avLst/>
                    <a:gdLst/>
                    <a:ahLst/>
                    <a:cxnLst/>
                    <a:rect l="l" t="t" r="r" b="b"/>
                    <a:pathLst>
                      <a:path w="58685" h="741695" extrusionOk="0">
                        <a:moveTo>
                          <a:pt x="2251" y="741695"/>
                        </a:moveTo>
                        <a:lnTo>
                          <a:pt x="0" y="741293"/>
                        </a:lnTo>
                        <a:lnTo>
                          <a:pt x="56435" y="0"/>
                        </a:lnTo>
                        <a:lnTo>
                          <a:pt x="58686" y="482"/>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952" name="Google Shape;5952;p23"/>
                  <p:cNvSpPr/>
                  <p:nvPr/>
                </p:nvSpPr>
                <p:spPr>
                  <a:xfrm>
                    <a:off x="11245276" y="1581480"/>
                    <a:ext cx="11737" cy="124687"/>
                  </a:xfrm>
                  <a:custGeom>
                    <a:avLst/>
                    <a:gdLst/>
                    <a:ahLst/>
                    <a:cxnLst/>
                    <a:rect l="l" t="t" r="r" b="b"/>
                    <a:pathLst>
                      <a:path w="11737" h="124687" extrusionOk="0">
                        <a:moveTo>
                          <a:pt x="2251" y="124688"/>
                        </a:moveTo>
                        <a:lnTo>
                          <a:pt x="0" y="124205"/>
                        </a:lnTo>
                        <a:lnTo>
                          <a:pt x="9486" y="0"/>
                        </a:lnTo>
                        <a:lnTo>
                          <a:pt x="11737" y="402"/>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953" name="Google Shape;5953;p23"/>
                  <p:cNvSpPr/>
                  <p:nvPr/>
                </p:nvSpPr>
                <p:spPr>
                  <a:xfrm>
                    <a:off x="11213280" y="1538631"/>
                    <a:ext cx="10933" cy="114156"/>
                  </a:xfrm>
                  <a:custGeom>
                    <a:avLst/>
                    <a:gdLst/>
                    <a:ahLst/>
                    <a:cxnLst/>
                    <a:rect l="l" t="t" r="r" b="b"/>
                    <a:pathLst>
                      <a:path w="10933" h="114156" extrusionOk="0">
                        <a:moveTo>
                          <a:pt x="2251" y="114156"/>
                        </a:moveTo>
                        <a:lnTo>
                          <a:pt x="0" y="113754"/>
                        </a:lnTo>
                        <a:lnTo>
                          <a:pt x="8602" y="0"/>
                        </a:lnTo>
                        <a:lnTo>
                          <a:pt x="10933" y="482"/>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954" name="Google Shape;5954;p23"/>
                  <p:cNvSpPr/>
                  <p:nvPr/>
                </p:nvSpPr>
                <p:spPr>
                  <a:xfrm>
                    <a:off x="11174129" y="1531637"/>
                    <a:ext cx="14389" cy="159336"/>
                  </a:xfrm>
                  <a:custGeom>
                    <a:avLst/>
                    <a:gdLst/>
                    <a:ahLst/>
                    <a:cxnLst/>
                    <a:rect l="l" t="t" r="r" b="b"/>
                    <a:pathLst>
                      <a:path w="14389" h="159336" extrusionOk="0">
                        <a:moveTo>
                          <a:pt x="2251" y="159337"/>
                        </a:moveTo>
                        <a:lnTo>
                          <a:pt x="0" y="158935"/>
                        </a:lnTo>
                        <a:lnTo>
                          <a:pt x="12139" y="0"/>
                        </a:lnTo>
                        <a:lnTo>
                          <a:pt x="14390" y="402"/>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955" name="Google Shape;5955;p23"/>
                  <p:cNvSpPr/>
                  <p:nvPr/>
                </p:nvSpPr>
                <p:spPr>
                  <a:xfrm>
                    <a:off x="11127662" y="1593780"/>
                    <a:ext cx="19857" cy="230563"/>
                  </a:xfrm>
                  <a:custGeom>
                    <a:avLst/>
                    <a:gdLst/>
                    <a:ahLst/>
                    <a:cxnLst/>
                    <a:rect l="l" t="t" r="r" b="b"/>
                    <a:pathLst>
                      <a:path w="19857" h="230563" extrusionOk="0">
                        <a:moveTo>
                          <a:pt x="2332" y="230564"/>
                        </a:moveTo>
                        <a:lnTo>
                          <a:pt x="0" y="230082"/>
                        </a:lnTo>
                        <a:lnTo>
                          <a:pt x="17526" y="0"/>
                        </a:lnTo>
                        <a:lnTo>
                          <a:pt x="19857" y="402"/>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956" name="Google Shape;5956;p23"/>
                  <p:cNvSpPr/>
                  <p:nvPr/>
                </p:nvSpPr>
                <p:spPr>
                  <a:xfrm>
                    <a:off x="11094782" y="1550771"/>
                    <a:ext cx="19615" cy="227669"/>
                  </a:xfrm>
                  <a:custGeom>
                    <a:avLst/>
                    <a:gdLst/>
                    <a:ahLst/>
                    <a:cxnLst/>
                    <a:rect l="l" t="t" r="r" b="b"/>
                    <a:pathLst>
                      <a:path w="19615" h="227669" extrusionOk="0">
                        <a:moveTo>
                          <a:pt x="2331" y="227670"/>
                        </a:moveTo>
                        <a:lnTo>
                          <a:pt x="0" y="227268"/>
                        </a:lnTo>
                        <a:lnTo>
                          <a:pt x="17284" y="0"/>
                        </a:lnTo>
                        <a:lnTo>
                          <a:pt x="19616" y="482"/>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957" name="Google Shape;5957;p23"/>
                  <p:cNvSpPr/>
                  <p:nvPr/>
                </p:nvSpPr>
                <p:spPr>
                  <a:xfrm>
                    <a:off x="11053139" y="1537908"/>
                    <a:ext cx="25725" cy="308785"/>
                  </a:xfrm>
                  <a:custGeom>
                    <a:avLst/>
                    <a:gdLst/>
                    <a:ahLst/>
                    <a:cxnLst/>
                    <a:rect l="l" t="t" r="r" b="b"/>
                    <a:pathLst>
                      <a:path w="25725" h="308785" extrusionOk="0">
                        <a:moveTo>
                          <a:pt x="2251" y="308785"/>
                        </a:moveTo>
                        <a:lnTo>
                          <a:pt x="0" y="308383"/>
                        </a:lnTo>
                        <a:lnTo>
                          <a:pt x="23474" y="0"/>
                        </a:lnTo>
                        <a:lnTo>
                          <a:pt x="25725" y="402"/>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958" name="Google Shape;5958;p23"/>
                  <p:cNvSpPr/>
                  <p:nvPr/>
                </p:nvSpPr>
                <p:spPr>
                  <a:xfrm>
                    <a:off x="11008924" y="1706168"/>
                    <a:ext cx="20580" cy="240050"/>
                  </a:xfrm>
                  <a:custGeom>
                    <a:avLst/>
                    <a:gdLst/>
                    <a:ahLst/>
                    <a:cxnLst/>
                    <a:rect l="l" t="t" r="r" b="b"/>
                    <a:pathLst>
                      <a:path w="20580" h="240050" extrusionOk="0">
                        <a:moveTo>
                          <a:pt x="2331" y="240050"/>
                        </a:moveTo>
                        <a:lnTo>
                          <a:pt x="0" y="239648"/>
                        </a:lnTo>
                        <a:lnTo>
                          <a:pt x="18249" y="0"/>
                        </a:lnTo>
                        <a:lnTo>
                          <a:pt x="20580" y="402"/>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959" name="Google Shape;5959;p23"/>
                  <p:cNvSpPr/>
                  <p:nvPr/>
                </p:nvSpPr>
                <p:spPr>
                  <a:xfrm>
                    <a:off x="10969612" y="1777958"/>
                    <a:ext cx="17766" cy="203471"/>
                  </a:xfrm>
                  <a:custGeom>
                    <a:avLst/>
                    <a:gdLst/>
                    <a:ahLst/>
                    <a:cxnLst/>
                    <a:rect l="l" t="t" r="r" b="b"/>
                    <a:pathLst>
                      <a:path w="17766" h="203471" extrusionOk="0">
                        <a:moveTo>
                          <a:pt x="2251" y="203472"/>
                        </a:moveTo>
                        <a:lnTo>
                          <a:pt x="0" y="203070"/>
                        </a:lnTo>
                        <a:lnTo>
                          <a:pt x="15435" y="0"/>
                        </a:lnTo>
                        <a:lnTo>
                          <a:pt x="17767" y="402"/>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960" name="Google Shape;5960;p23"/>
                  <p:cNvSpPr/>
                  <p:nvPr/>
                </p:nvSpPr>
                <p:spPr>
                  <a:xfrm>
                    <a:off x="10932793" y="1826354"/>
                    <a:ext cx="14149" cy="155236"/>
                  </a:xfrm>
                  <a:custGeom>
                    <a:avLst/>
                    <a:gdLst/>
                    <a:ahLst/>
                    <a:cxnLst/>
                    <a:rect l="l" t="t" r="r" b="b"/>
                    <a:pathLst>
                      <a:path w="14149" h="155236" extrusionOk="0">
                        <a:moveTo>
                          <a:pt x="2332" y="155237"/>
                        </a:moveTo>
                        <a:lnTo>
                          <a:pt x="0" y="154835"/>
                        </a:lnTo>
                        <a:lnTo>
                          <a:pt x="11818" y="0"/>
                        </a:lnTo>
                        <a:lnTo>
                          <a:pt x="14149" y="402"/>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961" name="Google Shape;5961;p23"/>
                  <p:cNvSpPr/>
                  <p:nvPr/>
                </p:nvSpPr>
                <p:spPr>
                  <a:xfrm>
                    <a:off x="10892034" y="1824585"/>
                    <a:ext cx="18168" cy="208456"/>
                  </a:xfrm>
                  <a:custGeom>
                    <a:avLst/>
                    <a:gdLst/>
                    <a:ahLst/>
                    <a:cxnLst/>
                    <a:rect l="l" t="t" r="r" b="b"/>
                    <a:pathLst>
                      <a:path w="18168" h="208456" extrusionOk="0">
                        <a:moveTo>
                          <a:pt x="2332" y="208456"/>
                        </a:moveTo>
                        <a:lnTo>
                          <a:pt x="0" y="208054"/>
                        </a:lnTo>
                        <a:lnTo>
                          <a:pt x="15837" y="0"/>
                        </a:lnTo>
                        <a:lnTo>
                          <a:pt x="18169" y="402"/>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962" name="Google Shape;5962;p23"/>
                  <p:cNvSpPr/>
                  <p:nvPr/>
                </p:nvSpPr>
                <p:spPr>
                  <a:xfrm>
                    <a:off x="10850391" y="1640327"/>
                    <a:ext cx="36819" cy="454053"/>
                  </a:xfrm>
                  <a:custGeom>
                    <a:avLst/>
                    <a:gdLst/>
                    <a:ahLst/>
                    <a:cxnLst/>
                    <a:rect l="l" t="t" r="r" b="b"/>
                    <a:pathLst>
                      <a:path w="36819" h="454053" extrusionOk="0">
                        <a:moveTo>
                          <a:pt x="2332" y="454053"/>
                        </a:moveTo>
                        <a:lnTo>
                          <a:pt x="0" y="453651"/>
                        </a:lnTo>
                        <a:lnTo>
                          <a:pt x="34488" y="0"/>
                        </a:lnTo>
                        <a:lnTo>
                          <a:pt x="36820" y="482"/>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963" name="Google Shape;5963;p23"/>
                  <p:cNvSpPr/>
                  <p:nvPr/>
                </p:nvSpPr>
                <p:spPr>
                  <a:xfrm>
                    <a:off x="10822897" y="1726748"/>
                    <a:ext cx="20660" cy="241738"/>
                  </a:xfrm>
                  <a:custGeom>
                    <a:avLst/>
                    <a:gdLst/>
                    <a:ahLst/>
                    <a:cxnLst/>
                    <a:rect l="l" t="t" r="r" b="b"/>
                    <a:pathLst>
                      <a:path w="20660" h="241738" extrusionOk="0">
                        <a:moveTo>
                          <a:pt x="2331" y="241738"/>
                        </a:moveTo>
                        <a:lnTo>
                          <a:pt x="0" y="241336"/>
                        </a:lnTo>
                        <a:lnTo>
                          <a:pt x="18330" y="0"/>
                        </a:lnTo>
                        <a:lnTo>
                          <a:pt x="20661" y="482"/>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964" name="Google Shape;5964;p23"/>
                  <p:cNvSpPr/>
                  <p:nvPr/>
                </p:nvSpPr>
                <p:spPr>
                  <a:xfrm>
                    <a:off x="10783264" y="1829248"/>
                    <a:ext cx="15354" cy="171475"/>
                  </a:xfrm>
                  <a:custGeom>
                    <a:avLst/>
                    <a:gdLst/>
                    <a:ahLst/>
                    <a:cxnLst/>
                    <a:rect l="l" t="t" r="r" b="b"/>
                    <a:pathLst>
                      <a:path w="15354" h="171475" extrusionOk="0">
                        <a:moveTo>
                          <a:pt x="2331" y="171476"/>
                        </a:moveTo>
                        <a:lnTo>
                          <a:pt x="0" y="171074"/>
                        </a:lnTo>
                        <a:lnTo>
                          <a:pt x="13023" y="0"/>
                        </a:lnTo>
                        <a:lnTo>
                          <a:pt x="15355" y="402"/>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965" name="Google Shape;5965;p23"/>
                  <p:cNvSpPr/>
                  <p:nvPr/>
                </p:nvSpPr>
                <p:spPr>
                  <a:xfrm>
                    <a:off x="10741701" y="1856099"/>
                    <a:ext cx="17605" cy="201381"/>
                  </a:xfrm>
                  <a:custGeom>
                    <a:avLst/>
                    <a:gdLst/>
                    <a:ahLst/>
                    <a:cxnLst/>
                    <a:rect l="l" t="t" r="r" b="b"/>
                    <a:pathLst>
                      <a:path w="17605" h="201381" extrusionOk="0">
                        <a:moveTo>
                          <a:pt x="2331" y="201382"/>
                        </a:moveTo>
                        <a:lnTo>
                          <a:pt x="0" y="200980"/>
                        </a:lnTo>
                        <a:lnTo>
                          <a:pt x="15274" y="0"/>
                        </a:lnTo>
                        <a:lnTo>
                          <a:pt x="17606" y="482"/>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966" name="Google Shape;5966;p23"/>
                  <p:cNvSpPr/>
                  <p:nvPr/>
                </p:nvSpPr>
                <p:spPr>
                  <a:xfrm>
                    <a:off x="10690251" y="1768874"/>
                    <a:ext cx="38347" cy="473106"/>
                  </a:xfrm>
                  <a:custGeom>
                    <a:avLst/>
                    <a:gdLst/>
                    <a:ahLst/>
                    <a:cxnLst/>
                    <a:rect l="l" t="t" r="r" b="b"/>
                    <a:pathLst>
                      <a:path w="38347" h="473106" extrusionOk="0">
                        <a:moveTo>
                          <a:pt x="2331" y="473106"/>
                        </a:moveTo>
                        <a:lnTo>
                          <a:pt x="0" y="472704"/>
                        </a:lnTo>
                        <a:lnTo>
                          <a:pt x="36015" y="0"/>
                        </a:lnTo>
                        <a:lnTo>
                          <a:pt x="38347" y="402"/>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967" name="Google Shape;5967;p23"/>
                  <p:cNvSpPr/>
                  <p:nvPr/>
                </p:nvSpPr>
                <p:spPr>
                  <a:xfrm>
                    <a:off x="10665892" y="1841950"/>
                    <a:ext cx="19696" cy="227669"/>
                  </a:xfrm>
                  <a:custGeom>
                    <a:avLst/>
                    <a:gdLst/>
                    <a:ahLst/>
                    <a:cxnLst/>
                    <a:rect l="l" t="t" r="r" b="b"/>
                    <a:pathLst>
                      <a:path w="19696" h="227669" extrusionOk="0">
                        <a:moveTo>
                          <a:pt x="2412" y="227670"/>
                        </a:moveTo>
                        <a:lnTo>
                          <a:pt x="0" y="227268"/>
                        </a:lnTo>
                        <a:lnTo>
                          <a:pt x="17284" y="0"/>
                        </a:lnTo>
                        <a:lnTo>
                          <a:pt x="19696" y="402"/>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968" name="Google Shape;5968;p23"/>
                  <p:cNvSpPr/>
                  <p:nvPr/>
                </p:nvSpPr>
                <p:spPr>
                  <a:xfrm>
                    <a:off x="10620631" y="1865103"/>
                    <a:ext cx="25564" cy="305890"/>
                  </a:xfrm>
                  <a:custGeom>
                    <a:avLst/>
                    <a:gdLst/>
                    <a:ahLst/>
                    <a:cxnLst/>
                    <a:rect l="l" t="t" r="r" b="b"/>
                    <a:pathLst>
                      <a:path w="25564" h="305890" extrusionOk="0">
                        <a:moveTo>
                          <a:pt x="2331" y="305891"/>
                        </a:moveTo>
                        <a:lnTo>
                          <a:pt x="0" y="305569"/>
                        </a:lnTo>
                        <a:lnTo>
                          <a:pt x="23233" y="0"/>
                        </a:lnTo>
                        <a:lnTo>
                          <a:pt x="25565" y="482"/>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969" name="Google Shape;5969;p23"/>
                  <p:cNvSpPr/>
                  <p:nvPr/>
                </p:nvSpPr>
                <p:spPr>
                  <a:xfrm>
                    <a:off x="10578023" y="1876840"/>
                    <a:ext cx="29664" cy="359030"/>
                  </a:xfrm>
                  <a:custGeom>
                    <a:avLst/>
                    <a:gdLst/>
                    <a:ahLst/>
                    <a:cxnLst/>
                    <a:rect l="l" t="t" r="r" b="b"/>
                    <a:pathLst>
                      <a:path w="29664" h="359030" extrusionOk="0">
                        <a:moveTo>
                          <a:pt x="2332" y="359030"/>
                        </a:moveTo>
                        <a:lnTo>
                          <a:pt x="0" y="358628"/>
                        </a:lnTo>
                        <a:lnTo>
                          <a:pt x="27253" y="0"/>
                        </a:lnTo>
                        <a:lnTo>
                          <a:pt x="29665" y="402"/>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970" name="Google Shape;5970;p23"/>
                  <p:cNvSpPr/>
                  <p:nvPr/>
                </p:nvSpPr>
                <p:spPr>
                  <a:xfrm>
                    <a:off x="10544420" y="1810356"/>
                    <a:ext cx="30548" cy="370365"/>
                  </a:xfrm>
                  <a:custGeom>
                    <a:avLst/>
                    <a:gdLst/>
                    <a:ahLst/>
                    <a:cxnLst/>
                    <a:rect l="l" t="t" r="r" b="b"/>
                    <a:pathLst>
                      <a:path w="30548" h="370365" extrusionOk="0">
                        <a:moveTo>
                          <a:pt x="2412" y="370365"/>
                        </a:moveTo>
                        <a:lnTo>
                          <a:pt x="0" y="369963"/>
                        </a:lnTo>
                        <a:lnTo>
                          <a:pt x="28137" y="0"/>
                        </a:lnTo>
                        <a:lnTo>
                          <a:pt x="30549" y="402"/>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971" name="Google Shape;5971;p23"/>
                  <p:cNvSpPr/>
                  <p:nvPr/>
                </p:nvSpPr>
                <p:spPr>
                  <a:xfrm>
                    <a:off x="10517489" y="1607125"/>
                    <a:ext cx="35050" cy="429453"/>
                  </a:xfrm>
                  <a:custGeom>
                    <a:avLst/>
                    <a:gdLst/>
                    <a:ahLst/>
                    <a:cxnLst/>
                    <a:rect l="l" t="t" r="r" b="b"/>
                    <a:pathLst>
                      <a:path w="35050" h="429453" extrusionOk="0">
                        <a:moveTo>
                          <a:pt x="2412" y="429453"/>
                        </a:moveTo>
                        <a:lnTo>
                          <a:pt x="0" y="429051"/>
                        </a:lnTo>
                        <a:lnTo>
                          <a:pt x="32639" y="0"/>
                        </a:lnTo>
                        <a:lnTo>
                          <a:pt x="35051" y="402"/>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972" name="Google Shape;5972;p23"/>
                  <p:cNvSpPr/>
                  <p:nvPr/>
                </p:nvSpPr>
                <p:spPr>
                  <a:xfrm>
                    <a:off x="10473032" y="1716378"/>
                    <a:ext cx="33201" cy="406300"/>
                  </a:xfrm>
                  <a:custGeom>
                    <a:avLst/>
                    <a:gdLst/>
                    <a:ahLst/>
                    <a:cxnLst/>
                    <a:rect l="l" t="t" r="r" b="b"/>
                    <a:pathLst>
                      <a:path w="33201" h="406300" extrusionOk="0">
                        <a:moveTo>
                          <a:pt x="2332" y="406300"/>
                        </a:moveTo>
                        <a:lnTo>
                          <a:pt x="0" y="405898"/>
                        </a:lnTo>
                        <a:lnTo>
                          <a:pt x="30790" y="0"/>
                        </a:lnTo>
                        <a:lnTo>
                          <a:pt x="33202" y="402"/>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973" name="Google Shape;5973;p23"/>
                  <p:cNvSpPr/>
                  <p:nvPr/>
                </p:nvSpPr>
                <p:spPr>
                  <a:xfrm>
                    <a:off x="10427369" y="1854491"/>
                    <a:ext cx="30307" cy="367149"/>
                  </a:xfrm>
                  <a:custGeom>
                    <a:avLst/>
                    <a:gdLst/>
                    <a:ahLst/>
                    <a:cxnLst/>
                    <a:rect l="l" t="t" r="r" b="b"/>
                    <a:pathLst>
                      <a:path w="30307" h="367149" extrusionOk="0">
                        <a:moveTo>
                          <a:pt x="2412" y="367150"/>
                        </a:moveTo>
                        <a:lnTo>
                          <a:pt x="0" y="366748"/>
                        </a:lnTo>
                        <a:lnTo>
                          <a:pt x="27896" y="0"/>
                        </a:lnTo>
                        <a:lnTo>
                          <a:pt x="30308" y="402"/>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974" name="Google Shape;5974;p23"/>
                  <p:cNvSpPr/>
                  <p:nvPr/>
                </p:nvSpPr>
                <p:spPr>
                  <a:xfrm>
                    <a:off x="10386610" y="2050969"/>
                    <a:ext cx="17927" cy="204677"/>
                  </a:xfrm>
                  <a:custGeom>
                    <a:avLst/>
                    <a:gdLst/>
                    <a:ahLst/>
                    <a:cxnLst/>
                    <a:rect l="l" t="t" r="r" b="b"/>
                    <a:pathLst>
                      <a:path w="17927" h="204677" extrusionOk="0">
                        <a:moveTo>
                          <a:pt x="2412" y="204678"/>
                        </a:moveTo>
                        <a:lnTo>
                          <a:pt x="0" y="204276"/>
                        </a:lnTo>
                        <a:lnTo>
                          <a:pt x="15516" y="0"/>
                        </a:lnTo>
                        <a:lnTo>
                          <a:pt x="17928" y="402"/>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975" name="Google Shape;5975;p23"/>
                  <p:cNvSpPr/>
                  <p:nvPr/>
                </p:nvSpPr>
                <p:spPr>
                  <a:xfrm>
                    <a:off x="10341109" y="1543937"/>
                    <a:ext cx="63670" cy="807214"/>
                  </a:xfrm>
                  <a:custGeom>
                    <a:avLst/>
                    <a:gdLst/>
                    <a:ahLst/>
                    <a:cxnLst/>
                    <a:rect l="l" t="t" r="r" b="b"/>
                    <a:pathLst>
                      <a:path w="63670" h="807214" extrusionOk="0">
                        <a:moveTo>
                          <a:pt x="2331" y="807215"/>
                        </a:moveTo>
                        <a:lnTo>
                          <a:pt x="0" y="806813"/>
                        </a:lnTo>
                        <a:lnTo>
                          <a:pt x="61259" y="0"/>
                        </a:lnTo>
                        <a:lnTo>
                          <a:pt x="63670" y="482"/>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976" name="Google Shape;5976;p23"/>
                  <p:cNvSpPr/>
                  <p:nvPr/>
                </p:nvSpPr>
                <p:spPr>
                  <a:xfrm>
                    <a:off x="10324468" y="1299064"/>
                    <a:ext cx="60535" cy="765812"/>
                  </a:xfrm>
                  <a:custGeom>
                    <a:avLst/>
                    <a:gdLst/>
                    <a:ahLst/>
                    <a:cxnLst/>
                    <a:rect l="l" t="t" r="r" b="b"/>
                    <a:pathLst>
                      <a:path w="60535" h="765812" extrusionOk="0">
                        <a:moveTo>
                          <a:pt x="2412" y="765813"/>
                        </a:moveTo>
                        <a:lnTo>
                          <a:pt x="0" y="765411"/>
                        </a:lnTo>
                        <a:lnTo>
                          <a:pt x="58123" y="0"/>
                        </a:lnTo>
                        <a:lnTo>
                          <a:pt x="60535" y="482"/>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977" name="Google Shape;5977;p23"/>
                  <p:cNvSpPr/>
                  <p:nvPr/>
                </p:nvSpPr>
                <p:spPr>
                  <a:xfrm>
                    <a:off x="10316911" y="1490718"/>
                    <a:ext cx="15033" cy="166571"/>
                  </a:xfrm>
                  <a:custGeom>
                    <a:avLst/>
                    <a:gdLst/>
                    <a:ahLst/>
                    <a:cxnLst/>
                    <a:rect l="l" t="t" r="r" b="b"/>
                    <a:pathLst>
                      <a:path w="15033" h="166571" extrusionOk="0">
                        <a:moveTo>
                          <a:pt x="2412" y="166572"/>
                        </a:moveTo>
                        <a:lnTo>
                          <a:pt x="0" y="166170"/>
                        </a:lnTo>
                        <a:lnTo>
                          <a:pt x="12622" y="0"/>
                        </a:lnTo>
                        <a:lnTo>
                          <a:pt x="15033" y="482"/>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978" name="Google Shape;5978;p23"/>
                  <p:cNvSpPr/>
                  <p:nvPr/>
                </p:nvSpPr>
                <p:spPr>
                  <a:xfrm>
                    <a:off x="10267309" y="1453014"/>
                    <a:ext cx="28940" cy="348739"/>
                  </a:xfrm>
                  <a:custGeom>
                    <a:avLst/>
                    <a:gdLst/>
                    <a:ahLst/>
                    <a:cxnLst/>
                    <a:rect l="l" t="t" r="r" b="b"/>
                    <a:pathLst>
                      <a:path w="28940" h="348739" extrusionOk="0">
                        <a:moveTo>
                          <a:pt x="2412" y="348740"/>
                        </a:moveTo>
                        <a:lnTo>
                          <a:pt x="0" y="348258"/>
                        </a:lnTo>
                        <a:lnTo>
                          <a:pt x="26449" y="0"/>
                        </a:lnTo>
                        <a:lnTo>
                          <a:pt x="28941" y="482"/>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979" name="Google Shape;5979;p23"/>
                  <p:cNvSpPr/>
                  <p:nvPr/>
                </p:nvSpPr>
                <p:spPr>
                  <a:xfrm>
                    <a:off x="10230249" y="1389263"/>
                    <a:ext cx="32076" cy="391427"/>
                  </a:xfrm>
                  <a:custGeom>
                    <a:avLst/>
                    <a:gdLst/>
                    <a:ahLst/>
                    <a:cxnLst/>
                    <a:rect l="l" t="t" r="r" b="b"/>
                    <a:pathLst>
                      <a:path w="32076" h="391427" extrusionOk="0">
                        <a:moveTo>
                          <a:pt x="2412" y="391428"/>
                        </a:moveTo>
                        <a:lnTo>
                          <a:pt x="0" y="390946"/>
                        </a:lnTo>
                        <a:lnTo>
                          <a:pt x="29664" y="0"/>
                        </a:lnTo>
                        <a:lnTo>
                          <a:pt x="32076" y="482"/>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980" name="Google Shape;5980;p23"/>
                  <p:cNvSpPr/>
                  <p:nvPr/>
                </p:nvSpPr>
                <p:spPr>
                  <a:xfrm>
                    <a:off x="10208703" y="1383877"/>
                    <a:ext cx="15274" cy="169546"/>
                  </a:xfrm>
                  <a:custGeom>
                    <a:avLst/>
                    <a:gdLst/>
                    <a:ahLst/>
                    <a:cxnLst/>
                    <a:rect l="l" t="t" r="r" b="b"/>
                    <a:pathLst>
                      <a:path w="15274" h="169546" extrusionOk="0">
                        <a:moveTo>
                          <a:pt x="2412" y="169546"/>
                        </a:moveTo>
                        <a:lnTo>
                          <a:pt x="0" y="169064"/>
                        </a:lnTo>
                        <a:lnTo>
                          <a:pt x="12783" y="0"/>
                        </a:lnTo>
                        <a:lnTo>
                          <a:pt x="15275" y="482"/>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981" name="Google Shape;5981;p23"/>
                  <p:cNvSpPr/>
                  <p:nvPr/>
                </p:nvSpPr>
                <p:spPr>
                  <a:xfrm>
                    <a:off x="10158378" y="1422063"/>
                    <a:ext cx="23715" cy="281130"/>
                  </a:xfrm>
                  <a:custGeom>
                    <a:avLst/>
                    <a:gdLst/>
                    <a:ahLst/>
                    <a:cxnLst/>
                    <a:rect l="l" t="t" r="r" b="b"/>
                    <a:pathLst>
                      <a:path w="23715" h="281130" extrusionOk="0">
                        <a:moveTo>
                          <a:pt x="2412" y="281130"/>
                        </a:moveTo>
                        <a:lnTo>
                          <a:pt x="0" y="280648"/>
                        </a:lnTo>
                        <a:lnTo>
                          <a:pt x="21304" y="0"/>
                        </a:lnTo>
                        <a:lnTo>
                          <a:pt x="23715" y="482"/>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982" name="Google Shape;5982;p23"/>
                  <p:cNvSpPr/>
                  <p:nvPr/>
                </p:nvSpPr>
                <p:spPr>
                  <a:xfrm>
                    <a:off x="10117620" y="1557765"/>
                    <a:ext cx="15193" cy="167697"/>
                  </a:xfrm>
                  <a:custGeom>
                    <a:avLst/>
                    <a:gdLst/>
                    <a:ahLst/>
                    <a:cxnLst/>
                    <a:rect l="l" t="t" r="r" b="b"/>
                    <a:pathLst>
                      <a:path w="15193" h="167697" extrusionOk="0">
                        <a:moveTo>
                          <a:pt x="2492" y="167697"/>
                        </a:moveTo>
                        <a:lnTo>
                          <a:pt x="0" y="167295"/>
                        </a:lnTo>
                        <a:lnTo>
                          <a:pt x="12702" y="0"/>
                        </a:lnTo>
                        <a:lnTo>
                          <a:pt x="15194" y="402"/>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983" name="Google Shape;5983;p23"/>
                  <p:cNvSpPr/>
                  <p:nvPr/>
                </p:nvSpPr>
                <p:spPr>
                  <a:xfrm>
                    <a:off x="10079031" y="1423591"/>
                    <a:ext cx="24841" cy="295279"/>
                  </a:xfrm>
                  <a:custGeom>
                    <a:avLst/>
                    <a:gdLst/>
                    <a:ahLst/>
                    <a:cxnLst/>
                    <a:rect l="l" t="t" r="r" b="b"/>
                    <a:pathLst>
                      <a:path w="24841" h="295279" extrusionOk="0">
                        <a:moveTo>
                          <a:pt x="2412" y="295279"/>
                        </a:moveTo>
                        <a:lnTo>
                          <a:pt x="0" y="294877"/>
                        </a:lnTo>
                        <a:lnTo>
                          <a:pt x="22349" y="0"/>
                        </a:lnTo>
                        <a:lnTo>
                          <a:pt x="24841" y="482"/>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984" name="Google Shape;5984;p23"/>
                  <p:cNvSpPr/>
                  <p:nvPr/>
                </p:nvSpPr>
                <p:spPr>
                  <a:xfrm>
                    <a:off x="10037067" y="1502616"/>
                    <a:ext cx="21544" cy="252028"/>
                  </a:xfrm>
                  <a:custGeom>
                    <a:avLst/>
                    <a:gdLst/>
                    <a:ahLst/>
                    <a:cxnLst/>
                    <a:rect l="l" t="t" r="r" b="b"/>
                    <a:pathLst>
                      <a:path w="21544" h="252028" extrusionOk="0">
                        <a:moveTo>
                          <a:pt x="2412" y="252029"/>
                        </a:moveTo>
                        <a:lnTo>
                          <a:pt x="0" y="251546"/>
                        </a:lnTo>
                        <a:lnTo>
                          <a:pt x="19053" y="0"/>
                        </a:lnTo>
                        <a:lnTo>
                          <a:pt x="21545" y="402"/>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985" name="Google Shape;5985;p23"/>
                  <p:cNvSpPr/>
                  <p:nvPr/>
                </p:nvSpPr>
                <p:spPr>
                  <a:xfrm>
                    <a:off x="9989877" y="1509610"/>
                    <a:ext cx="28860" cy="347614"/>
                  </a:xfrm>
                  <a:custGeom>
                    <a:avLst/>
                    <a:gdLst/>
                    <a:ahLst/>
                    <a:cxnLst/>
                    <a:rect l="l" t="t" r="r" b="b"/>
                    <a:pathLst>
                      <a:path w="28860" h="347614" extrusionOk="0">
                        <a:moveTo>
                          <a:pt x="2492" y="347614"/>
                        </a:moveTo>
                        <a:lnTo>
                          <a:pt x="0" y="347132"/>
                        </a:lnTo>
                        <a:lnTo>
                          <a:pt x="26368" y="0"/>
                        </a:lnTo>
                        <a:lnTo>
                          <a:pt x="28860" y="482"/>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986" name="Google Shape;5986;p23"/>
                  <p:cNvSpPr/>
                  <p:nvPr/>
                </p:nvSpPr>
                <p:spPr>
                  <a:xfrm>
                    <a:off x="9952655" y="1729723"/>
                    <a:ext cx="9888" cy="97997"/>
                  </a:xfrm>
                  <a:custGeom>
                    <a:avLst/>
                    <a:gdLst/>
                    <a:ahLst/>
                    <a:cxnLst/>
                    <a:rect l="l" t="t" r="r" b="b"/>
                    <a:pathLst>
                      <a:path w="9888" h="97997" extrusionOk="0">
                        <a:moveTo>
                          <a:pt x="2492" y="97998"/>
                        </a:moveTo>
                        <a:lnTo>
                          <a:pt x="0" y="97596"/>
                        </a:lnTo>
                        <a:lnTo>
                          <a:pt x="7396" y="0"/>
                        </a:lnTo>
                        <a:lnTo>
                          <a:pt x="9888" y="482"/>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987" name="Google Shape;5987;p23"/>
                  <p:cNvSpPr/>
                  <p:nvPr/>
                </p:nvSpPr>
                <p:spPr>
                  <a:xfrm>
                    <a:off x="9905304" y="1642337"/>
                    <a:ext cx="24358" cy="288445"/>
                  </a:xfrm>
                  <a:custGeom>
                    <a:avLst/>
                    <a:gdLst/>
                    <a:ahLst/>
                    <a:cxnLst/>
                    <a:rect l="l" t="t" r="r" b="b"/>
                    <a:pathLst>
                      <a:path w="24358" h="288445" extrusionOk="0">
                        <a:moveTo>
                          <a:pt x="2492" y="288446"/>
                        </a:moveTo>
                        <a:lnTo>
                          <a:pt x="0" y="288044"/>
                        </a:lnTo>
                        <a:lnTo>
                          <a:pt x="21867" y="0"/>
                        </a:lnTo>
                        <a:lnTo>
                          <a:pt x="24359" y="482"/>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988" name="Google Shape;5988;p23"/>
                  <p:cNvSpPr/>
                  <p:nvPr/>
                </p:nvSpPr>
                <p:spPr>
                  <a:xfrm>
                    <a:off x="9863581" y="1663158"/>
                    <a:ext cx="24760" cy="293832"/>
                  </a:xfrm>
                  <a:custGeom>
                    <a:avLst/>
                    <a:gdLst/>
                    <a:ahLst/>
                    <a:cxnLst/>
                    <a:rect l="l" t="t" r="r" b="b"/>
                    <a:pathLst>
                      <a:path w="24760" h="293832" extrusionOk="0">
                        <a:moveTo>
                          <a:pt x="2492" y="293832"/>
                        </a:moveTo>
                        <a:lnTo>
                          <a:pt x="0" y="293430"/>
                        </a:lnTo>
                        <a:lnTo>
                          <a:pt x="22269" y="0"/>
                        </a:lnTo>
                        <a:lnTo>
                          <a:pt x="24761" y="402"/>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989" name="Google Shape;5989;p23"/>
                  <p:cNvSpPr/>
                  <p:nvPr/>
                </p:nvSpPr>
                <p:spPr>
                  <a:xfrm>
                    <a:off x="9822501" y="1757297"/>
                    <a:ext cx="18972" cy="216575"/>
                  </a:xfrm>
                  <a:custGeom>
                    <a:avLst/>
                    <a:gdLst/>
                    <a:ahLst/>
                    <a:cxnLst/>
                    <a:rect l="l" t="t" r="r" b="b"/>
                    <a:pathLst>
                      <a:path w="18972" h="216575" extrusionOk="0">
                        <a:moveTo>
                          <a:pt x="2573" y="216576"/>
                        </a:moveTo>
                        <a:lnTo>
                          <a:pt x="0" y="216174"/>
                        </a:lnTo>
                        <a:lnTo>
                          <a:pt x="16480" y="0"/>
                        </a:lnTo>
                        <a:lnTo>
                          <a:pt x="18972" y="482"/>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990" name="Google Shape;5990;p23"/>
                  <p:cNvSpPr/>
                  <p:nvPr/>
                </p:nvSpPr>
                <p:spPr>
                  <a:xfrm>
                    <a:off x="9794283" y="1669268"/>
                    <a:ext cx="13988" cy="150975"/>
                  </a:xfrm>
                  <a:custGeom>
                    <a:avLst/>
                    <a:gdLst/>
                    <a:ahLst/>
                    <a:cxnLst/>
                    <a:rect l="l" t="t" r="r" b="b"/>
                    <a:pathLst>
                      <a:path w="13988" h="150975" extrusionOk="0">
                        <a:moveTo>
                          <a:pt x="2492" y="150976"/>
                        </a:moveTo>
                        <a:lnTo>
                          <a:pt x="0" y="150494"/>
                        </a:lnTo>
                        <a:lnTo>
                          <a:pt x="11416" y="0"/>
                        </a:lnTo>
                        <a:lnTo>
                          <a:pt x="13988" y="402"/>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991" name="Google Shape;5991;p23"/>
                  <p:cNvSpPr/>
                  <p:nvPr/>
                </p:nvSpPr>
                <p:spPr>
                  <a:xfrm>
                    <a:off x="9744199" y="1640970"/>
                    <a:ext cx="26207" cy="312081"/>
                  </a:xfrm>
                  <a:custGeom>
                    <a:avLst/>
                    <a:gdLst/>
                    <a:ahLst/>
                    <a:cxnLst/>
                    <a:rect l="l" t="t" r="r" b="b"/>
                    <a:pathLst>
                      <a:path w="26207" h="312081" extrusionOk="0">
                        <a:moveTo>
                          <a:pt x="2492" y="312081"/>
                        </a:moveTo>
                        <a:lnTo>
                          <a:pt x="0" y="311599"/>
                        </a:lnTo>
                        <a:lnTo>
                          <a:pt x="23635" y="0"/>
                        </a:lnTo>
                        <a:lnTo>
                          <a:pt x="26208" y="482"/>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992" name="Google Shape;5992;p23"/>
                  <p:cNvSpPr/>
                  <p:nvPr/>
                </p:nvSpPr>
                <p:spPr>
                  <a:xfrm>
                    <a:off x="9705289" y="1849346"/>
                    <a:ext cx="9164" cy="87787"/>
                  </a:xfrm>
                  <a:custGeom>
                    <a:avLst/>
                    <a:gdLst/>
                    <a:ahLst/>
                    <a:cxnLst/>
                    <a:rect l="l" t="t" r="r" b="b"/>
                    <a:pathLst>
                      <a:path w="9164" h="87787" extrusionOk="0">
                        <a:moveTo>
                          <a:pt x="2492" y="87788"/>
                        </a:moveTo>
                        <a:lnTo>
                          <a:pt x="0" y="87306"/>
                        </a:lnTo>
                        <a:lnTo>
                          <a:pt x="6673" y="0"/>
                        </a:lnTo>
                        <a:lnTo>
                          <a:pt x="9165" y="402"/>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993" name="Google Shape;5993;p23"/>
                  <p:cNvSpPr/>
                  <p:nvPr/>
                </p:nvSpPr>
                <p:spPr>
                  <a:xfrm>
                    <a:off x="9662521" y="1861807"/>
                    <a:ext cx="10772" cy="108287"/>
                  </a:xfrm>
                  <a:custGeom>
                    <a:avLst/>
                    <a:gdLst/>
                    <a:ahLst/>
                    <a:cxnLst/>
                    <a:rect l="l" t="t" r="r" b="b"/>
                    <a:pathLst>
                      <a:path w="10772" h="108287" extrusionOk="0">
                        <a:moveTo>
                          <a:pt x="2573" y="108288"/>
                        </a:moveTo>
                        <a:lnTo>
                          <a:pt x="0" y="107886"/>
                        </a:lnTo>
                        <a:lnTo>
                          <a:pt x="8200" y="0"/>
                        </a:lnTo>
                        <a:lnTo>
                          <a:pt x="10773" y="482"/>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994" name="Google Shape;5994;p23"/>
                  <p:cNvSpPr/>
                  <p:nvPr/>
                </p:nvSpPr>
                <p:spPr>
                  <a:xfrm>
                    <a:off x="9598690" y="1765015"/>
                    <a:ext cx="41562" cy="515070"/>
                  </a:xfrm>
                  <a:custGeom>
                    <a:avLst/>
                    <a:gdLst/>
                    <a:ahLst/>
                    <a:cxnLst/>
                    <a:rect l="l" t="t" r="r" b="b"/>
                    <a:pathLst>
                      <a:path w="41562" h="515070" extrusionOk="0">
                        <a:moveTo>
                          <a:pt x="2573" y="515071"/>
                        </a:moveTo>
                        <a:lnTo>
                          <a:pt x="0" y="514669"/>
                        </a:lnTo>
                        <a:lnTo>
                          <a:pt x="39071" y="0"/>
                        </a:lnTo>
                        <a:lnTo>
                          <a:pt x="41563" y="402"/>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995" name="Google Shape;5995;p23"/>
                  <p:cNvSpPr/>
                  <p:nvPr/>
                </p:nvSpPr>
                <p:spPr>
                  <a:xfrm>
                    <a:off x="9564765" y="2046467"/>
                    <a:ext cx="13666" cy="148001"/>
                  </a:xfrm>
                  <a:custGeom>
                    <a:avLst/>
                    <a:gdLst/>
                    <a:ahLst/>
                    <a:cxnLst/>
                    <a:rect l="l" t="t" r="r" b="b"/>
                    <a:pathLst>
                      <a:path w="13666" h="148001" extrusionOk="0">
                        <a:moveTo>
                          <a:pt x="2492" y="148001"/>
                        </a:moveTo>
                        <a:lnTo>
                          <a:pt x="0" y="147599"/>
                        </a:lnTo>
                        <a:lnTo>
                          <a:pt x="11175" y="0"/>
                        </a:lnTo>
                        <a:lnTo>
                          <a:pt x="13667" y="482"/>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996" name="Google Shape;5996;p23"/>
                  <p:cNvSpPr/>
                  <p:nvPr/>
                </p:nvSpPr>
                <p:spPr>
                  <a:xfrm>
                    <a:off x="9520630" y="2102259"/>
                    <a:ext cx="13023" cy="139158"/>
                  </a:xfrm>
                  <a:custGeom>
                    <a:avLst/>
                    <a:gdLst/>
                    <a:ahLst/>
                    <a:cxnLst/>
                    <a:rect l="l" t="t" r="r" b="b"/>
                    <a:pathLst>
                      <a:path w="13023" h="139158" extrusionOk="0">
                        <a:moveTo>
                          <a:pt x="2492" y="139158"/>
                        </a:moveTo>
                        <a:lnTo>
                          <a:pt x="0" y="138676"/>
                        </a:lnTo>
                        <a:lnTo>
                          <a:pt x="10531" y="0"/>
                        </a:lnTo>
                        <a:lnTo>
                          <a:pt x="13023" y="402"/>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997" name="Google Shape;5997;p23"/>
                  <p:cNvSpPr/>
                  <p:nvPr/>
                </p:nvSpPr>
                <p:spPr>
                  <a:xfrm>
                    <a:off x="9476334" y="2044698"/>
                    <a:ext cx="21062" cy="244069"/>
                  </a:xfrm>
                  <a:custGeom>
                    <a:avLst/>
                    <a:gdLst/>
                    <a:ahLst/>
                    <a:cxnLst/>
                    <a:rect l="l" t="t" r="r" b="b"/>
                    <a:pathLst>
                      <a:path w="21062" h="244069" extrusionOk="0">
                        <a:moveTo>
                          <a:pt x="2573" y="244070"/>
                        </a:moveTo>
                        <a:lnTo>
                          <a:pt x="0" y="243668"/>
                        </a:lnTo>
                        <a:lnTo>
                          <a:pt x="18490" y="0"/>
                        </a:lnTo>
                        <a:lnTo>
                          <a:pt x="21063" y="482"/>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998" name="Google Shape;5998;p23"/>
                  <p:cNvSpPr/>
                  <p:nvPr/>
                </p:nvSpPr>
                <p:spPr>
                  <a:xfrm>
                    <a:off x="9433967" y="2097596"/>
                    <a:ext cx="18570" cy="211269"/>
                  </a:xfrm>
                  <a:custGeom>
                    <a:avLst/>
                    <a:gdLst/>
                    <a:ahLst/>
                    <a:cxnLst/>
                    <a:rect l="l" t="t" r="r" b="b"/>
                    <a:pathLst>
                      <a:path w="18570" h="211269" extrusionOk="0">
                        <a:moveTo>
                          <a:pt x="2572" y="211270"/>
                        </a:moveTo>
                        <a:lnTo>
                          <a:pt x="0" y="210868"/>
                        </a:lnTo>
                        <a:lnTo>
                          <a:pt x="15998" y="0"/>
                        </a:lnTo>
                        <a:lnTo>
                          <a:pt x="18570" y="402"/>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999" name="Google Shape;5999;p23"/>
                  <p:cNvSpPr/>
                  <p:nvPr/>
                </p:nvSpPr>
                <p:spPr>
                  <a:xfrm>
                    <a:off x="9378256" y="2225660"/>
                    <a:ext cx="23715" cy="278879"/>
                  </a:xfrm>
                  <a:custGeom>
                    <a:avLst/>
                    <a:gdLst/>
                    <a:ahLst/>
                    <a:cxnLst/>
                    <a:rect l="l" t="t" r="r" b="b"/>
                    <a:pathLst>
                      <a:path w="23715" h="278879" extrusionOk="0">
                        <a:moveTo>
                          <a:pt x="2573" y="278879"/>
                        </a:moveTo>
                        <a:lnTo>
                          <a:pt x="0" y="278477"/>
                        </a:lnTo>
                        <a:lnTo>
                          <a:pt x="21143" y="0"/>
                        </a:lnTo>
                        <a:lnTo>
                          <a:pt x="23716" y="402"/>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000" name="Google Shape;6000;p23"/>
                  <p:cNvSpPr/>
                  <p:nvPr/>
                </p:nvSpPr>
                <p:spPr>
                  <a:xfrm>
                    <a:off x="9341115" y="2251868"/>
                    <a:ext cx="17846" cy="201542"/>
                  </a:xfrm>
                  <a:custGeom>
                    <a:avLst/>
                    <a:gdLst/>
                    <a:ahLst/>
                    <a:cxnLst/>
                    <a:rect l="l" t="t" r="r" b="b"/>
                    <a:pathLst>
                      <a:path w="17846" h="201542" extrusionOk="0">
                        <a:moveTo>
                          <a:pt x="2573" y="201542"/>
                        </a:moveTo>
                        <a:lnTo>
                          <a:pt x="0" y="201140"/>
                        </a:lnTo>
                        <a:lnTo>
                          <a:pt x="15274" y="0"/>
                        </a:lnTo>
                        <a:lnTo>
                          <a:pt x="17847" y="402"/>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6001" name="Google Shape;6001;p23"/>
                <p:cNvGrpSpPr/>
                <p:nvPr/>
              </p:nvGrpSpPr>
              <p:grpSpPr>
                <a:xfrm>
                  <a:off x="9334844" y="1440714"/>
                  <a:ext cx="2225970" cy="968561"/>
                  <a:chOff x="9334844" y="1440714"/>
                  <a:chExt cx="2225970" cy="968561"/>
                </a:xfrm>
              </p:grpSpPr>
              <p:sp>
                <p:nvSpPr>
                  <p:cNvPr id="6002" name="Google Shape;6002;p23"/>
                  <p:cNvSpPr/>
                  <p:nvPr/>
                </p:nvSpPr>
                <p:spPr>
                  <a:xfrm>
                    <a:off x="11529622" y="1931185"/>
                    <a:ext cx="31192" cy="123240"/>
                  </a:xfrm>
                  <a:custGeom>
                    <a:avLst/>
                    <a:gdLst/>
                    <a:ahLst/>
                    <a:cxnLst/>
                    <a:rect l="l" t="t" r="r" b="b"/>
                    <a:pathLst>
                      <a:path w="31192" h="123240" extrusionOk="0">
                        <a:moveTo>
                          <a:pt x="22108" y="123241"/>
                        </a:moveTo>
                        <a:lnTo>
                          <a:pt x="0" y="119382"/>
                        </a:lnTo>
                        <a:lnTo>
                          <a:pt x="9084" y="0"/>
                        </a:lnTo>
                        <a:lnTo>
                          <a:pt x="31192" y="4020"/>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003" name="Google Shape;6003;p23"/>
                  <p:cNvSpPr/>
                  <p:nvPr/>
                </p:nvSpPr>
                <p:spPr>
                  <a:xfrm>
                    <a:off x="11492963" y="2001287"/>
                    <a:ext cx="27252" cy="71388"/>
                  </a:xfrm>
                  <a:custGeom>
                    <a:avLst/>
                    <a:gdLst/>
                    <a:ahLst/>
                    <a:cxnLst/>
                    <a:rect l="l" t="t" r="r" b="b"/>
                    <a:pathLst>
                      <a:path w="27252" h="71388" extrusionOk="0">
                        <a:moveTo>
                          <a:pt x="22108" y="71388"/>
                        </a:moveTo>
                        <a:lnTo>
                          <a:pt x="0" y="67449"/>
                        </a:lnTo>
                        <a:lnTo>
                          <a:pt x="5145" y="0"/>
                        </a:lnTo>
                        <a:lnTo>
                          <a:pt x="27253" y="3939"/>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004" name="Google Shape;6004;p23"/>
                  <p:cNvSpPr/>
                  <p:nvPr/>
                </p:nvSpPr>
                <p:spPr>
                  <a:xfrm>
                    <a:off x="11456063" y="2013667"/>
                    <a:ext cx="27895" cy="78703"/>
                  </a:xfrm>
                  <a:custGeom>
                    <a:avLst/>
                    <a:gdLst/>
                    <a:ahLst/>
                    <a:cxnLst/>
                    <a:rect l="l" t="t" r="r" b="b"/>
                    <a:pathLst>
                      <a:path w="27895" h="78703" extrusionOk="0">
                        <a:moveTo>
                          <a:pt x="22188" y="78704"/>
                        </a:moveTo>
                        <a:lnTo>
                          <a:pt x="0" y="74845"/>
                        </a:lnTo>
                        <a:lnTo>
                          <a:pt x="5708" y="0"/>
                        </a:lnTo>
                        <a:lnTo>
                          <a:pt x="27896" y="4020"/>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005" name="Google Shape;6005;p23"/>
                  <p:cNvSpPr/>
                  <p:nvPr/>
                </p:nvSpPr>
                <p:spPr>
                  <a:xfrm>
                    <a:off x="11418360" y="2046467"/>
                    <a:ext cx="27735" cy="75648"/>
                  </a:xfrm>
                  <a:custGeom>
                    <a:avLst/>
                    <a:gdLst/>
                    <a:ahLst/>
                    <a:cxnLst/>
                    <a:rect l="l" t="t" r="r" b="b"/>
                    <a:pathLst>
                      <a:path w="27735" h="75648" extrusionOk="0">
                        <a:moveTo>
                          <a:pt x="22269" y="75649"/>
                        </a:moveTo>
                        <a:lnTo>
                          <a:pt x="0" y="71790"/>
                        </a:lnTo>
                        <a:lnTo>
                          <a:pt x="5467" y="0"/>
                        </a:lnTo>
                        <a:lnTo>
                          <a:pt x="27735" y="3939"/>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006" name="Google Shape;6006;p23"/>
                  <p:cNvSpPr/>
                  <p:nvPr/>
                </p:nvSpPr>
                <p:spPr>
                  <a:xfrm>
                    <a:off x="11377118" y="2147600"/>
                    <a:ext cx="25725" cy="48717"/>
                  </a:xfrm>
                  <a:custGeom>
                    <a:avLst/>
                    <a:gdLst/>
                    <a:ahLst/>
                    <a:cxnLst/>
                    <a:rect l="l" t="t" r="r" b="b"/>
                    <a:pathLst>
                      <a:path w="25725" h="48717" extrusionOk="0">
                        <a:moveTo>
                          <a:pt x="22349" y="48717"/>
                        </a:moveTo>
                        <a:lnTo>
                          <a:pt x="0" y="44939"/>
                        </a:lnTo>
                        <a:lnTo>
                          <a:pt x="3457" y="0"/>
                        </a:lnTo>
                        <a:lnTo>
                          <a:pt x="25725" y="3859"/>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007" name="Google Shape;6007;p23"/>
                  <p:cNvSpPr/>
                  <p:nvPr/>
                </p:nvSpPr>
                <p:spPr>
                  <a:xfrm>
                    <a:off x="11333868" y="1976124"/>
                    <a:ext cx="46466" cy="320281"/>
                  </a:xfrm>
                  <a:custGeom>
                    <a:avLst/>
                    <a:gdLst/>
                    <a:ahLst/>
                    <a:cxnLst/>
                    <a:rect l="l" t="t" r="r" b="b"/>
                    <a:pathLst>
                      <a:path w="46466" h="320281" extrusionOk="0">
                        <a:moveTo>
                          <a:pt x="22349" y="320281"/>
                        </a:moveTo>
                        <a:lnTo>
                          <a:pt x="0" y="316503"/>
                        </a:lnTo>
                        <a:lnTo>
                          <a:pt x="24118" y="0"/>
                        </a:lnTo>
                        <a:lnTo>
                          <a:pt x="46467" y="4020"/>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008" name="Google Shape;6008;p23"/>
                  <p:cNvSpPr/>
                  <p:nvPr/>
                </p:nvSpPr>
                <p:spPr>
                  <a:xfrm>
                    <a:off x="11313931" y="2027736"/>
                    <a:ext cx="26770" cy="61097"/>
                  </a:xfrm>
                  <a:custGeom>
                    <a:avLst/>
                    <a:gdLst/>
                    <a:ahLst/>
                    <a:cxnLst/>
                    <a:rect l="l" t="t" r="r" b="b"/>
                    <a:pathLst>
                      <a:path w="26770" h="61097" extrusionOk="0">
                        <a:moveTo>
                          <a:pt x="22429" y="61098"/>
                        </a:moveTo>
                        <a:lnTo>
                          <a:pt x="0" y="57239"/>
                        </a:lnTo>
                        <a:lnTo>
                          <a:pt x="4341" y="0"/>
                        </a:lnTo>
                        <a:lnTo>
                          <a:pt x="26770" y="4020"/>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009" name="Google Shape;6009;p23"/>
                  <p:cNvSpPr/>
                  <p:nvPr/>
                </p:nvSpPr>
                <p:spPr>
                  <a:xfrm>
                    <a:off x="11279684" y="1921377"/>
                    <a:ext cx="33282" cy="146393"/>
                  </a:xfrm>
                  <a:custGeom>
                    <a:avLst/>
                    <a:gdLst/>
                    <a:ahLst/>
                    <a:cxnLst/>
                    <a:rect l="l" t="t" r="r" b="b"/>
                    <a:pathLst>
                      <a:path w="33282" h="146393" extrusionOk="0">
                        <a:moveTo>
                          <a:pt x="22510" y="146394"/>
                        </a:moveTo>
                        <a:lnTo>
                          <a:pt x="0" y="142454"/>
                        </a:lnTo>
                        <a:lnTo>
                          <a:pt x="10853" y="0"/>
                        </a:lnTo>
                        <a:lnTo>
                          <a:pt x="33282" y="4100"/>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010" name="Google Shape;6010;p23"/>
                  <p:cNvSpPr/>
                  <p:nvPr/>
                </p:nvSpPr>
                <p:spPr>
                  <a:xfrm>
                    <a:off x="11254440" y="1699013"/>
                    <a:ext cx="39633" cy="228795"/>
                  </a:xfrm>
                  <a:custGeom>
                    <a:avLst/>
                    <a:gdLst/>
                    <a:ahLst/>
                    <a:cxnLst/>
                    <a:rect l="l" t="t" r="r" b="b"/>
                    <a:pathLst>
                      <a:path w="39633" h="228795" extrusionOk="0">
                        <a:moveTo>
                          <a:pt x="22510" y="228795"/>
                        </a:moveTo>
                        <a:lnTo>
                          <a:pt x="0" y="224695"/>
                        </a:lnTo>
                        <a:lnTo>
                          <a:pt x="17124" y="0"/>
                        </a:lnTo>
                        <a:lnTo>
                          <a:pt x="39633" y="4261"/>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011" name="Google Shape;6011;p23"/>
                  <p:cNvSpPr/>
                  <p:nvPr/>
                </p:nvSpPr>
                <p:spPr>
                  <a:xfrm>
                    <a:off x="11238443" y="1622802"/>
                    <a:ext cx="25403" cy="41964"/>
                  </a:xfrm>
                  <a:custGeom>
                    <a:avLst/>
                    <a:gdLst/>
                    <a:ahLst/>
                    <a:cxnLst/>
                    <a:rect l="l" t="t" r="r" b="b"/>
                    <a:pathLst>
                      <a:path w="25403" h="41964" extrusionOk="0">
                        <a:moveTo>
                          <a:pt x="22590" y="41965"/>
                        </a:moveTo>
                        <a:lnTo>
                          <a:pt x="0" y="37704"/>
                        </a:lnTo>
                        <a:lnTo>
                          <a:pt x="2894" y="0"/>
                        </a:lnTo>
                        <a:lnTo>
                          <a:pt x="25404" y="4341"/>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012" name="Google Shape;6012;p23"/>
                  <p:cNvSpPr/>
                  <p:nvPr/>
                </p:nvSpPr>
                <p:spPr>
                  <a:xfrm>
                    <a:off x="11206125" y="1576335"/>
                    <a:ext cx="25243" cy="38748"/>
                  </a:xfrm>
                  <a:custGeom>
                    <a:avLst/>
                    <a:gdLst/>
                    <a:ahLst/>
                    <a:cxnLst/>
                    <a:rect l="l" t="t" r="r" b="b"/>
                    <a:pathLst>
                      <a:path w="25243" h="38748" extrusionOk="0">
                        <a:moveTo>
                          <a:pt x="22590" y="38749"/>
                        </a:moveTo>
                        <a:lnTo>
                          <a:pt x="0" y="34408"/>
                        </a:lnTo>
                        <a:lnTo>
                          <a:pt x="2573" y="0"/>
                        </a:lnTo>
                        <a:lnTo>
                          <a:pt x="25243" y="4341"/>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013" name="Google Shape;6013;p23"/>
                  <p:cNvSpPr/>
                  <p:nvPr/>
                </p:nvSpPr>
                <p:spPr>
                  <a:xfrm>
                    <a:off x="11168180" y="1585018"/>
                    <a:ext cx="26287" cy="52576"/>
                  </a:xfrm>
                  <a:custGeom>
                    <a:avLst/>
                    <a:gdLst/>
                    <a:ahLst/>
                    <a:cxnLst/>
                    <a:rect l="l" t="t" r="r" b="b"/>
                    <a:pathLst>
                      <a:path w="26287" h="52576" extrusionOk="0">
                        <a:moveTo>
                          <a:pt x="22671" y="52576"/>
                        </a:moveTo>
                        <a:lnTo>
                          <a:pt x="0" y="48235"/>
                        </a:lnTo>
                        <a:lnTo>
                          <a:pt x="3618" y="0"/>
                        </a:lnTo>
                        <a:lnTo>
                          <a:pt x="26288" y="4422"/>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014" name="Google Shape;6014;p23"/>
                  <p:cNvSpPr/>
                  <p:nvPr/>
                </p:nvSpPr>
                <p:spPr>
                  <a:xfrm>
                    <a:off x="11123563" y="1672002"/>
                    <a:ext cx="28056" cy="74040"/>
                  </a:xfrm>
                  <a:custGeom>
                    <a:avLst/>
                    <a:gdLst/>
                    <a:ahLst/>
                    <a:cxnLst/>
                    <a:rect l="l" t="t" r="r" b="b"/>
                    <a:pathLst>
                      <a:path w="28056" h="74040" extrusionOk="0">
                        <a:moveTo>
                          <a:pt x="22751" y="74041"/>
                        </a:moveTo>
                        <a:lnTo>
                          <a:pt x="0" y="69780"/>
                        </a:lnTo>
                        <a:lnTo>
                          <a:pt x="5306" y="0"/>
                        </a:lnTo>
                        <a:lnTo>
                          <a:pt x="28057" y="4341"/>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015" name="Google Shape;6015;p23"/>
                  <p:cNvSpPr/>
                  <p:nvPr/>
                </p:nvSpPr>
                <p:spPr>
                  <a:xfrm>
                    <a:off x="11090521" y="1628027"/>
                    <a:ext cx="28057" cy="73156"/>
                  </a:xfrm>
                  <a:custGeom>
                    <a:avLst/>
                    <a:gdLst/>
                    <a:ahLst/>
                    <a:cxnLst/>
                    <a:rect l="l" t="t" r="r" b="b"/>
                    <a:pathLst>
                      <a:path w="28057" h="73156" extrusionOk="0">
                        <a:moveTo>
                          <a:pt x="22832" y="73157"/>
                        </a:moveTo>
                        <a:lnTo>
                          <a:pt x="0" y="68896"/>
                        </a:lnTo>
                        <a:lnTo>
                          <a:pt x="5306" y="0"/>
                        </a:lnTo>
                        <a:lnTo>
                          <a:pt x="28057" y="4341"/>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016" name="Google Shape;6016;p23"/>
                  <p:cNvSpPr/>
                  <p:nvPr/>
                </p:nvSpPr>
                <p:spPr>
                  <a:xfrm>
                    <a:off x="11050969" y="1643382"/>
                    <a:ext cx="29986" cy="97756"/>
                  </a:xfrm>
                  <a:custGeom>
                    <a:avLst/>
                    <a:gdLst/>
                    <a:ahLst/>
                    <a:cxnLst/>
                    <a:rect l="l" t="t" r="r" b="b"/>
                    <a:pathLst>
                      <a:path w="29986" h="97756" extrusionOk="0">
                        <a:moveTo>
                          <a:pt x="22911" y="97757"/>
                        </a:moveTo>
                        <a:lnTo>
                          <a:pt x="0" y="93496"/>
                        </a:lnTo>
                        <a:lnTo>
                          <a:pt x="7155" y="0"/>
                        </a:lnTo>
                        <a:lnTo>
                          <a:pt x="29986" y="4341"/>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017" name="Google Shape;6017;p23"/>
                  <p:cNvSpPr/>
                  <p:nvPr/>
                </p:nvSpPr>
                <p:spPr>
                  <a:xfrm>
                    <a:off x="11004985" y="1787766"/>
                    <a:ext cx="28458" cy="76774"/>
                  </a:xfrm>
                  <a:custGeom>
                    <a:avLst/>
                    <a:gdLst/>
                    <a:ahLst/>
                    <a:cxnLst/>
                    <a:rect l="l" t="t" r="r" b="b"/>
                    <a:pathLst>
                      <a:path w="28458" h="76774" extrusionOk="0">
                        <a:moveTo>
                          <a:pt x="22992" y="76774"/>
                        </a:moveTo>
                        <a:lnTo>
                          <a:pt x="0" y="72674"/>
                        </a:lnTo>
                        <a:lnTo>
                          <a:pt x="5547" y="0"/>
                        </a:lnTo>
                        <a:lnTo>
                          <a:pt x="28459" y="4180"/>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018" name="Google Shape;6018;p23"/>
                  <p:cNvSpPr/>
                  <p:nvPr/>
                </p:nvSpPr>
                <p:spPr>
                  <a:xfrm>
                    <a:off x="10964628" y="1846854"/>
                    <a:ext cx="27735" cy="65680"/>
                  </a:xfrm>
                  <a:custGeom>
                    <a:avLst/>
                    <a:gdLst/>
                    <a:ahLst/>
                    <a:cxnLst/>
                    <a:rect l="l" t="t" r="r" b="b"/>
                    <a:pathLst>
                      <a:path w="27735" h="65680" extrusionOk="0">
                        <a:moveTo>
                          <a:pt x="22992" y="65680"/>
                        </a:moveTo>
                        <a:lnTo>
                          <a:pt x="0" y="61580"/>
                        </a:lnTo>
                        <a:lnTo>
                          <a:pt x="4663" y="0"/>
                        </a:lnTo>
                        <a:lnTo>
                          <a:pt x="27735" y="4180"/>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019" name="Google Shape;6019;p23"/>
                  <p:cNvSpPr/>
                  <p:nvPr/>
                </p:nvSpPr>
                <p:spPr>
                  <a:xfrm>
                    <a:off x="10926522" y="1878448"/>
                    <a:ext cx="26690" cy="51048"/>
                  </a:xfrm>
                  <a:custGeom>
                    <a:avLst/>
                    <a:gdLst/>
                    <a:ahLst/>
                    <a:cxnLst/>
                    <a:rect l="l" t="t" r="r" b="b"/>
                    <a:pathLst>
                      <a:path w="26690" h="51048" extrusionOk="0">
                        <a:moveTo>
                          <a:pt x="23072" y="51049"/>
                        </a:moveTo>
                        <a:lnTo>
                          <a:pt x="0" y="46949"/>
                        </a:lnTo>
                        <a:lnTo>
                          <a:pt x="3618" y="0"/>
                        </a:lnTo>
                        <a:lnTo>
                          <a:pt x="26690" y="4180"/>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020" name="Google Shape;6020;p23"/>
                  <p:cNvSpPr/>
                  <p:nvPr/>
                </p:nvSpPr>
                <p:spPr>
                  <a:xfrm>
                    <a:off x="10887130" y="1895169"/>
                    <a:ext cx="27896" cy="67207"/>
                  </a:xfrm>
                  <a:custGeom>
                    <a:avLst/>
                    <a:gdLst/>
                    <a:ahLst/>
                    <a:cxnLst/>
                    <a:rect l="l" t="t" r="r" b="b"/>
                    <a:pathLst>
                      <a:path w="27896" h="67207" extrusionOk="0">
                        <a:moveTo>
                          <a:pt x="23153" y="67208"/>
                        </a:moveTo>
                        <a:lnTo>
                          <a:pt x="0" y="63108"/>
                        </a:lnTo>
                        <a:lnTo>
                          <a:pt x="4824" y="0"/>
                        </a:lnTo>
                        <a:lnTo>
                          <a:pt x="27896" y="4180"/>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021" name="Google Shape;6021;p23"/>
                  <p:cNvSpPr/>
                  <p:nvPr/>
                </p:nvSpPr>
                <p:spPr>
                  <a:xfrm>
                    <a:off x="10851999" y="1796529"/>
                    <a:ext cx="33603" cy="141650"/>
                  </a:xfrm>
                  <a:custGeom>
                    <a:avLst/>
                    <a:gdLst/>
                    <a:ahLst/>
                    <a:cxnLst/>
                    <a:rect l="l" t="t" r="r" b="b"/>
                    <a:pathLst>
                      <a:path w="33603" h="141650" extrusionOk="0">
                        <a:moveTo>
                          <a:pt x="23153" y="141650"/>
                        </a:moveTo>
                        <a:lnTo>
                          <a:pt x="0" y="137550"/>
                        </a:lnTo>
                        <a:lnTo>
                          <a:pt x="10451" y="0"/>
                        </a:lnTo>
                        <a:lnTo>
                          <a:pt x="33604" y="4261"/>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022" name="Google Shape;6022;p23"/>
                  <p:cNvSpPr/>
                  <p:nvPr/>
                </p:nvSpPr>
                <p:spPr>
                  <a:xfrm>
                    <a:off x="10818797" y="1808989"/>
                    <a:ext cx="28860" cy="77256"/>
                  </a:xfrm>
                  <a:custGeom>
                    <a:avLst/>
                    <a:gdLst/>
                    <a:ahLst/>
                    <a:cxnLst/>
                    <a:rect l="l" t="t" r="r" b="b"/>
                    <a:pathLst>
                      <a:path w="28860" h="77256" extrusionOk="0">
                        <a:moveTo>
                          <a:pt x="23314" y="77257"/>
                        </a:moveTo>
                        <a:lnTo>
                          <a:pt x="0" y="73076"/>
                        </a:lnTo>
                        <a:lnTo>
                          <a:pt x="5547" y="0"/>
                        </a:lnTo>
                        <a:lnTo>
                          <a:pt x="28861" y="4180"/>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023" name="Google Shape;6023;p23"/>
                  <p:cNvSpPr/>
                  <p:nvPr/>
                </p:nvSpPr>
                <p:spPr>
                  <a:xfrm>
                    <a:off x="10777315" y="1886969"/>
                    <a:ext cx="27252" cy="56033"/>
                  </a:xfrm>
                  <a:custGeom>
                    <a:avLst/>
                    <a:gdLst/>
                    <a:ahLst/>
                    <a:cxnLst/>
                    <a:rect l="l" t="t" r="r" b="b"/>
                    <a:pathLst>
                      <a:path w="27252" h="56033" extrusionOk="0">
                        <a:moveTo>
                          <a:pt x="23313" y="56033"/>
                        </a:moveTo>
                        <a:lnTo>
                          <a:pt x="0" y="51853"/>
                        </a:lnTo>
                        <a:lnTo>
                          <a:pt x="3939" y="0"/>
                        </a:lnTo>
                        <a:lnTo>
                          <a:pt x="27252" y="4180"/>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024" name="Google Shape;6024;p23"/>
                  <p:cNvSpPr/>
                  <p:nvPr/>
                </p:nvSpPr>
                <p:spPr>
                  <a:xfrm>
                    <a:off x="10736476" y="1924271"/>
                    <a:ext cx="28056" cy="65037"/>
                  </a:xfrm>
                  <a:custGeom>
                    <a:avLst/>
                    <a:gdLst/>
                    <a:ahLst/>
                    <a:cxnLst/>
                    <a:rect l="l" t="t" r="r" b="b"/>
                    <a:pathLst>
                      <a:path w="28056" h="65037" extrusionOk="0">
                        <a:moveTo>
                          <a:pt x="23394" y="65037"/>
                        </a:moveTo>
                        <a:lnTo>
                          <a:pt x="0" y="60937"/>
                        </a:lnTo>
                        <a:lnTo>
                          <a:pt x="4663" y="0"/>
                        </a:lnTo>
                        <a:lnTo>
                          <a:pt x="28057" y="4180"/>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025" name="Google Shape;6025;p23"/>
                  <p:cNvSpPr/>
                  <p:nvPr/>
                </p:nvSpPr>
                <p:spPr>
                  <a:xfrm>
                    <a:off x="10692260" y="1931748"/>
                    <a:ext cx="34327" cy="147358"/>
                  </a:xfrm>
                  <a:custGeom>
                    <a:avLst/>
                    <a:gdLst/>
                    <a:ahLst/>
                    <a:cxnLst/>
                    <a:rect l="l" t="t" r="r" b="b"/>
                    <a:pathLst>
                      <a:path w="34327" h="147358" extrusionOk="0">
                        <a:moveTo>
                          <a:pt x="23474" y="147358"/>
                        </a:moveTo>
                        <a:lnTo>
                          <a:pt x="0" y="143339"/>
                        </a:lnTo>
                        <a:lnTo>
                          <a:pt x="10853" y="0"/>
                        </a:lnTo>
                        <a:lnTo>
                          <a:pt x="34327" y="4180"/>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026" name="Google Shape;6026;p23"/>
                  <p:cNvSpPr/>
                  <p:nvPr/>
                </p:nvSpPr>
                <p:spPr>
                  <a:xfrm>
                    <a:off x="10661310" y="1919287"/>
                    <a:ext cx="28779" cy="72995"/>
                  </a:xfrm>
                  <a:custGeom>
                    <a:avLst/>
                    <a:gdLst/>
                    <a:ahLst/>
                    <a:cxnLst/>
                    <a:rect l="l" t="t" r="r" b="b"/>
                    <a:pathLst>
                      <a:path w="28779" h="72995" extrusionOk="0">
                        <a:moveTo>
                          <a:pt x="23555" y="72996"/>
                        </a:moveTo>
                        <a:lnTo>
                          <a:pt x="0" y="68896"/>
                        </a:lnTo>
                        <a:lnTo>
                          <a:pt x="5306" y="0"/>
                        </a:lnTo>
                        <a:lnTo>
                          <a:pt x="28780" y="4100"/>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027" name="Google Shape;6027;p23"/>
                  <p:cNvSpPr/>
                  <p:nvPr/>
                </p:nvSpPr>
                <p:spPr>
                  <a:xfrm>
                    <a:off x="10618139" y="1969773"/>
                    <a:ext cx="30548" cy="96631"/>
                  </a:xfrm>
                  <a:custGeom>
                    <a:avLst/>
                    <a:gdLst/>
                    <a:ahLst/>
                    <a:cxnLst/>
                    <a:rect l="l" t="t" r="r" b="b"/>
                    <a:pathLst>
                      <a:path w="30548" h="96631" extrusionOk="0">
                        <a:moveTo>
                          <a:pt x="23555" y="96631"/>
                        </a:moveTo>
                        <a:lnTo>
                          <a:pt x="0" y="92611"/>
                        </a:lnTo>
                        <a:lnTo>
                          <a:pt x="6994" y="0"/>
                        </a:lnTo>
                        <a:lnTo>
                          <a:pt x="30549" y="4100"/>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028" name="Google Shape;6028;p23"/>
                  <p:cNvSpPr/>
                  <p:nvPr/>
                </p:nvSpPr>
                <p:spPr>
                  <a:xfrm>
                    <a:off x="10576898" y="2000000"/>
                    <a:ext cx="31915" cy="112709"/>
                  </a:xfrm>
                  <a:custGeom>
                    <a:avLst/>
                    <a:gdLst/>
                    <a:ahLst/>
                    <a:cxnLst/>
                    <a:rect l="l" t="t" r="r" b="b"/>
                    <a:pathLst>
                      <a:path w="31915" h="112709" extrusionOk="0">
                        <a:moveTo>
                          <a:pt x="23635" y="112709"/>
                        </a:moveTo>
                        <a:lnTo>
                          <a:pt x="0" y="108690"/>
                        </a:lnTo>
                        <a:lnTo>
                          <a:pt x="8280" y="0"/>
                        </a:lnTo>
                        <a:lnTo>
                          <a:pt x="31915" y="4100"/>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029" name="Google Shape;6029;p23"/>
                  <p:cNvSpPr/>
                  <p:nvPr/>
                </p:nvSpPr>
                <p:spPr>
                  <a:xfrm>
                    <a:off x="10543535" y="1937455"/>
                    <a:ext cx="32237" cy="116166"/>
                  </a:xfrm>
                  <a:custGeom>
                    <a:avLst/>
                    <a:gdLst/>
                    <a:ahLst/>
                    <a:cxnLst/>
                    <a:rect l="l" t="t" r="r" b="b"/>
                    <a:pathLst>
                      <a:path w="32237" h="116166" extrusionOk="0">
                        <a:moveTo>
                          <a:pt x="23716" y="116166"/>
                        </a:moveTo>
                        <a:lnTo>
                          <a:pt x="0" y="112147"/>
                        </a:lnTo>
                        <a:lnTo>
                          <a:pt x="8522" y="0"/>
                        </a:lnTo>
                        <a:lnTo>
                          <a:pt x="32237" y="4100"/>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030" name="Google Shape;6030;p23"/>
                  <p:cNvSpPr/>
                  <p:nvPr/>
                </p:nvSpPr>
                <p:spPr>
                  <a:xfrm>
                    <a:off x="10518212" y="1754725"/>
                    <a:ext cx="33604" cy="134254"/>
                  </a:xfrm>
                  <a:custGeom>
                    <a:avLst/>
                    <a:gdLst/>
                    <a:ahLst/>
                    <a:cxnLst/>
                    <a:rect l="l" t="t" r="r" b="b"/>
                    <a:pathLst>
                      <a:path w="33604" h="134254" extrusionOk="0">
                        <a:moveTo>
                          <a:pt x="23716" y="134254"/>
                        </a:moveTo>
                        <a:lnTo>
                          <a:pt x="0" y="130074"/>
                        </a:lnTo>
                        <a:lnTo>
                          <a:pt x="9889" y="0"/>
                        </a:lnTo>
                        <a:lnTo>
                          <a:pt x="33604" y="4261"/>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031" name="Google Shape;6031;p23"/>
                  <p:cNvSpPr/>
                  <p:nvPr/>
                </p:nvSpPr>
                <p:spPr>
                  <a:xfrm>
                    <a:off x="10473032" y="1855938"/>
                    <a:ext cx="33201" cy="127179"/>
                  </a:xfrm>
                  <a:custGeom>
                    <a:avLst/>
                    <a:gdLst/>
                    <a:ahLst/>
                    <a:cxnLst/>
                    <a:rect l="l" t="t" r="r" b="b"/>
                    <a:pathLst>
                      <a:path w="33201" h="127179" extrusionOk="0">
                        <a:moveTo>
                          <a:pt x="23796" y="127180"/>
                        </a:moveTo>
                        <a:lnTo>
                          <a:pt x="0" y="122999"/>
                        </a:lnTo>
                        <a:lnTo>
                          <a:pt x="9326" y="0"/>
                        </a:lnTo>
                        <a:lnTo>
                          <a:pt x="33202" y="4180"/>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032" name="Google Shape;6032;p23"/>
                  <p:cNvSpPr/>
                  <p:nvPr/>
                </p:nvSpPr>
                <p:spPr>
                  <a:xfrm>
                    <a:off x="10426324" y="1980465"/>
                    <a:ext cx="32398" cy="115201"/>
                  </a:xfrm>
                  <a:custGeom>
                    <a:avLst/>
                    <a:gdLst/>
                    <a:ahLst/>
                    <a:cxnLst/>
                    <a:rect l="l" t="t" r="r" b="b"/>
                    <a:pathLst>
                      <a:path w="32398" h="115201" extrusionOk="0">
                        <a:moveTo>
                          <a:pt x="23957" y="115202"/>
                        </a:moveTo>
                        <a:lnTo>
                          <a:pt x="0" y="111182"/>
                        </a:lnTo>
                        <a:lnTo>
                          <a:pt x="8441" y="0"/>
                        </a:lnTo>
                        <a:lnTo>
                          <a:pt x="32398" y="4100"/>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033" name="Google Shape;6033;p23"/>
                  <p:cNvSpPr/>
                  <p:nvPr/>
                </p:nvSpPr>
                <p:spPr>
                  <a:xfrm>
                    <a:off x="10381224" y="2120347"/>
                    <a:ext cx="28699" cy="65921"/>
                  </a:xfrm>
                  <a:custGeom>
                    <a:avLst/>
                    <a:gdLst/>
                    <a:ahLst/>
                    <a:cxnLst/>
                    <a:rect l="l" t="t" r="r" b="b"/>
                    <a:pathLst>
                      <a:path w="28699" h="65921" extrusionOk="0">
                        <a:moveTo>
                          <a:pt x="23957" y="65921"/>
                        </a:moveTo>
                        <a:lnTo>
                          <a:pt x="0" y="61902"/>
                        </a:lnTo>
                        <a:lnTo>
                          <a:pt x="4743" y="0"/>
                        </a:lnTo>
                        <a:lnTo>
                          <a:pt x="28700" y="4020"/>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034" name="Google Shape;6034;p23"/>
                  <p:cNvSpPr/>
                  <p:nvPr/>
                </p:nvSpPr>
                <p:spPr>
                  <a:xfrm>
                    <a:off x="10351640" y="1823219"/>
                    <a:ext cx="42607" cy="248651"/>
                  </a:xfrm>
                  <a:custGeom>
                    <a:avLst/>
                    <a:gdLst/>
                    <a:ahLst/>
                    <a:cxnLst/>
                    <a:rect l="l" t="t" r="r" b="b"/>
                    <a:pathLst>
                      <a:path w="42607" h="248651" extrusionOk="0">
                        <a:moveTo>
                          <a:pt x="24037" y="248652"/>
                        </a:moveTo>
                        <a:lnTo>
                          <a:pt x="0" y="244552"/>
                        </a:lnTo>
                        <a:lnTo>
                          <a:pt x="18570" y="0"/>
                        </a:lnTo>
                        <a:lnTo>
                          <a:pt x="42608" y="4261"/>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035" name="Google Shape;6035;p23"/>
                  <p:cNvSpPr/>
                  <p:nvPr/>
                </p:nvSpPr>
                <p:spPr>
                  <a:xfrm>
                    <a:off x="10333873" y="1563794"/>
                    <a:ext cx="41723" cy="236352"/>
                  </a:xfrm>
                  <a:custGeom>
                    <a:avLst/>
                    <a:gdLst/>
                    <a:ahLst/>
                    <a:cxnLst/>
                    <a:rect l="l" t="t" r="r" b="b"/>
                    <a:pathLst>
                      <a:path w="41723" h="236352" extrusionOk="0">
                        <a:moveTo>
                          <a:pt x="24118" y="236352"/>
                        </a:moveTo>
                        <a:lnTo>
                          <a:pt x="0" y="232011"/>
                        </a:lnTo>
                        <a:lnTo>
                          <a:pt x="17606" y="0"/>
                        </a:lnTo>
                        <a:lnTo>
                          <a:pt x="41723" y="4502"/>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036" name="Google Shape;6036;p23"/>
                  <p:cNvSpPr/>
                  <p:nvPr/>
                </p:nvSpPr>
                <p:spPr>
                  <a:xfrm>
                    <a:off x="10310480" y="1546590"/>
                    <a:ext cx="27895" cy="54827"/>
                  </a:xfrm>
                  <a:custGeom>
                    <a:avLst/>
                    <a:gdLst/>
                    <a:ahLst/>
                    <a:cxnLst/>
                    <a:rect l="l" t="t" r="r" b="b"/>
                    <a:pathLst>
                      <a:path w="27895" h="54827" extrusionOk="0">
                        <a:moveTo>
                          <a:pt x="24118" y="54827"/>
                        </a:moveTo>
                        <a:lnTo>
                          <a:pt x="0" y="50325"/>
                        </a:lnTo>
                        <a:lnTo>
                          <a:pt x="3778" y="0"/>
                        </a:lnTo>
                        <a:lnTo>
                          <a:pt x="27896" y="4502"/>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037" name="Google Shape;6037;p23"/>
                  <p:cNvSpPr/>
                  <p:nvPr/>
                </p:nvSpPr>
                <p:spPr>
                  <a:xfrm>
                    <a:off x="10265621" y="1572396"/>
                    <a:ext cx="32237" cy="109976"/>
                  </a:xfrm>
                  <a:custGeom>
                    <a:avLst/>
                    <a:gdLst/>
                    <a:ahLst/>
                    <a:cxnLst/>
                    <a:rect l="l" t="t" r="r" b="b"/>
                    <a:pathLst>
                      <a:path w="32237" h="109976" extrusionOk="0">
                        <a:moveTo>
                          <a:pt x="24278" y="109976"/>
                        </a:moveTo>
                        <a:lnTo>
                          <a:pt x="0" y="105555"/>
                        </a:lnTo>
                        <a:lnTo>
                          <a:pt x="8039" y="0"/>
                        </a:lnTo>
                        <a:lnTo>
                          <a:pt x="32237" y="4502"/>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038" name="Google Shape;6038;p23"/>
                  <p:cNvSpPr/>
                  <p:nvPr/>
                </p:nvSpPr>
                <p:spPr>
                  <a:xfrm>
                    <a:off x="10229605" y="1523437"/>
                    <a:ext cx="33282" cy="122999"/>
                  </a:xfrm>
                  <a:custGeom>
                    <a:avLst/>
                    <a:gdLst/>
                    <a:ahLst/>
                    <a:cxnLst/>
                    <a:rect l="l" t="t" r="r" b="b"/>
                    <a:pathLst>
                      <a:path w="33282" h="122999" extrusionOk="0">
                        <a:moveTo>
                          <a:pt x="24278" y="123000"/>
                        </a:moveTo>
                        <a:lnTo>
                          <a:pt x="0" y="118578"/>
                        </a:lnTo>
                        <a:lnTo>
                          <a:pt x="9004" y="0"/>
                        </a:lnTo>
                        <a:lnTo>
                          <a:pt x="33282" y="4582"/>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039" name="Google Shape;6039;p23"/>
                  <p:cNvSpPr/>
                  <p:nvPr/>
                </p:nvSpPr>
                <p:spPr>
                  <a:xfrm>
                    <a:off x="10202191" y="1440714"/>
                    <a:ext cx="28217" cy="55872"/>
                  </a:xfrm>
                  <a:custGeom>
                    <a:avLst/>
                    <a:gdLst/>
                    <a:ahLst/>
                    <a:cxnLst/>
                    <a:rect l="l" t="t" r="r" b="b"/>
                    <a:pathLst>
                      <a:path w="28217" h="55872" extrusionOk="0">
                        <a:moveTo>
                          <a:pt x="24359" y="55872"/>
                        </a:moveTo>
                        <a:lnTo>
                          <a:pt x="0" y="51290"/>
                        </a:lnTo>
                        <a:lnTo>
                          <a:pt x="3859" y="0"/>
                        </a:lnTo>
                        <a:lnTo>
                          <a:pt x="28218" y="4663"/>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040" name="Google Shape;6040;p23"/>
                  <p:cNvSpPr/>
                  <p:nvPr/>
                </p:nvSpPr>
                <p:spPr>
                  <a:xfrm>
                    <a:off x="10154841" y="1517810"/>
                    <a:ext cx="30870" cy="89556"/>
                  </a:xfrm>
                  <a:custGeom>
                    <a:avLst/>
                    <a:gdLst/>
                    <a:ahLst/>
                    <a:cxnLst/>
                    <a:rect l="l" t="t" r="r" b="b"/>
                    <a:pathLst>
                      <a:path w="30870" h="89556" extrusionOk="0">
                        <a:moveTo>
                          <a:pt x="24358" y="89557"/>
                        </a:moveTo>
                        <a:lnTo>
                          <a:pt x="0" y="85055"/>
                        </a:lnTo>
                        <a:lnTo>
                          <a:pt x="6431" y="0"/>
                        </a:lnTo>
                        <a:lnTo>
                          <a:pt x="30870" y="4582"/>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041" name="Google Shape;6041;p23"/>
                  <p:cNvSpPr/>
                  <p:nvPr/>
                </p:nvSpPr>
                <p:spPr>
                  <a:xfrm>
                    <a:off x="10111027" y="1614039"/>
                    <a:ext cx="28378" cy="55148"/>
                  </a:xfrm>
                  <a:custGeom>
                    <a:avLst/>
                    <a:gdLst/>
                    <a:ahLst/>
                    <a:cxnLst/>
                    <a:rect l="l" t="t" r="r" b="b"/>
                    <a:pathLst>
                      <a:path w="28378" h="55148" extrusionOk="0">
                        <a:moveTo>
                          <a:pt x="24519" y="55149"/>
                        </a:moveTo>
                        <a:lnTo>
                          <a:pt x="0" y="50647"/>
                        </a:lnTo>
                        <a:lnTo>
                          <a:pt x="3859" y="0"/>
                        </a:lnTo>
                        <a:lnTo>
                          <a:pt x="28378" y="4502"/>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042" name="Google Shape;6042;p23"/>
                  <p:cNvSpPr/>
                  <p:nvPr/>
                </p:nvSpPr>
                <p:spPr>
                  <a:xfrm>
                    <a:off x="10075735" y="1524241"/>
                    <a:ext cx="31353" cy="93897"/>
                  </a:xfrm>
                  <a:custGeom>
                    <a:avLst/>
                    <a:gdLst/>
                    <a:ahLst/>
                    <a:cxnLst/>
                    <a:rect l="l" t="t" r="r" b="b"/>
                    <a:pathLst>
                      <a:path w="31353" h="93897" extrusionOk="0">
                        <a:moveTo>
                          <a:pt x="24600" y="93898"/>
                        </a:moveTo>
                        <a:lnTo>
                          <a:pt x="0" y="89396"/>
                        </a:lnTo>
                        <a:lnTo>
                          <a:pt x="6833" y="0"/>
                        </a:lnTo>
                        <a:lnTo>
                          <a:pt x="31353" y="4663"/>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043" name="Google Shape;6043;p23"/>
                  <p:cNvSpPr/>
                  <p:nvPr/>
                </p:nvSpPr>
                <p:spPr>
                  <a:xfrm>
                    <a:off x="10032645" y="1588233"/>
                    <a:ext cx="30387" cy="80713"/>
                  </a:xfrm>
                  <a:custGeom>
                    <a:avLst/>
                    <a:gdLst/>
                    <a:ahLst/>
                    <a:cxnLst/>
                    <a:rect l="l" t="t" r="r" b="b"/>
                    <a:pathLst>
                      <a:path w="30387" h="80713" extrusionOk="0">
                        <a:moveTo>
                          <a:pt x="24600" y="80713"/>
                        </a:moveTo>
                        <a:lnTo>
                          <a:pt x="0" y="76292"/>
                        </a:lnTo>
                        <a:lnTo>
                          <a:pt x="5788" y="0"/>
                        </a:lnTo>
                        <a:lnTo>
                          <a:pt x="30388" y="4502"/>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044" name="Google Shape;6044;p23"/>
                  <p:cNvSpPr/>
                  <p:nvPr/>
                </p:nvSpPr>
                <p:spPr>
                  <a:xfrm>
                    <a:off x="9987947" y="1628590"/>
                    <a:ext cx="32719" cy="109654"/>
                  </a:xfrm>
                  <a:custGeom>
                    <a:avLst/>
                    <a:gdLst/>
                    <a:ahLst/>
                    <a:cxnLst/>
                    <a:rect l="l" t="t" r="r" b="b"/>
                    <a:pathLst>
                      <a:path w="32719" h="109654" extrusionOk="0">
                        <a:moveTo>
                          <a:pt x="24680" y="109654"/>
                        </a:moveTo>
                        <a:lnTo>
                          <a:pt x="0" y="105233"/>
                        </a:lnTo>
                        <a:lnTo>
                          <a:pt x="8039" y="0"/>
                        </a:lnTo>
                        <a:lnTo>
                          <a:pt x="32720" y="4502"/>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045" name="Google Shape;6045;p23"/>
                  <p:cNvSpPr/>
                  <p:nvPr/>
                </p:nvSpPr>
                <p:spPr>
                  <a:xfrm>
                    <a:off x="9944134" y="1761719"/>
                    <a:ext cx="27011" cy="34005"/>
                  </a:xfrm>
                  <a:custGeom>
                    <a:avLst/>
                    <a:gdLst/>
                    <a:ahLst/>
                    <a:cxnLst/>
                    <a:rect l="l" t="t" r="r" b="b"/>
                    <a:pathLst>
                      <a:path w="27011" h="34005" extrusionOk="0">
                        <a:moveTo>
                          <a:pt x="24761" y="34006"/>
                        </a:moveTo>
                        <a:lnTo>
                          <a:pt x="0" y="29584"/>
                        </a:lnTo>
                        <a:lnTo>
                          <a:pt x="2251" y="0"/>
                        </a:lnTo>
                        <a:lnTo>
                          <a:pt x="27012" y="4422"/>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046" name="Google Shape;6046;p23"/>
                  <p:cNvSpPr/>
                  <p:nvPr/>
                </p:nvSpPr>
                <p:spPr>
                  <a:xfrm>
                    <a:off x="9901687" y="1740737"/>
                    <a:ext cx="31513" cy="91646"/>
                  </a:xfrm>
                  <a:custGeom>
                    <a:avLst/>
                    <a:gdLst/>
                    <a:ahLst/>
                    <a:cxnLst/>
                    <a:rect l="l" t="t" r="r" b="b"/>
                    <a:pathLst>
                      <a:path w="31513" h="91646" extrusionOk="0">
                        <a:moveTo>
                          <a:pt x="24841" y="91647"/>
                        </a:moveTo>
                        <a:lnTo>
                          <a:pt x="0" y="87306"/>
                        </a:lnTo>
                        <a:lnTo>
                          <a:pt x="6673" y="0"/>
                        </a:lnTo>
                        <a:lnTo>
                          <a:pt x="31514" y="4422"/>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047" name="Google Shape;6047;p23"/>
                  <p:cNvSpPr/>
                  <p:nvPr/>
                </p:nvSpPr>
                <p:spPr>
                  <a:xfrm>
                    <a:off x="9860124" y="1763407"/>
                    <a:ext cx="31674" cy="93334"/>
                  </a:xfrm>
                  <a:custGeom>
                    <a:avLst/>
                    <a:gdLst/>
                    <a:ahLst/>
                    <a:cxnLst/>
                    <a:rect l="l" t="t" r="r" b="b"/>
                    <a:pathLst>
                      <a:path w="31674" h="93334" extrusionOk="0">
                        <a:moveTo>
                          <a:pt x="24922" y="93335"/>
                        </a:moveTo>
                        <a:lnTo>
                          <a:pt x="0" y="88994"/>
                        </a:lnTo>
                        <a:lnTo>
                          <a:pt x="6753" y="0"/>
                        </a:lnTo>
                        <a:lnTo>
                          <a:pt x="31674" y="4422"/>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048" name="Google Shape;6048;p23"/>
                  <p:cNvSpPr/>
                  <p:nvPr/>
                </p:nvSpPr>
                <p:spPr>
                  <a:xfrm>
                    <a:off x="9817034" y="1830695"/>
                    <a:ext cx="29905" cy="69860"/>
                  </a:xfrm>
                  <a:custGeom>
                    <a:avLst/>
                    <a:gdLst/>
                    <a:ahLst/>
                    <a:cxnLst/>
                    <a:rect l="l" t="t" r="r" b="b"/>
                    <a:pathLst>
                      <a:path w="29905" h="69860" extrusionOk="0">
                        <a:moveTo>
                          <a:pt x="24921" y="69860"/>
                        </a:moveTo>
                        <a:lnTo>
                          <a:pt x="0" y="65519"/>
                        </a:lnTo>
                        <a:lnTo>
                          <a:pt x="4984" y="0"/>
                        </a:lnTo>
                        <a:lnTo>
                          <a:pt x="29906" y="4341"/>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049" name="Google Shape;6049;p23"/>
                  <p:cNvSpPr/>
                  <p:nvPr/>
                </p:nvSpPr>
                <p:spPr>
                  <a:xfrm>
                    <a:off x="9787048" y="1719674"/>
                    <a:ext cx="28458" cy="50084"/>
                  </a:xfrm>
                  <a:custGeom>
                    <a:avLst/>
                    <a:gdLst/>
                    <a:ahLst/>
                    <a:cxnLst/>
                    <a:rect l="l" t="t" r="r" b="b"/>
                    <a:pathLst>
                      <a:path w="28458" h="50084" extrusionOk="0">
                        <a:moveTo>
                          <a:pt x="25002" y="50084"/>
                        </a:moveTo>
                        <a:lnTo>
                          <a:pt x="0" y="45663"/>
                        </a:lnTo>
                        <a:lnTo>
                          <a:pt x="3457" y="0"/>
                        </a:lnTo>
                        <a:lnTo>
                          <a:pt x="28459" y="4502"/>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050" name="Google Shape;6050;p23"/>
                  <p:cNvSpPr/>
                  <p:nvPr/>
                </p:nvSpPr>
                <p:spPr>
                  <a:xfrm>
                    <a:off x="9741144" y="1747570"/>
                    <a:ext cx="32317" cy="98801"/>
                  </a:xfrm>
                  <a:custGeom>
                    <a:avLst/>
                    <a:gdLst/>
                    <a:ahLst/>
                    <a:cxnLst/>
                    <a:rect l="l" t="t" r="r" b="b"/>
                    <a:pathLst>
                      <a:path w="32317" h="98801" extrusionOk="0">
                        <a:moveTo>
                          <a:pt x="25082" y="98802"/>
                        </a:moveTo>
                        <a:lnTo>
                          <a:pt x="0" y="94460"/>
                        </a:lnTo>
                        <a:lnTo>
                          <a:pt x="7155" y="0"/>
                        </a:lnTo>
                        <a:lnTo>
                          <a:pt x="32318" y="4422"/>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051" name="Google Shape;6051;p23"/>
                  <p:cNvSpPr/>
                  <p:nvPr/>
                </p:nvSpPr>
                <p:spPr>
                  <a:xfrm>
                    <a:off x="9696286" y="1877805"/>
                    <a:ext cx="27172" cy="30790"/>
                  </a:xfrm>
                  <a:custGeom>
                    <a:avLst/>
                    <a:gdLst/>
                    <a:ahLst/>
                    <a:cxnLst/>
                    <a:rect l="l" t="t" r="r" b="b"/>
                    <a:pathLst>
                      <a:path w="27172" h="30790" extrusionOk="0">
                        <a:moveTo>
                          <a:pt x="25163" y="30790"/>
                        </a:moveTo>
                        <a:lnTo>
                          <a:pt x="0" y="26449"/>
                        </a:lnTo>
                        <a:lnTo>
                          <a:pt x="2010" y="0"/>
                        </a:lnTo>
                        <a:lnTo>
                          <a:pt x="27172" y="4341"/>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052" name="Google Shape;6052;p23"/>
                  <p:cNvSpPr/>
                  <p:nvPr/>
                </p:nvSpPr>
                <p:spPr>
                  <a:xfrm>
                    <a:off x="9653999" y="1897501"/>
                    <a:ext cx="27815" cy="36980"/>
                  </a:xfrm>
                  <a:custGeom>
                    <a:avLst/>
                    <a:gdLst/>
                    <a:ahLst/>
                    <a:cxnLst/>
                    <a:rect l="l" t="t" r="r" b="b"/>
                    <a:pathLst>
                      <a:path w="27815" h="36980" extrusionOk="0">
                        <a:moveTo>
                          <a:pt x="25324" y="36980"/>
                        </a:moveTo>
                        <a:lnTo>
                          <a:pt x="0" y="32639"/>
                        </a:lnTo>
                        <a:lnTo>
                          <a:pt x="2492" y="0"/>
                        </a:lnTo>
                        <a:lnTo>
                          <a:pt x="27816" y="4341"/>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053" name="Google Shape;6053;p23"/>
                  <p:cNvSpPr/>
                  <p:nvPr/>
                </p:nvSpPr>
                <p:spPr>
                  <a:xfrm>
                    <a:off x="9600861" y="1942440"/>
                    <a:ext cx="37221" cy="160220"/>
                  </a:xfrm>
                  <a:custGeom>
                    <a:avLst/>
                    <a:gdLst/>
                    <a:ahLst/>
                    <a:cxnLst/>
                    <a:rect l="l" t="t" r="r" b="b"/>
                    <a:pathLst>
                      <a:path w="37221" h="160220" extrusionOk="0">
                        <a:moveTo>
                          <a:pt x="25404" y="160221"/>
                        </a:moveTo>
                        <a:lnTo>
                          <a:pt x="0" y="156041"/>
                        </a:lnTo>
                        <a:lnTo>
                          <a:pt x="11898" y="0"/>
                        </a:lnTo>
                        <a:lnTo>
                          <a:pt x="37221" y="4341"/>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054" name="Google Shape;6054;p23"/>
                  <p:cNvSpPr/>
                  <p:nvPr/>
                </p:nvSpPr>
                <p:spPr>
                  <a:xfrm>
                    <a:off x="9557208" y="2096069"/>
                    <a:ext cx="28780" cy="48878"/>
                  </a:xfrm>
                  <a:custGeom>
                    <a:avLst/>
                    <a:gdLst/>
                    <a:ahLst/>
                    <a:cxnLst/>
                    <a:rect l="l" t="t" r="r" b="b"/>
                    <a:pathLst>
                      <a:path w="28780" h="48878" extrusionOk="0">
                        <a:moveTo>
                          <a:pt x="25404" y="48878"/>
                        </a:moveTo>
                        <a:lnTo>
                          <a:pt x="0" y="44698"/>
                        </a:lnTo>
                        <a:lnTo>
                          <a:pt x="3376" y="0"/>
                        </a:lnTo>
                        <a:lnTo>
                          <a:pt x="28780" y="4180"/>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055" name="Google Shape;6055;p23"/>
                  <p:cNvSpPr/>
                  <p:nvPr/>
                </p:nvSpPr>
                <p:spPr>
                  <a:xfrm>
                    <a:off x="9512832" y="2148725"/>
                    <a:ext cx="28619" cy="46144"/>
                  </a:xfrm>
                  <a:custGeom>
                    <a:avLst/>
                    <a:gdLst/>
                    <a:ahLst/>
                    <a:cxnLst/>
                    <a:rect l="l" t="t" r="r" b="b"/>
                    <a:pathLst>
                      <a:path w="28619" h="46144" extrusionOk="0">
                        <a:moveTo>
                          <a:pt x="25484" y="46145"/>
                        </a:moveTo>
                        <a:lnTo>
                          <a:pt x="0" y="42045"/>
                        </a:lnTo>
                        <a:lnTo>
                          <a:pt x="3135" y="0"/>
                        </a:lnTo>
                        <a:lnTo>
                          <a:pt x="28619" y="4180"/>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056" name="Google Shape;6056;p23"/>
                  <p:cNvSpPr/>
                  <p:nvPr/>
                </p:nvSpPr>
                <p:spPr>
                  <a:xfrm>
                    <a:off x="9471269" y="2127743"/>
                    <a:ext cx="31111" cy="77980"/>
                  </a:xfrm>
                  <a:custGeom>
                    <a:avLst/>
                    <a:gdLst/>
                    <a:ahLst/>
                    <a:cxnLst/>
                    <a:rect l="l" t="t" r="r" b="b"/>
                    <a:pathLst>
                      <a:path w="31111" h="77980" extrusionOk="0">
                        <a:moveTo>
                          <a:pt x="25565" y="77980"/>
                        </a:moveTo>
                        <a:lnTo>
                          <a:pt x="0" y="73880"/>
                        </a:lnTo>
                        <a:lnTo>
                          <a:pt x="5628" y="0"/>
                        </a:lnTo>
                        <a:lnTo>
                          <a:pt x="31112" y="4180"/>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057" name="Google Shape;6057;p23"/>
                  <p:cNvSpPr/>
                  <p:nvPr/>
                </p:nvSpPr>
                <p:spPr>
                  <a:xfrm>
                    <a:off x="9428018" y="2169225"/>
                    <a:ext cx="30468" cy="68011"/>
                  </a:xfrm>
                  <a:custGeom>
                    <a:avLst/>
                    <a:gdLst/>
                    <a:ahLst/>
                    <a:cxnLst/>
                    <a:rect l="l" t="t" r="r" b="b"/>
                    <a:pathLst>
                      <a:path w="30468" h="68011" extrusionOk="0">
                        <a:moveTo>
                          <a:pt x="25645" y="68012"/>
                        </a:moveTo>
                        <a:lnTo>
                          <a:pt x="0" y="63912"/>
                        </a:lnTo>
                        <a:lnTo>
                          <a:pt x="4824" y="0"/>
                        </a:lnTo>
                        <a:lnTo>
                          <a:pt x="30469" y="4100"/>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058" name="Google Shape;6058;p23"/>
                  <p:cNvSpPr/>
                  <p:nvPr/>
                </p:nvSpPr>
                <p:spPr>
                  <a:xfrm>
                    <a:off x="9373995" y="2320925"/>
                    <a:ext cx="32156" cy="88350"/>
                  </a:xfrm>
                  <a:custGeom>
                    <a:avLst/>
                    <a:gdLst/>
                    <a:ahLst/>
                    <a:cxnLst/>
                    <a:rect l="l" t="t" r="r" b="b"/>
                    <a:pathLst>
                      <a:path w="32156" h="88350" extrusionOk="0">
                        <a:moveTo>
                          <a:pt x="25725" y="88351"/>
                        </a:moveTo>
                        <a:lnTo>
                          <a:pt x="0" y="84411"/>
                        </a:lnTo>
                        <a:lnTo>
                          <a:pt x="6431" y="0"/>
                        </a:lnTo>
                        <a:lnTo>
                          <a:pt x="32157" y="3939"/>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059" name="Google Shape;6059;p23"/>
                  <p:cNvSpPr/>
                  <p:nvPr/>
                </p:nvSpPr>
                <p:spPr>
                  <a:xfrm>
                    <a:off x="9334844" y="2320121"/>
                    <a:ext cx="30388" cy="64956"/>
                  </a:xfrm>
                  <a:custGeom>
                    <a:avLst/>
                    <a:gdLst/>
                    <a:ahLst/>
                    <a:cxnLst/>
                    <a:rect l="l" t="t" r="r" b="b"/>
                    <a:pathLst>
                      <a:path w="30388" h="64956" extrusionOk="0">
                        <a:moveTo>
                          <a:pt x="25725" y="64957"/>
                        </a:moveTo>
                        <a:lnTo>
                          <a:pt x="0" y="61017"/>
                        </a:lnTo>
                        <a:lnTo>
                          <a:pt x="4582" y="0"/>
                        </a:lnTo>
                        <a:lnTo>
                          <a:pt x="30388" y="4020"/>
                        </a:lnTo>
                        <a:close/>
                      </a:path>
                    </a:pathLst>
                  </a:custGeom>
                  <a:solidFill>
                    <a:srgbClr val="F7F9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sp>
            <p:nvSpPr>
              <p:cNvPr id="6060" name="Google Shape;6060;p23"/>
              <p:cNvSpPr/>
              <p:nvPr/>
            </p:nvSpPr>
            <p:spPr>
              <a:xfrm>
                <a:off x="9257668" y="994620"/>
                <a:ext cx="2393586" cy="1996370"/>
              </a:xfrm>
              <a:custGeom>
                <a:avLst/>
                <a:gdLst/>
                <a:ahLst/>
                <a:cxnLst/>
                <a:rect l="l" t="t" r="r" b="b"/>
                <a:pathLst>
                  <a:path w="2393586" h="1996370" extrusionOk="0">
                    <a:moveTo>
                      <a:pt x="2276215" y="1996371"/>
                    </a:moveTo>
                    <a:lnTo>
                      <a:pt x="0" y="1671990"/>
                    </a:lnTo>
                    <a:lnTo>
                      <a:pt x="126778" y="0"/>
                    </a:lnTo>
                    <a:lnTo>
                      <a:pt x="2393587" y="456063"/>
                    </a:lnTo>
                    <a:close/>
                  </a:path>
                </a:pathLst>
              </a:custGeom>
              <a:noFill/>
              <a:ln w="48200" cap="flat" cmpd="sng">
                <a:solidFill>
                  <a:srgbClr val="F7F9F4"/>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sp>
          <p:nvSpPr>
            <p:cNvPr id="6061" name="Google Shape;6061;p23"/>
            <p:cNvSpPr/>
            <p:nvPr/>
          </p:nvSpPr>
          <p:spPr>
            <a:xfrm>
              <a:off x="6726289" y="2560975"/>
              <a:ext cx="4863867" cy="3225964"/>
            </a:xfrm>
            <a:custGeom>
              <a:avLst/>
              <a:gdLst/>
              <a:ahLst/>
              <a:cxnLst/>
              <a:rect l="l" t="t" r="r" b="b"/>
              <a:pathLst>
                <a:path w="4863867" h="3225964" extrusionOk="0">
                  <a:moveTo>
                    <a:pt x="163437" y="0"/>
                  </a:moveTo>
                  <a:lnTo>
                    <a:pt x="46386" y="2309899"/>
                  </a:lnTo>
                  <a:lnTo>
                    <a:pt x="0" y="3225964"/>
                  </a:lnTo>
                  <a:lnTo>
                    <a:pt x="845240" y="3193164"/>
                  </a:lnTo>
                  <a:lnTo>
                    <a:pt x="4716509" y="3042751"/>
                  </a:lnTo>
                  <a:lnTo>
                    <a:pt x="4863868" y="685984"/>
                  </a:lnTo>
                  <a:close/>
                </a:path>
              </a:pathLst>
            </a:custGeom>
            <a:solidFill>
              <a:srgbClr val="8AD2FF">
                <a:alpha val="49803"/>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062" name="Google Shape;6062;p23"/>
            <p:cNvSpPr/>
            <p:nvPr/>
          </p:nvSpPr>
          <p:spPr>
            <a:xfrm>
              <a:off x="6948734" y="2734862"/>
              <a:ext cx="4546962" cy="2585321"/>
            </a:xfrm>
            <a:custGeom>
              <a:avLst/>
              <a:gdLst/>
              <a:ahLst/>
              <a:cxnLst/>
              <a:rect l="l" t="t" r="r" b="b"/>
              <a:pathLst>
                <a:path w="4546962" h="2585321" extrusionOk="0">
                  <a:moveTo>
                    <a:pt x="94862" y="0"/>
                  </a:moveTo>
                  <a:lnTo>
                    <a:pt x="0" y="1857695"/>
                  </a:lnTo>
                  <a:lnTo>
                    <a:pt x="756246" y="2585322"/>
                  </a:lnTo>
                  <a:lnTo>
                    <a:pt x="4426938" y="2537489"/>
                  </a:lnTo>
                  <a:lnTo>
                    <a:pt x="4546963" y="610737"/>
                  </a:lnTo>
                  <a:lnTo>
                    <a:pt x="94862" y="0"/>
                  </a:lnTo>
                  <a:close/>
                  <a:moveTo>
                    <a:pt x="4412468" y="2518436"/>
                  </a:moveTo>
                  <a:lnTo>
                    <a:pt x="767823" y="2560561"/>
                  </a:lnTo>
                  <a:lnTo>
                    <a:pt x="375189" y="2181835"/>
                  </a:lnTo>
                  <a:lnTo>
                    <a:pt x="28619" y="1847566"/>
                  </a:lnTo>
                  <a:lnTo>
                    <a:pt x="121553" y="30147"/>
                  </a:lnTo>
                  <a:lnTo>
                    <a:pt x="4530081" y="628182"/>
                  </a:lnTo>
                  <a:lnTo>
                    <a:pt x="4412468" y="2518436"/>
                  </a:lnTo>
                  <a:close/>
                </a:path>
              </a:pathLst>
            </a:custGeom>
            <a:solidFill>
              <a:srgbClr val="F9F9F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nvGrpSpPr>
            <p:cNvPr id="6063" name="Google Shape;6063;p23"/>
            <p:cNvGrpSpPr/>
            <p:nvPr/>
          </p:nvGrpSpPr>
          <p:grpSpPr>
            <a:xfrm>
              <a:off x="8495634" y="3331289"/>
              <a:ext cx="2009635" cy="1682762"/>
              <a:chOff x="8495634" y="3331289"/>
              <a:chExt cx="2009635" cy="1682762"/>
            </a:xfrm>
          </p:grpSpPr>
          <p:grpSp>
            <p:nvGrpSpPr>
              <p:cNvPr id="6064" name="Google Shape;6064;p23"/>
              <p:cNvGrpSpPr/>
              <p:nvPr/>
            </p:nvGrpSpPr>
            <p:grpSpPr>
              <a:xfrm>
                <a:off x="8984564" y="3605458"/>
                <a:ext cx="1097416" cy="1190430"/>
                <a:chOff x="8984564" y="3605458"/>
                <a:chExt cx="1097416" cy="1190430"/>
              </a:xfrm>
            </p:grpSpPr>
            <p:sp>
              <p:nvSpPr>
                <p:cNvPr id="6065" name="Google Shape;6065;p23"/>
                <p:cNvSpPr/>
                <p:nvPr/>
              </p:nvSpPr>
              <p:spPr>
                <a:xfrm>
                  <a:off x="9385823" y="4027505"/>
                  <a:ext cx="322019" cy="349490"/>
                </a:xfrm>
                <a:custGeom>
                  <a:avLst/>
                  <a:gdLst/>
                  <a:ahLst/>
                  <a:cxnLst/>
                  <a:rect l="l" t="t" r="r" b="b"/>
                  <a:pathLst>
                    <a:path w="322019" h="349490" extrusionOk="0">
                      <a:moveTo>
                        <a:pt x="282245" y="59147"/>
                      </a:moveTo>
                      <a:cubicBezTo>
                        <a:pt x="254108" y="24337"/>
                        <a:pt x="215037" y="3435"/>
                        <a:pt x="172269" y="380"/>
                      </a:cubicBezTo>
                      <a:cubicBezTo>
                        <a:pt x="129260" y="-2675"/>
                        <a:pt x="87617" y="12761"/>
                        <a:pt x="55138" y="43792"/>
                      </a:cubicBezTo>
                      <a:cubicBezTo>
                        <a:pt x="22499" y="74904"/>
                        <a:pt x="3044" y="117994"/>
                        <a:pt x="311" y="164942"/>
                      </a:cubicBezTo>
                      <a:cubicBezTo>
                        <a:pt x="-2342" y="211891"/>
                        <a:pt x="12048" y="256991"/>
                        <a:pt x="40909" y="291881"/>
                      </a:cubicBezTo>
                      <a:cubicBezTo>
                        <a:pt x="69689" y="326610"/>
                        <a:pt x="109242" y="346950"/>
                        <a:pt x="152251" y="349281"/>
                      </a:cubicBezTo>
                      <a:cubicBezTo>
                        <a:pt x="195100" y="351532"/>
                        <a:pt x="236261" y="335614"/>
                        <a:pt x="268176" y="304503"/>
                      </a:cubicBezTo>
                      <a:cubicBezTo>
                        <a:pt x="300012" y="273471"/>
                        <a:pt x="318984" y="230944"/>
                        <a:pt x="321718" y="184719"/>
                      </a:cubicBezTo>
                      <a:cubicBezTo>
                        <a:pt x="324290" y="138413"/>
                        <a:pt x="310382" y="93876"/>
                        <a:pt x="282245" y="59147"/>
                      </a:cubicBezTo>
                      <a:close/>
                      <a:moveTo>
                        <a:pt x="152814" y="338749"/>
                      </a:moveTo>
                      <a:cubicBezTo>
                        <a:pt x="69207" y="334248"/>
                        <a:pt x="4893" y="256589"/>
                        <a:pt x="10119" y="165505"/>
                      </a:cubicBezTo>
                      <a:cubicBezTo>
                        <a:pt x="15344" y="74421"/>
                        <a:pt x="88099" y="5043"/>
                        <a:pt x="171706" y="10831"/>
                      </a:cubicBezTo>
                      <a:cubicBezTo>
                        <a:pt x="254590" y="16620"/>
                        <a:pt x="317376" y="94278"/>
                        <a:pt x="312151" y="184076"/>
                      </a:cubicBezTo>
                      <a:cubicBezTo>
                        <a:pt x="306925" y="273793"/>
                        <a:pt x="235779" y="343171"/>
                        <a:pt x="152814" y="338749"/>
                      </a:cubicBezTo>
                      <a:close/>
                    </a:path>
                  </a:pathLst>
                </a:custGeom>
                <a:solidFill>
                  <a:srgbClr val="F9F9F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066" name="Google Shape;6066;p23"/>
                <p:cNvSpPr/>
                <p:nvPr/>
              </p:nvSpPr>
              <p:spPr>
                <a:xfrm>
                  <a:off x="9361854" y="4001918"/>
                  <a:ext cx="369080" cy="400431"/>
                </a:xfrm>
                <a:custGeom>
                  <a:avLst/>
                  <a:gdLst/>
                  <a:ahLst/>
                  <a:cxnLst/>
                  <a:rect l="l" t="t" r="r" b="b"/>
                  <a:pathLst>
                    <a:path w="369080" h="400431" extrusionOk="0">
                      <a:moveTo>
                        <a:pt x="225743" y="4743"/>
                      </a:moveTo>
                      <a:cubicBezTo>
                        <a:pt x="220437" y="3457"/>
                        <a:pt x="214970" y="2412"/>
                        <a:pt x="209503" y="1688"/>
                      </a:cubicBezTo>
                      <a:cubicBezTo>
                        <a:pt x="206850" y="1286"/>
                        <a:pt x="204439" y="3376"/>
                        <a:pt x="204117" y="6190"/>
                      </a:cubicBezTo>
                      <a:cubicBezTo>
                        <a:pt x="203795" y="9084"/>
                        <a:pt x="205645" y="11657"/>
                        <a:pt x="208297" y="12059"/>
                      </a:cubicBezTo>
                      <a:cubicBezTo>
                        <a:pt x="213443" y="12782"/>
                        <a:pt x="218668" y="13747"/>
                        <a:pt x="223733" y="15033"/>
                      </a:cubicBezTo>
                      <a:cubicBezTo>
                        <a:pt x="223974" y="15113"/>
                        <a:pt x="224215" y="15113"/>
                        <a:pt x="224456" y="15113"/>
                      </a:cubicBezTo>
                      <a:cubicBezTo>
                        <a:pt x="226787" y="15274"/>
                        <a:pt x="228958" y="13586"/>
                        <a:pt x="229440" y="11014"/>
                      </a:cubicBezTo>
                      <a:cubicBezTo>
                        <a:pt x="230003" y="8200"/>
                        <a:pt x="228395" y="5386"/>
                        <a:pt x="225743" y="4743"/>
                      </a:cubicBezTo>
                      <a:close/>
                      <a:moveTo>
                        <a:pt x="182089" y="0"/>
                      </a:moveTo>
                      <a:cubicBezTo>
                        <a:pt x="176623" y="80"/>
                        <a:pt x="170996" y="482"/>
                        <a:pt x="165529" y="1125"/>
                      </a:cubicBezTo>
                      <a:cubicBezTo>
                        <a:pt x="162876" y="1447"/>
                        <a:pt x="160947" y="4020"/>
                        <a:pt x="161268" y="6914"/>
                      </a:cubicBezTo>
                      <a:cubicBezTo>
                        <a:pt x="161509" y="9486"/>
                        <a:pt x="163519" y="11416"/>
                        <a:pt x="165770" y="11576"/>
                      </a:cubicBezTo>
                      <a:cubicBezTo>
                        <a:pt x="166011" y="11576"/>
                        <a:pt x="166333" y="11576"/>
                        <a:pt x="166654" y="11576"/>
                      </a:cubicBezTo>
                      <a:cubicBezTo>
                        <a:pt x="171800" y="10933"/>
                        <a:pt x="177105" y="10612"/>
                        <a:pt x="182331" y="10531"/>
                      </a:cubicBezTo>
                      <a:cubicBezTo>
                        <a:pt x="184984" y="10451"/>
                        <a:pt x="187074" y="8119"/>
                        <a:pt x="187074" y="5225"/>
                      </a:cubicBezTo>
                      <a:cubicBezTo>
                        <a:pt x="186913" y="2251"/>
                        <a:pt x="184743" y="0"/>
                        <a:pt x="182089" y="0"/>
                      </a:cubicBezTo>
                      <a:close/>
                      <a:moveTo>
                        <a:pt x="267064" y="20580"/>
                      </a:moveTo>
                      <a:cubicBezTo>
                        <a:pt x="262160" y="17927"/>
                        <a:pt x="257095" y="15516"/>
                        <a:pt x="252030" y="13425"/>
                      </a:cubicBezTo>
                      <a:cubicBezTo>
                        <a:pt x="249538" y="12380"/>
                        <a:pt x="246805" y="13747"/>
                        <a:pt x="245841" y="16400"/>
                      </a:cubicBezTo>
                      <a:cubicBezTo>
                        <a:pt x="244876" y="19133"/>
                        <a:pt x="246162" y="22108"/>
                        <a:pt x="248574" y="23153"/>
                      </a:cubicBezTo>
                      <a:cubicBezTo>
                        <a:pt x="253398" y="25162"/>
                        <a:pt x="258221" y="27494"/>
                        <a:pt x="262884" y="29986"/>
                      </a:cubicBezTo>
                      <a:cubicBezTo>
                        <a:pt x="263446" y="30308"/>
                        <a:pt x="264089" y="30468"/>
                        <a:pt x="264733" y="30549"/>
                      </a:cubicBezTo>
                      <a:cubicBezTo>
                        <a:pt x="266581" y="30710"/>
                        <a:pt x="268431" y="29584"/>
                        <a:pt x="269315" y="27655"/>
                      </a:cubicBezTo>
                      <a:cubicBezTo>
                        <a:pt x="270441" y="25002"/>
                        <a:pt x="269476" y="21867"/>
                        <a:pt x="267064" y="20580"/>
                      </a:cubicBezTo>
                      <a:close/>
                      <a:moveTo>
                        <a:pt x="144305" y="10370"/>
                      </a:moveTo>
                      <a:cubicBezTo>
                        <a:pt x="143582" y="7557"/>
                        <a:pt x="140929" y="5868"/>
                        <a:pt x="138357" y="6672"/>
                      </a:cubicBezTo>
                      <a:cubicBezTo>
                        <a:pt x="133051" y="8200"/>
                        <a:pt x="127665" y="9969"/>
                        <a:pt x="122519" y="12059"/>
                      </a:cubicBezTo>
                      <a:cubicBezTo>
                        <a:pt x="120027" y="13023"/>
                        <a:pt x="118741" y="16078"/>
                        <a:pt x="119625" y="18812"/>
                      </a:cubicBezTo>
                      <a:cubicBezTo>
                        <a:pt x="120349" y="20821"/>
                        <a:pt x="122037" y="22108"/>
                        <a:pt x="123886" y="22268"/>
                      </a:cubicBezTo>
                      <a:cubicBezTo>
                        <a:pt x="124529" y="22349"/>
                        <a:pt x="125172" y="22188"/>
                        <a:pt x="125815" y="21947"/>
                      </a:cubicBezTo>
                      <a:cubicBezTo>
                        <a:pt x="130719" y="20017"/>
                        <a:pt x="135784" y="18329"/>
                        <a:pt x="140849" y="16882"/>
                      </a:cubicBezTo>
                      <a:cubicBezTo>
                        <a:pt x="143502" y="16078"/>
                        <a:pt x="145029" y="13184"/>
                        <a:pt x="144305" y="10370"/>
                      </a:cubicBezTo>
                      <a:close/>
                      <a:moveTo>
                        <a:pt x="303642" y="46547"/>
                      </a:moveTo>
                      <a:cubicBezTo>
                        <a:pt x="299462" y="42768"/>
                        <a:pt x="295120" y="39070"/>
                        <a:pt x="290618" y="35694"/>
                      </a:cubicBezTo>
                      <a:cubicBezTo>
                        <a:pt x="288448" y="34086"/>
                        <a:pt x="285474" y="34649"/>
                        <a:pt x="283946" y="36980"/>
                      </a:cubicBezTo>
                      <a:cubicBezTo>
                        <a:pt x="282419" y="39392"/>
                        <a:pt x="282982" y="42608"/>
                        <a:pt x="285152" y="44216"/>
                      </a:cubicBezTo>
                      <a:cubicBezTo>
                        <a:pt x="289413" y="47431"/>
                        <a:pt x="293513" y="50888"/>
                        <a:pt x="297452" y="54506"/>
                      </a:cubicBezTo>
                      <a:cubicBezTo>
                        <a:pt x="298256" y="55229"/>
                        <a:pt x="299220" y="55631"/>
                        <a:pt x="300185" y="55711"/>
                      </a:cubicBezTo>
                      <a:cubicBezTo>
                        <a:pt x="301633" y="55792"/>
                        <a:pt x="303160" y="55149"/>
                        <a:pt x="304205" y="53862"/>
                      </a:cubicBezTo>
                      <a:cubicBezTo>
                        <a:pt x="305974" y="51692"/>
                        <a:pt x="305652" y="48396"/>
                        <a:pt x="303642" y="46547"/>
                      </a:cubicBezTo>
                      <a:close/>
                      <a:moveTo>
                        <a:pt x="103949" y="26449"/>
                      </a:moveTo>
                      <a:cubicBezTo>
                        <a:pt x="102663" y="23876"/>
                        <a:pt x="99688" y="22911"/>
                        <a:pt x="97357" y="24359"/>
                      </a:cubicBezTo>
                      <a:cubicBezTo>
                        <a:pt x="92533" y="27253"/>
                        <a:pt x="87710" y="30388"/>
                        <a:pt x="83127" y="33684"/>
                      </a:cubicBezTo>
                      <a:cubicBezTo>
                        <a:pt x="80876" y="35292"/>
                        <a:pt x="80314" y="38588"/>
                        <a:pt x="81761" y="41000"/>
                      </a:cubicBezTo>
                      <a:cubicBezTo>
                        <a:pt x="82645" y="42447"/>
                        <a:pt x="84012" y="43251"/>
                        <a:pt x="85539" y="43331"/>
                      </a:cubicBezTo>
                      <a:cubicBezTo>
                        <a:pt x="86584" y="43412"/>
                        <a:pt x="87629" y="43090"/>
                        <a:pt x="88594" y="42447"/>
                      </a:cubicBezTo>
                      <a:cubicBezTo>
                        <a:pt x="92935" y="39311"/>
                        <a:pt x="97518" y="36337"/>
                        <a:pt x="102100" y="33604"/>
                      </a:cubicBezTo>
                      <a:cubicBezTo>
                        <a:pt x="104351" y="32157"/>
                        <a:pt x="105235" y="29021"/>
                        <a:pt x="103949" y="26449"/>
                      </a:cubicBezTo>
                      <a:close/>
                      <a:moveTo>
                        <a:pt x="333467" y="81115"/>
                      </a:moveTo>
                      <a:cubicBezTo>
                        <a:pt x="330252" y="76372"/>
                        <a:pt x="326795" y="71709"/>
                        <a:pt x="323178" y="67288"/>
                      </a:cubicBezTo>
                      <a:cubicBezTo>
                        <a:pt x="321409" y="65117"/>
                        <a:pt x="318434" y="64957"/>
                        <a:pt x="316424" y="66886"/>
                      </a:cubicBezTo>
                      <a:cubicBezTo>
                        <a:pt x="314495" y="68815"/>
                        <a:pt x="314254" y="72112"/>
                        <a:pt x="316023" y="74282"/>
                      </a:cubicBezTo>
                      <a:cubicBezTo>
                        <a:pt x="319479" y="78462"/>
                        <a:pt x="322695" y="82884"/>
                        <a:pt x="325750" y="87386"/>
                      </a:cubicBezTo>
                      <a:cubicBezTo>
                        <a:pt x="326634" y="88672"/>
                        <a:pt x="327920" y="89396"/>
                        <a:pt x="329287" y="89476"/>
                      </a:cubicBezTo>
                      <a:cubicBezTo>
                        <a:pt x="330332" y="89556"/>
                        <a:pt x="331458" y="89235"/>
                        <a:pt x="332422" y="88431"/>
                      </a:cubicBezTo>
                      <a:cubicBezTo>
                        <a:pt x="334593" y="86662"/>
                        <a:pt x="334995" y="83366"/>
                        <a:pt x="333467" y="81115"/>
                      </a:cubicBezTo>
                      <a:close/>
                      <a:moveTo>
                        <a:pt x="68014" y="52496"/>
                      </a:moveTo>
                      <a:cubicBezTo>
                        <a:pt x="66165" y="50325"/>
                        <a:pt x="63110" y="50164"/>
                        <a:pt x="61100" y="52174"/>
                      </a:cubicBezTo>
                      <a:cubicBezTo>
                        <a:pt x="57000" y="56194"/>
                        <a:pt x="52980" y="60455"/>
                        <a:pt x="49202" y="64876"/>
                      </a:cubicBezTo>
                      <a:cubicBezTo>
                        <a:pt x="47353" y="67047"/>
                        <a:pt x="47514" y="70343"/>
                        <a:pt x="49524" y="72353"/>
                      </a:cubicBezTo>
                      <a:cubicBezTo>
                        <a:pt x="50408" y="73156"/>
                        <a:pt x="51453" y="73639"/>
                        <a:pt x="52498" y="73719"/>
                      </a:cubicBezTo>
                      <a:cubicBezTo>
                        <a:pt x="53945" y="73800"/>
                        <a:pt x="55392" y="73237"/>
                        <a:pt x="56437" y="72031"/>
                      </a:cubicBezTo>
                      <a:cubicBezTo>
                        <a:pt x="59974" y="67851"/>
                        <a:pt x="63753" y="63751"/>
                        <a:pt x="67692" y="59972"/>
                      </a:cubicBezTo>
                      <a:cubicBezTo>
                        <a:pt x="69702" y="58043"/>
                        <a:pt x="69863" y="54666"/>
                        <a:pt x="68014" y="52496"/>
                      </a:cubicBezTo>
                      <a:close/>
                      <a:moveTo>
                        <a:pt x="354932" y="122195"/>
                      </a:moveTo>
                      <a:cubicBezTo>
                        <a:pt x="352842" y="116729"/>
                        <a:pt x="350511" y="111343"/>
                        <a:pt x="347938" y="106117"/>
                      </a:cubicBezTo>
                      <a:cubicBezTo>
                        <a:pt x="346732" y="103545"/>
                        <a:pt x="343838" y="102580"/>
                        <a:pt x="341507" y="103947"/>
                      </a:cubicBezTo>
                      <a:cubicBezTo>
                        <a:pt x="339175" y="105313"/>
                        <a:pt x="338291" y="108449"/>
                        <a:pt x="339497" y="111021"/>
                      </a:cubicBezTo>
                      <a:cubicBezTo>
                        <a:pt x="341909" y="116005"/>
                        <a:pt x="344160" y="121070"/>
                        <a:pt x="346089" y="126215"/>
                      </a:cubicBezTo>
                      <a:cubicBezTo>
                        <a:pt x="346813" y="128064"/>
                        <a:pt x="348420" y="129270"/>
                        <a:pt x="350189" y="129350"/>
                      </a:cubicBezTo>
                      <a:cubicBezTo>
                        <a:pt x="350912" y="129431"/>
                        <a:pt x="351636" y="129270"/>
                        <a:pt x="352360" y="128948"/>
                      </a:cubicBezTo>
                      <a:cubicBezTo>
                        <a:pt x="354772" y="127903"/>
                        <a:pt x="355897" y="124849"/>
                        <a:pt x="354932" y="122195"/>
                      </a:cubicBezTo>
                      <a:close/>
                      <a:moveTo>
                        <a:pt x="38751" y="87145"/>
                      </a:moveTo>
                      <a:cubicBezTo>
                        <a:pt x="36500" y="85537"/>
                        <a:pt x="33445" y="86180"/>
                        <a:pt x="31918" y="88592"/>
                      </a:cubicBezTo>
                      <a:cubicBezTo>
                        <a:pt x="28782" y="93576"/>
                        <a:pt x="25888" y="98801"/>
                        <a:pt x="23155" y="104027"/>
                      </a:cubicBezTo>
                      <a:cubicBezTo>
                        <a:pt x="21869" y="106599"/>
                        <a:pt x="22753" y="109815"/>
                        <a:pt x="25084" y="111182"/>
                      </a:cubicBezTo>
                      <a:cubicBezTo>
                        <a:pt x="25727" y="111584"/>
                        <a:pt x="26451" y="111745"/>
                        <a:pt x="27175" y="111825"/>
                      </a:cubicBezTo>
                      <a:cubicBezTo>
                        <a:pt x="29024" y="111905"/>
                        <a:pt x="30792" y="110941"/>
                        <a:pt x="31757" y="109092"/>
                      </a:cubicBezTo>
                      <a:cubicBezTo>
                        <a:pt x="34329" y="104107"/>
                        <a:pt x="37063" y="99204"/>
                        <a:pt x="40037" y="94460"/>
                      </a:cubicBezTo>
                      <a:cubicBezTo>
                        <a:pt x="41645" y="92049"/>
                        <a:pt x="41002" y="88752"/>
                        <a:pt x="38751" y="87145"/>
                      </a:cubicBezTo>
                      <a:close/>
                      <a:moveTo>
                        <a:pt x="366830" y="167697"/>
                      </a:moveTo>
                      <a:cubicBezTo>
                        <a:pt x="365946" y="161829"/>
                        <a:pt x="364901" y="156041"/>
                        <a:pt x="363534" y="150333"/>
                      </a:cubicBezTo>
                      <a:cubicBezTo>
                        <a:pt x="362891" y="147519"/>
                        <a:pt x="360319" y="145911"/>
                        <a:pt x="357746" y="146635"/>
                      </a:cubicBezTo>
                      <a:cubicBezTo>
                        <a:pt x="355173" y="147358"/>
                        <a:pt x="353646" y="150172"/>
                        <a:pt x="354289" y="152986"/>
                      </a:cubicBezTo>
                      <a:cubicBezTo>
                        <a:pt x="355575" y="158372"/>
                        <a:pt x="356620" y="163919"/>
                        <a:pt x="357424" y="169466"/>
                      </a:cubicBezTo>
                      <a:cubicBezTo>
                        <a:pt x="357826" y="171878"/>
                        <a:pt x="359675" y="173646"/>
                        <a:pt x="361846" y="173807"/>
                      </a:cubicBezTo>
                      <a:cubicBezTo>
                        <a:pt x="362167" y="173807"/>
                        <a:pt x="362569" y="173807"/>
                        <a:pt x="362891" y="173727"/>
                      </a:cubicBezTo>
                      <a:cubicBezTo>
                        <a:pt x="365463" y="173164"/>
                        <a:pt x="367232" y="170511"/>
                        <a:pt x="366830" y="167697"/>
                      </a:cubicBezTo>
                      <a:close/>
                      <a:moveTo>
                        <a:pt x="17849" y="128305"/>
                      </a:moveTo>
                      <a:cubicBezTo>
                        <a:pt x="15277" y="127341"/>
                        <a:pt x="12463" y="128707"/>
                        <a:pt x="11579" y="131440"/>
                      </a:cubicBezTo>
                      <a:cubicBezTo>
                        <a:pt x="9649" y="137068"/>
                        <a:pt x="7961" y="142856"/>
                        <a:pt x="6514" y="148725"/>
                      </a:cubicBezTo>
                      <a:cubicBezTo>
                        <a:pt x="5790" y="151538"/>
                        <a:pt x="7398" y="154433"/>
                        <a:pt x="9971" y="155237"/>
                      </a:cubicBezTo>
                      <a:cubicBezTo>
                        <a:pt x="10292" y="155317"/>
                        <a:pt x="10614" y="155397"/>
                        <a:pt x="10935" y="155397"/>
                      </a:cubicBezTo>
                      <a:cubicBezTo>
                        <a:pt x="13186" y="155558"/>
                        <a:pt x="15357" y="153950"/>
                        <a:pt x="16000" y="151458"/>
                      </a:cubicBezTo>
                      <a:cubicBezTo>
                        <a:pt x="17367" y="145992"/>
                        <a:pt x="18975" y="140445"/>
                        <a:pt x="20824" y="135139"/>
                      </a:cubicBezTo>
                      <a:cubicBezTo>
                        <a:pt x="21708" y="132325"/>
                        <a:pt x="20422" y="129270"/>
                        <a:pt x="17849" y="128305"/>
                      </a:cubicBezTo>
                      <a:close/>
                      <a:moveTo>
                        <a:pt x="11016" y="179515"/>
                      </a:moveTo>
                      <a:cubicBezTo>
                        <a:pt x="11338" y="176621"/>
                        <a:pt x="9408" y="173968"/>
                        <a:pt x="6675" y="173646"/>
                      </a:cubicBezTo>
                      <a:cubicBezTo>
                        <a:pt x="3941" y="173325"/>
                        <a:pt x="1530" y="175415"/>
                        <a:pt x="1208" y="178309"/>
                      </a:cubicBezTo>
                      <a:cubicBezTo>
                        <a:pt x="806" y="181846"/>
                        <a:pt x="565" y="185384"/>
                        <a:pt x="324" y="189001"/>
                      </a:cubicBezTo>
                      <a:cubicBezTo>
                        <a:pt x="163" y="191493"/>
                        <a:pt x="82" y="193905"/>
                        <a:pt x="2" y="196397"/>
                      </a:cubicBezTo>
                      <a:cubicBezTo>
                        <a:pt x="-78" y="199291"/>
                        <a:pt x="2012" y="201623"/>
                        <a:pt x="4584" y="201783"/>
                      </a:cubicBezTo>
                      <a:cubicBezTo>
                        <a:pt x="4665" y="201783"/>
                        <a:pt x="4665" y="201783"/>
                        <a:pt x="4745" y="201783"/>
                      </a:cubicBezTo>
                      <a:cubicBezTo>
                        <a:pt x="7479" y="201864"/>
                        <a:pt x="9730" y="199532"/>
                        <a:pt x="9810" y="196638"/>
                      </a:cubicBezTo>
                      <a:cubicBezTo>
                        <a:pt x="9890" y="194307"/>
                        <a:pt x="9971" y="191976"/>
                        <a:pt x="10131" y="189644"/>
                      </a:cubicBezTo>
                      <a:cubicBezTo>
                        <a:pt x="10373" y="186188"/>
                        <a:pt x="10694" y="182811"/>
                        <a:pt x="11016" y="179515"/>
                      </a:cubicBezTo>
                      <a:close/>
                      <a:moveTo>
                        <a:pt x="369081" y="197121"/>
                      </a:moveTo>
                      <a:cubicBezTo>
                        <a:pt x="369081" y="194227"/>
                        <a:pt x="366911" y="191976"/>
                        <a:pt x="364258" y="191976"/>
                      </a:cubicBezTo>
                      <a:cubicBezTo>
                        <a:pt x="361605" y="191976"/>
                        <a:pt x="359514" y="194387"/>
                        <a:pt x="359514" y="197281"/>
                      </a:cubicBezTo>
                      <a:cubicBezTo>
                        <a:pt x="359595" y="201864"/>
                        <a:pt x="359434" y="206446"/>
                        <a:pt x="359193" y="211029"/>
                      </a:cubicBezTo>
                      <a:cubicBezTo>
                        <a:pt x="358872" y="216656"/>
                        <a:pt x="358309" y="222283"/>
                        <a:pt x="357505" y="227830"/>
                      </a:cubicBezTo>
                      <a:cubicBezTo>
                        <a:pt x="357103" y="230644"/>
                        <a:pt x="358872" y="233297"/>
                        <a:pt x="361524" y="233699"/>
                      </a:cubicBezTo>
                      <a:cubicBezTo>
                        <a:pt x="361685" y="233699"/>
                        <a:pt x="361846" y="233699"/>
                        <a:pt x="361927" y="233779"/>
                      </a:cubicBezTo>
                      <a:cubicBezTo>
                        <a:pt x="364338" y="233940"/>
                        <a:pt x="366508" y="232011"/>
                        <a:pt x="366911" y="229358"/>
                      </a:cubicBezTo>
                      <a:cubicBezTo>
                        <a:pt x="367714" y="223570"/>
                        <a:pt x="368277" y="217621"/>
                        <a:pt x="368679" y="211672"/>
                      </a:cubicBezTo>
                      <a:cubicBezTo>
                        <a:pt x="368921" y="206848"/>
                        <a:pt x="369081" y="201944"/>
                        <a:pt x="369081" y="197121"/>
                      </a:cubicBezTo>
                      <a:close/>
                      <a:moveTo>
                        <a:pt x="13830" y="241979"/>
                      </a:moveTo>
                      <a:cubicBezTo>
                        <a:pt x="12704" y="236432"/>
                        <a:pt x="11820" y="230805"/>
                        <a:pt x="11177" y="225097"/>
                      </a:cubicBezTo>
                      <a:cubicBezTo>
                        <a:pt x="10855" y="222203"/>
                        <a:pt x="8363" y="220193"/>
                        <a:pt x="5710" y="220515"/>
                      </a:cubicBezTo>
                      <a:cubicBezTo>
                        <a:pt x="3057" y="220917"/>
                        <a:pt x="1128" y="223570"/>
                        <a:pt x="1449" y="226464"/>
                      </a:cubicBezTo>
                      <a:cubicBezTo>
                        <a:pt x="2173" y="232413"/>
                        <a:pt x="3137" y="238442"/>
                        <a:pt x="4263" y="244311"/>
                      </a:cubicBezTo>
                      <a:cubicBezTo>
                        <a:pt x="4745" y="246642"/>
                        <a:pt x="6594" y="248330"/>
                        <a:pt x="8765" y="248411"/>
                      </a:cubicBezTo>
                      <a:cubicBezTo>
                        <a:pt x="9167" y="248411"/>
                        <a:pt x="9649" y="248411"/>
                        <a:pt x="10131" y="248250"/>
                      </a:cubicBezTo>
                      <a:cubicBezTo>
                        <a:pt x="12785" y="247607"/>
                        <a:pt x="14473" y="244793"/>
                        <a:pt x="13830" y="241979"/>
                      </a:cubicBezTo>
                      <a:close/>
                      <a:moveTo>
                        <a:pt x="357746" y="251787"/>
                      </a:moveTo>
                      <a:cubicBezTo>
                        <a:pt x="355254" y="250983"/>
                        <a:pt x="352601" y="252511"/>
                        <a:pt x="351797" y="255244"/>
                      </a:cubicBezTo>
                      <a:cubicBezTo>
                        <a:pt x="350270" y="260630"/>
                        <a:pt x="348501" y="265936"/>
                        <a:pt x="346571" y="271162"/>
                      </a:cubicBezTo>
                      <a:cubicBezTo>
                        <a:pt x="345526" y="273815"/>
                        <a:pt x="346732" y="276870"/>
                        <a:pt x="349144" y="277914"/>
                      </a:cubicBezTo>
                      <a:cubicBezTo>
                        <a:pt x="349626" y="278156"/>
                        <a:pt x="350189" y="278236"/>
                        <a:pt x="350671" y="278317"/>
                      </a:cubicBezTo>
                      <a:cubicBezTo>
                        <a:pt x="352681" y="278397"/>
                        <a:pt x="354530" y="277191"/>
                        <a:pt x="355334" y="275101"/>
                      </a:cubicBezTo>
                      <a:cubicBezTo>
                        <a:pt x="357424" y="269634"/>
                        <a:pt x="359273" y="264007"/>
                        <a:pt x="360801" y="258299"/>
                      </a:cubicBezTo>
                      <a:cubicBezTo>
                        <a:pt x="361685" y="255485"/>
                        <a:pt x="360238" y="252591"/>
                        <a:pt x="357746" y="251787"/>
                      </a:cubicBezTo>
                      <a:close/>
                      <a:moveTo>
                        <a:pt x="27737" y="284909"/>
                      </a:moveTo>
                      <a:cubicBezTo>
                        <a:pt x="25406" y="279844"/>
                        <a:pt x="23316" y="274538"/>
                        <a:pt x="21467" y="269232"/>
                      </a:cubicBezTo>
                      <a:cubicBezTo>
                        <a:pt x="20502" y="266499"/>
                        <a:pt x="17688" y="265213"/>
                        <a:pt x="15116" y="266258"/>
                      </a:cubicBezTo>
                      <a:cubicBezTo>
                        <a:pt x="12543" y="267303"/>
                        <a:pt x="11338" y="270358"/>
                        <a:pt x="12302" y="273091"/>
                      </a:cubicBezTo>
                      <a:cubicBezTo>
                        <a:pt x="14312" y="278718"/>
                        <a:pt x="16563" y="284265"/>
                        <a:pt x="18975" y="289571"/>
                      </a:cubicBezTo>
                      <a:cubicBezTo>
                        <a:pt x="19779" y="291340"/>
                        <a:pt x="21387" y="292385"/>
                        <a:pt x="23075" y="292465"/>
                      </a:cubicBezTo>
                      <a:cubicBezTo>
                        <a:pt x="23879" y="292546"/>
                        <a:pt x="24763" y="292305"/>
                        <a:pt x="25486" y="291903"/>
                      </a:cubicBezTo>
                      <a:cubicBezTo>
                        <a:pt x="27898" y="290697"/>
                        <a:pt x="28943" y="287481"/>
                        <a:pt x="27737" y="284909"/>
                      </a:cubicBezTo>
                      <a:close/>
                      <a:moveTo>
                        <a:pt x="341587" y="294475"/>
                      </a:moveTo>
                      <a:cubicBezTo>
                        <a:pt x="339336" y="293028"/>
                        <a:pt x="336442" y="293832"/>
                        <a:pt x="335075" y="296324"/>
                      </a:cubicBezTo>
                      <a:cubicBezTo>
                        <a:pt x="332422" y="301148"/>
                        <a:pt x="329528" y="305891"/>
                        <a:pt x="326554" y="310473"/>
                      </a:cubicBezTo>
                      <a:cubicBezTo>
                        <a:pt x="325026" y="312805"/>
                        <a:pt x="325428" y="316020"/>
                        <a:pt x="327599" y="317709"/>
                      </a:cubicBezTo>
                      <a:cubicBezTo>
                        <a:pt x="328403" y="318271"/>
                        <a:pt x="329207" y="318593"/>
                        <a:pt x="330091" y="318673"/>
                      </a:cubicBezTo>
                      <a:cubicBezTo>
                        <a:pt x="331619" y="318754"/>
                        <a:pt x="333227" y="318030"/>
                        <a:pt x="334272" y="316503"/>
                      </a:cubicBezTo>
                      <a:cubicBezTo>
                        <a:pt x="337487" y="311679"/>
                        <a:pt x="340462" y="306695"/>
                        <a:pt x="343276" y="301550"/>
                      </a:cubicBezTo>
                      <a:cubicBezTo>
                        <a:pt x="344562" y="299138"/>
                        <a:pt x="343838" y="295922"/>
                        <a:pt x="341587" y="294475"/>
                      </a:cubicBezTo>
                      <a:close/>
                      <a:moveTo>
                        <a:pt x="50649" y="322854"/>
                      </a:moveTo>
                      <a:cubicBezTo>
                        <a:pt x="47273" y="318512"/>
                        <a:pt x="44057" y="313930"/>
                        <a:pt x="41082" y="309348"/>
                      </a:cubicBezTo>
                      <a:cubicBezTo>
                        <a:pt x="39555" y="306936"/>
                        <a:pt x="36500" y="306373"/>
                        <a:pt x="34249" y="308061"/>
                      </a:cubicBezTo>
                      <a:cubicBezTo>
                        <a:pt x="31998" y="309750"/>
                        <a:pt x="31435" y="313046"/>
                        <a:pt x="32963" y="315458"/>
                      </a:cubicBezTo>
                      <a:cubicBezTo>
                        <a:pt x="36098" y="320361"/>
                        <a:pt x="39555" y="325185"/>
                        <a:pt x="43092" y="329687"/>
                      </a:cubicBezTo>
                      <a:cubicBezTo>
                        <a:pt x="43977" y="330893"/>
                        <a:pt x="45263" y="331455"/>
                        <a:pt x="46549" y="331536"/>
                      </a:cubicBezTo>
                      <a:cubicBezTo>
                        <a:pt x="47755" y="331616"/>
                        <a:pt x="48961" y="331214"/>
                        <a:pt x="50006" y="330330"/>
                      </a:cubicBezTo>
                      <a:cubicBezTo>
                        <a:pt x="52016" y="328401"/>
                        <a:pt x="52337" y="325105"/>
                        <a:pt x="50649" y="322854"/>
                      </a:cubicBezTo>
                      <a:close/>
                      <a:moveTo>
                        <a:pt x="316505" y="331938"/>
                      </a:moveTo>
                      <a:cubicBezTo>
                        <a:pt x="314656" y="329928"/>
                        <a:pt x="311601" y="330008"/>
                        <a:pt x="309752" y="332099"/>
                      </a:cubicBezTo>
                      <a:cubicBezTo>
                        <a:pt x="306135" y="336118"/>
                        <a:pt x="302275" y="340057"/>
                        <a:pt x="298417" y="343675"/>
                      </a:cubicBezTo>
                      <a:cubicBezTo>
                        <a:pt x="296407" y="345605"/>
                        <a:pt x="296166" y="348820"/>
                        <a:pt x="297854" y="350991"/>
                      </a:cubicBezTo>
                      <a:cubicBezTo>
                        <a:pt x="298738" y="352116"/>
                        <a:pt x="299944" y="352679"/>
                        <a:pt x="301230" y="352759"/>
                      </a:cubicBezTo>
                      <a:cubicBezTo>
                        <a:pt x="302436" y="352840"/>
                        <a:pt x="303642" y="352438"/>
                        <a:pt x="304607" y="351473"/>
                      </a:cubicBezTo>
                      <a:cubicBezTo>
                        <a:pt x="308707" y="347614"/>
                        <a:pt x="312807" y="343514"/>
                        <a:pt x="316585" y="339253"/>
                      </a:cubicBezTo>
                      <a:cubicBezTo>
                        <a:pt x="318434" y="337244"/>
                        <a:pt x="318434" y="333948"/>
                        <a:pt x="316505" y="331938"/>
                      </a:cubicBezTo>
                      <a:close/>
                      <a:moveTo>
                        <a:pt x="81118" y="353804"/>
                      </a:moveTo>
                      <a:cubicBezTo>
                        <a:pt x="76937" y="350508"/>
                        <a:pt x="72757" y="346891"/>
                        <a:pt x="68898" y="343112"/>
                      </a:cubicBezTo>
                      <a:cubicBezTo>
                        <a:pt x="66888" y="341183"/>
                        <a:pt x="63833" y="341424"/>
                        <a:pt x="61984" y="343595"/>
                      </a:cubicBezTo>
                      <a:cubicBezTo>
                        <a:pt x="60216" y="345765"/>
                        <a:pt x="60376" y="349142"/>
                        <a:pt x="62386" y="350991"/>
                      </a:cubicBezTo>
                      <a:cubicBezTo>
                        <a:pt x="66567" y="354930"/>
                        <a:pt x="70908" y="358708"/>
                        <a:pt x="75329" y="362246"/>
                      </a:cubicBezTo>
                      <a:cubicBezTo>
                        <a:pt x="76133" y="362889"/>
                        <a:pt x="77018" y="363210"/>
                        <a:pt x="77982" y="363291"/>
                      </a:cubicBezTo>
                      <a:cubicBezTo>
                        <a:pt x="79590" y="363371"/>
                        <a:pt x="81198" y="362648"/>
                        <a:pt x="82163" y="361120"/>
                      </a:cubicBezTo>
                      <a:cubicBezTo>
                        <a:pt x="83770" y="358869"/>
                        <a:pt x="83288" y="355573"/>
                        <a:pt x="81118" y="353804"/>
                      </a:cubicBezTo>
                      <a:close/>
                      <a:moveTo>
                        <a:pt x="284107" y="362085"/>
                      </a:moveTo>
                      <a:cubicBezTo>
                        <a:pt x="282740" y="359673"/>
                        <a:pt x="279766" y="358950"/>
                        <a:pt x="277515" y="360477"/>
                      </a:cubicBezTo>
                      <a:cubicBezTo>
                        <a:pt x="273093" y="363532"/>
                        <a:pt x="268591" y="366345"/>
                        <a:pt x="263929" y="368918"/>
                      </a:cubicBezTo>
                      <a:cubicBezTo>
                        <a:pt x="261597" y="370204"/>
                        <a:pt x="260632" y="373420"/>
                        <a:pt x="261758" y="375912"/>
                      </a:cubicBezTo>
                      <a:cubicBezTo>
                        <a:pt x="262562" y="377601"/>
                        <a:pt x="264089" y="378645"/>
                        <a:pt x="265697" y="378726"/>
                      </a:cubicBezTo>
                      <a:cubicBezTo>
                        <a:pt x="266501" y="378806"/>
                        <a:pt x="267386" y="378565"/>
                        <a:pt x="268109" y="378163"/>
                      </a:cubicBezTo>
                      <a:cubicBezTo>
                        <a:pt x="272933" y="375430"/>
                        <a:pt x="277756" y="372455"/>
                        <a:pt x="282419" y="369240"/>
                      </a:cubicBezTo>
                      <a:cubicBezTo>
                        <a:pt x="284831" y="367712"/>
                        <a:pt x="285554" y="364497"/>
                        <a:pt x="284107" y="362085"/>
                      </a:cubicBezTo>
                      <a:close/>
                      <a:moveTo>
                        <a:pt x="117535" y="375993"/>
                      </a:moveTo>
                      <a:cubicBezTo>
                        <a:pt x="112712" y="373822"/>
                        <a:pt x="107968" y="371410"/>
                        <a:pt x="103306" y="368838"/>
                      </a:cubicBezTo>
                      <a:cubicBezTo>
                        <a:pt x="100894" y="367471"/>
                        <a:pt x="98000" y="368516"/>
                        <a:pt x="96714" y="371089"/>
                      </a:cubicBezTo>
                      <a:cubicBezTo>
                        <a:pt x="95427" y="373661"/>
                        <a:pt x="96312" y="376877"/>
                        <a:pt x="98723" y="378163"/>
                      </a:cubicBezTo>
                      <a:cubicBezTo>
                        <a:pt x="103627" y="380896"/>
                        <a:pt x="108692" y="383469"/>
                        <a:pt x="113757" y="385720"/>
                      </a:cubicBezTo>
                      <a:cubicBezTo>
                        <a:pt x="114239" y="385961"/>
                        <a:pt x="114802" y="386042"/>
                        <a:pt x="115364" y="386122"/>
                      </a:cubicBezTo>
                      <a:cubicBezTo>
                        <a:pt x="117374" y="386202"/>
                        <a:pt x="119304" y="384996"/>
                        <a:pt x="120108" y="382826"/>
                      </a:cubicBezTo>
                      <a:cubicBezTo>
                        <a:pt x="121153" y="380093"/>
                        <a:pt x="120027" y="377038"/>
                        <a:pt x="117535" y="375993"/>
                      </a:cubicBezTo>
                      <a:close/>
                      <a:moveTo>
                        <a:pt x="246082" y="383228"/>
                      </a:moveTo>
                      <a:cubicBezTo>
                        <a:pt x="245278" y="380495"/>
                        <a:pt x="242544" y="379048"/>
                        <a:pt x="240052" y="380012"/>
                      </a:cubicBezTo>
                      <a:cubicBezTo>
                        <a:pt x="235148" y="381861"/>
                        <a:pt x="230084" y="383389"/>
                        <a:pt x="225019" y="384755"/>
                      </a:cubicBezTo>
                      <a:cubicBezTo>
                        <a:pt x="222446" y="385399"/>
                        <a:pt x="220838" y="388212"/>
                        <a:pt x="221401" y="391026"/>
                      </a:cubicBezTo>
                      <a:cubicBezTo>
                        <a:pt x="221884" y="393357"/>
                        <a:pt x="223733" y="394885"/>
                        <a:pt x="225743" y="394965"/>
                      </a:cubicBezTo>
                      <a:cubicBezTo>
                        <a:pt x="226225" y="394965"/>
                        <a:pt x="226627" y="394965"/>
                        <a:pt x="227109" y="394804"/>
                      </a:cubicBezTo>
                      <a:cubicBezTo>
                        <a:pt x="232415" y="393357"/>
                        <a:pt x="237801" y="391749"/>
                        <a:pt x="242946" y="389820"/>
                      </a:cubicBezTo>
                      <a:cubicBezTo>
                        <a:pt x="245519" y="388936"/>
                        <a:pt x="246966" y="385961"/>
                        <a:pt x="246082" y="383228"/>
                      </a:cubicBezTo>
                      <a:close/>
                      <a:moveTo>
                        <a:pt x="157731" y="387971"/>
                      </a:moveTo>
                      <a:cubicBezTo>
                        <a:pt x="152586" y="387167"/>
                        <a:pt x="147441" y="386042"/>
                        <a:pt x="142376" y="384675"/>
                      </a:cubicBezTo>
                      <a:cubicBezTo>
                        <a:pt x="139804" y="383951"/>
                        <a:pt x="137151" y="385720"/>
                        <a:pt x="136507" y="388534"/>
                      </a:cubicBezTo>
                      <a:cubicBezTo>
                        <a:pt x="135864" y="391347"/>
                        <a:pt x="137392" y="394161"/>
                        <a:pt x="140045" y="394885"/>
                      </a:cubicBezTo>
                      <a:cubicBezTo>
                        <a:pt x="145351" y="396251"/>
                        <a:pt x="150817" y="397457"/>
                        <a:pt x="156284" y="398342"/>
                      </a:cubicBezTo>
                      <a:cubicBezTo>
                        <a:pt x="156445" y="398342"/>
                        <a:pt x="156605" y="398422"/>
                        <a:pt x="156766" y="398422"/>
                      </a:cubicBezTo>
                      <a:cubicBezTo>
                        <a:pt x="159178" y="398583"/>
                        <a:pt x="161429" y="396653"/>
                        <a:pt x="161831" y="393920"/>
                      </a:cubicBezTo>
                      <a:cubicBezTo>
                        <a:pt x="162152" y="391026"/>
                        <a:pt x="160384" y="388373"/>
                        <a:pt x="157731" y="387971"/>
                      </a:cubicBezTo>
                      <a:close/>
                      <a:moveTo>
                        <a:pt x="204519" y="394000"/>
                      </a:moveTo>
                      <a:cubicBezTo>
                        <a:pt x="204278" y="391106"/>
                        <a:pt x="202027" y="389016"/>
                        <a:pt x="199374" y="389257"/>
                      </a:cubicBezTo>
                      <a:cubicBezTo>
                        <a:pt x="194229" y="389740"/>
                        <a:pt x="188923" y="389981"/>
                        <a:pt x="183778" y="389981"/>
                      </a:cubicBezTo>
                      <a:cubicBezTo>
                        <a:pt x="181125" y="389981"/>
                        <a:pt x="178874" y="392312"/>
                        <a:pt x="178874" y="395206"/>
                      </a:cubicBezTo>
                      <a:cubicBezTo>
                        <a:pt x="178874" y="398020"/>
                        <a:pt x="180884" y="400271"/>
                        <a:pt x="183376" y="400432"/>
                      </a:cubicBezTo>
                      <a:lnTo>
                        <a:pt x="183617" y="400432"/>
                      </a:lnTo>
                      <a:cubicBezTo>
                        <a:pt x="189084" y="400432"/>
                        <a:pt x="194631" y="400191"/>
                        <a:pt x="200098" y="399628"/>
                      </a:cubicBezTo>
                      <a:cubicBezTo>
                        <a:pt x="202750" y="399467"/>
                        <a:pt x="204760" y="396895"/>
                        <a:pt x="204519" y="394000"/>
                      </a:cubicBezTo>
                      <a:close/>
                    </a:path>
                  </a:pathLst>
                </a:custGeom>
                <a:solidFill>
                  <a:srgbClr val="F9F9F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067" name="Google Shape;6067;p23"/>
                <p:cNvSpPr/>
                <p:nvPr/>
              </p:nvSpPr>
              <p:spPr>
                <a:xfrm>
                  <a:off x="9270789" y="3904862"/>
                  <a:ext cx="547313" cy="593830"/>
                </a:xfrm>
                <a:custGeom>
                  <a:avLst/>
                  <a:gdLst/>
                  <a:ahLst/>
                  <a:cxnLst/>
                  <a:rect l="l" t="t" r="r" b="b"/>
                  <a:pathLst>
                    <a:path w="547313" h="593830" extrusionOk="0">
                      <a:moveTo>
                        <a:pt x="532418" y="198752"/>
                      </a:moveTo>
                      <a:cubicBezTo>
                        <a:pt x="521002" y="162978"/>
                        <a:pt x="503557" y="130258"/>
                        <a:pt x="480565" y="101478"/>
                      </a:cubicBezTo>
                      <a:cubicBezTo>
                        <a:pt x="457493" y="72698"/>
                        <a:pt x="429999" y="49304"/>
                        <a:pt x="398727" y="32020"/>
                      </a:cubicBezTo>
                      <a:cubicBezTo>
                        <a:pt x="366248" y="14092"/>
                        <a:pt x="331117" y="3561"/>
                        <a:pt x="294378" y="747"/>
                      </a:cubicBezTo>
                      <a:cubicBezTo>
                        <a:pt x="257478" y="-2067"/>
                        <a:pt x="221060" y="3078"/>
                        <a:pt x="186251" y="16021"/>
                      </a:cubicBezTo>
                      <a:cubicBezTo>
                        <a:pt x="152486" y="28643"/>
                        <a:pt x="121616" y="48017"/>
                        <a:pt x="94524" y="73582"/>
                      </a:cubicBezTo>
                      <a:cubicBezTo>
                        <a:pt x="67351" y="99307"/>
                        <a:pt x="45404" y="129937"/>
                        <a:pt x="29246" y="164746"/>
                      </a:cubicBezTo>
                      <a:cubicBezTo>
                        <a:pt x="12524" y="200842"/>
                        <a:pt x="2877" y="239672"/>
                        <a:pt x="546" y="280269"/>
                      </a:cubicBezTo>
                      <a:cubicBezTo>
                        <a:pt x="-1786" y="320867"/>
                        <a:pt x="3359" y="360581"/>
                        <a:pt x="15900" y="398445"/>
                      </a:cubicBezTo>
                      <a:cubicBezTo>
                        <a:pt x="27959" y="434943"/>
                        <a:pt x="46289" y="468065"/>
                        <a:pt x="70326" y="496845"/>
                      </a:cubicBezTo>
                      <a:cubicBezTo>
                        <a:pt x="94282" y="525545"/>
                        <a:pt x="122741" y="548617"/>
                        <a:pt x="154818" y="565178"/>
                      </a:cubicBezTo>
                      <a:cubicBezTo>
                        <a:pt x="187939" y="582302"/>
                        <a:pt x="223392" y="591868"/>
                        <a:pt x="260372" y="593556"/>
                      </a:cubicBezTo>
                      <a:cubicBezTo>
                        <a:pt x="297192" y="595245"/>
                        <a:pt x="333207" y="589135"/>
                        <a:pt x="367454" y="575388"/>
                      </a:cubicBezTo>
                      <a:cubicBezTo>
                        <a:pt x="400415" y="562123"/>
                        <a:pt x="430481" y="542347"/>
                        <a:pt x="456689" y="516622"/>
                      </a:cubicBezTo>
                      <a:cubicBezTo>
                        <a:pt x="482816" y="490977"/>
                        <a:pt x="503879" y="460669"/>
                        <a:pt x="519314" y="426502"/>
                      </a:cubicBezTo>
                      <a:cubicBezTo>
                        <a:pt x="535312" y="391210"/>
                        <a:pt x="544557" y="353346"/>
                        <a:pt x="546808" y="313873"/>
                      </a:cubicBezTo>
                      <a:cubicBezTo>
                        <a:pt x="548979" y="274562"/>
                        <a:pt x="544155" y="235813"/>
                        <a:pt x="532418" y="198752"/>
                      </a:cubicBezTo>
                      <a:close/>
                      <a:moveTo>
                        <a:pt x="260854" y="583347"/>
                      </a:moveTo>
                      <a:cubicBezTo>
                        <a:pt x="114461" y="576433"/>
                        <a:pt x="1269" y="440812"/>
                        <a:pt x="10353" y="281073"/>
                      </a:cubicBezTo>
                      <a:cubicBezTo>
                        <a:pt x="19438" y="121254"/>
                        <a:pt x="147421" y="265"/>
                        <a:pt x="293734" y="11359"/>
                      </a:cubicBezTo>
                      <a:cubicBezTo>
                        <a:pt x="437877" y="22292"/>
                        <a:pt x="546326" y="157833"/>
                        <a:pt x="537322" y="313552"/>
                      </a:cubicBezTo>
                      <a:cubicBezTo>
                        <a:pt x="528318" y="469110"/>
                        <a:pt x="405077" y="590180"/>
                        <a:pt x="260854" y="583347"/>
                      </a:cubicBezTo>
                      <a:close/>
                    </a:path>
                  </a:pathLst>
                </a:custGeom>
                <a:solidFill>
                  <a:srgbClr val="F9F9F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068" name="Google Shape;6068;p23"/>
                <p:cNvSpPr/>
                <p:nvPr/>
              </p:nvSpPr>
              <p:spPr>
                <a:xfrm>
                  <a:off x="9202975" y="3833542"/>
                  <a:ext cx="678687" cy="736332"/>
                </a:xfrm>
                <a:custGeom>
                  <a:avLst/>
                  <a:gdLst/>
                  <a:ahLst/>
                  <a:cxnLst/>
                  <a:rect l="l" t="t" r="r" b="b"/>
                  <a:pathLst>
                    <a:path w="678687" h="736332" extrusionOk="0">
                      <a:moveTo>
                        <a:pt x="660445" y="246759"/>
                      </a:moveTo>
                      <a:cubicBezTo>
                        <a:pt x="646377" y="202463"/>
                        <a:pt x="624912" y="161945"/>
                        <a:pt x="596534" y="126412"/>
                      </a:cubicBezTo>
                      <a:cubicBezTo>
                        <a:pt x="573783" y="97873"/>
                        <a:pt x="547494" y="73595"/>
                        <a:pt x="518071" y="54059"/>
                      </a:cubicBezTo>
                      <a:cubicBezTo>
                        <a:pt x="517589" y="53738"/>
                        <a:pt x="517026" y="53336"/>
                        <a:pt x="516544" y="53014"/>
                      </a:cubicBezTo>
                      <a:cubicBezTo>
                        <a:pt x="509710" y="48432"/>
                        <a:pt x="502636" y="44252"/>
                        <a:pt x="495400" y="40232"/>
                      </a:cubicBezTo>
                      <a:cubicBezTo>
                        <a:pt x="455205" y="17883"/>
                        <a:pt x="411793" y="4699"/>
                        <a:pt x="366211" y="1001"/>
                      </a:cubicBezTo>
                      <a:cubicBezTo>
                        <a:pt x="320468" y="-2617"/>
                        <a:pt x="275288" y="3573"/>
                        <a:pt x="231957" y="19571"/>
                      </a:cubicBezTo>
                      <a:cubicBezTo>
                        <a:pt x="229947" y="20295"/>
                        <a:pt x="227937" y="21099"/>
                        <a:pt x="225927" y="21822"/>
                      </a:cubicBezTo>
                      <a:cubicBezTo>
                        <a:pt x="186294" y="37338"/>
                        <a:pt x="149876" y="60491"/>
                        <a:pt x="117800" y="90718"/>
                      </a:cubicBezTo>
                      <a:cubicBezTo>
                        <a:pt x="96818" y="110494"/>
                        <a:pt x="78247" y="132683"/>
                        <a:pt x="62410" y="157041"/>
                      </a:cubicBezTo>
                      <a:cubicBezTo>
                        <a:pt x="52763" y="171914"/>
                        <a:pt x="44081" y="187590"/>
                        <a:pt x="36443" y="203910"/>
                      </a:cubicBezTo>
                      <a:cubicBezTo>
                        <a:pt x="15622" y="248769"/>
                        <a:pt x="3563" y="297164"/>
                        <a:pt x="669" y="347570"/>
                      </a:cubicBezTo>
                      <a:cubicBezTo>
                        <a:pt x="-2225" y="398056"/>
                        <a:pt x="4287" y="447497"/>
                        <a:pt x="19883" y="494526"/>
                      </a:cubicBezTo>
                      <a:cubicBezTo>
                        <a:pt x="34916" y="539867"/>
                        <a:pt x="57747" y="581028"/>
                        <a:pt x="87734" y="616722"/>
                      </a:cubicBezTo>
                      <a:cubicBezTo>
                        <a:pt x="117559" y="652336"/>
                        <a:pt x="152931" y="680794"/>
                        <a:pt x="192806" y="701214"/>
                      </a:cubicBezTo>
                      <a:cubicBezTo>
                        <a:pt x="233966" y="722357"/>
                        <a:pt x="278021" y="734014"/>
                        <a:pt x="323844" y="736023"/>
                      </a:cubicBezTo>
                      <a:cubicBezTo>
                        <a:pt x="369427" y="738033"/>
                        <a:pt x="414044" y="730235"/>
                        <a:pt x="456491" y="713032"/>
                      </a:cubicBezTo>
                      <a:cubicBezTo>
                        <a:pt x="459948" y="711665"/>
                        <a:pt x="463324" y="710218"/>
                        <a:pt x="466701" y="708690"/>
                      </a:cubicBezTo>
                      <a:cubicBezTo>
                        <a:pt x="503520" y="692290"/>
                        <a:pt x="537043" y="669218"/>
                        <a:pt x="566708" y="640036"/>
                      </a:cubicBezTo>
                      <a:cubicBezTo>
                        <a:pt x="598945" y="608281"/>
                        <a:pt x="624992" y="570738"/>
                        <a:pt x="644045" y="528532"/>
                      </a:cubicBezTo>
                      <a:cubicBezTo>
                        <a:pt x="663741" y="484879"/>
                        <a:pt x="675157" y="438091"/>
                        <a:pt x="677971" y="389293"/>
                      </a:cubicBezTo>
                      <a:cubicBezTo>
                        <a:pt x="680865" y="340496"/>
                        <a:pt x="674996" y="292582"/>
                        <a:pt x="660445" y="246759"/>
                      </a:cubicBezTo>
                      <a:close/>
                      <a:moveTo>
                        <a:pt x="325291" y="712871"/>
                      </a:moveTo>
                      <a:cubicBezTo>
                        <a:pt x="148831" y="704992"/>
                        <a:pt x="11924" y="541797"/>
                        <a:pt x="22938" y="349017"/>
                      </a:cubicBezTo>
                      <a:cubicBezTo>
                        <a:pt x="33951" y="156077"/>
                        <a:pt x="188625" y="10487"/>
                        <a:pt x="364925" y="24314"/>
                      </a:cubicBezTo>
                      <a:cubicBezTo>
                        <a:pt x="538250" y="37981"/>
                        <a:pt x="668163" y="201096"/>
                        <a:pt x="657310" y="388007"/>
                      </a:cubicBezTo>
                      <a:cubicBezTo>
                        <a:pt x="646457" y="574838"/>
                        <a:pt x="498697" y="720588"/>
                        <a:pt x="325291" y="712871"/>
                      </a:cubicBezTo>
                      <a:close/>
                    </a:path>
                  </a:pathLst>
                </a:custGeom>
                <a:solidFill>
                  <a:srgbClr val="F9F9F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069" name="Google Shape;6069;p23"/>
                <p:cNvSpPr/>
                <p:nvPr/>
              </p:nvSpPr>
              <p:spPr>
                <a:xfrm>
                  <a:off x="9057436" y="3680894"/>
                  <a:ext cx="958899" cy="1040345"/>
                </a:xfrm>
                <a:custGeom>
                  <a:avLst/>
                  <a:gdLst/>
                  <a:ahLst/>
                  <a:cxnLst/>
                  <a:rect l="l" t="t" r="r" b="b"/>
                  <a:pathLst>
                    <a:path w="958899" h="1040345" extrusionOk="0">
                      <a:moveTo>
                        <a:pt x="933405" y="350126"/>
                      </a:moveTo>
                      <a:cubicBezTo>
                        <a:pt x="913870" y="287822"/>
                        <a:pt x="883884" y="230825"/>
                        <a:pt x="844250" y="180580"/>
                      </a:cubicBezTo>
                      <a:cubicBezTo>
                        <a:pt x="804457" y="130094"/>
                        <a:pt x="756785" y="89013"/>
                        <a:pt x="702600" y="58303"/>
                      </a:cubicBezTo>
                      <a:cubicBezTo>
                        <a:pt x="646085" y="26388"/>
                        <a:pt x="584907" y="7335"/>
                        <a:pt x="520593" y="1708"/>
                      </a:cubicBezTo>
                      <a:cubicBezTo>
                        <a:pt x="455878" y="-3920"/>
                        <a:pt x="391886" y="4361"/>
                        <a:pt x="330466" y="26549"/>
                      </a:cubicBezTo>
                      <a:cubicBezTo>
                        <a:pt x="270815" y="48094"/>
                        <a:pt x="216149" y="81698"/>
                        <a:pt x="168075" y="126556"/>
                      </a:cubicBezTo>
                      <a:cubicBezTo>
                        <a:pt x="119840" y="171576"/>
                        <a:pt x="80689" y="225599"/>
                        <a:pt x="51989" y="286938"/>
                      </a:cubicBezTo>
                      <a:cubicBezTo>
                        <a:pt x="22164" y="350608"/>
                        <a:pt x="4960" y="419424"/>
                        <a:pt x="940" y="491214"/>
                      </a:cubicBezTo>
                      <a:cubicBezTo>
                        <a:pt x="-3160" y="563004"/>
                        <a:pt x="6166" y="633346"/>
                        <a:pt x="28595" y="700152"/>
                      </a:cubicBezTo>
                      <a:cubicBezTo>
                        <a:pt x="50140" y="764546"/>
                        <a:pt x="82860" y="822830"/>
                        <a:pt x="125628" y="873316"/>
                      </a:cubicBezTo>
                      <a:cubicBezTo>
                        <a:pt x="168236" y="923561"/>
                        <a:pt x="218641" y="963596"/>
                        <a:pt x="275318" y="992216"/>
                      </a:cubicBezTo>
                      <a:cubicBezTo>
                        <a:pt x="333682" y="1021720"/>
                        <a:pt x="396147" y="1037718"/>
                        <a:pt x="460942" y="1040049"/>
                      </a:cubicBezTo>
                      <a:cubicBezTo>
                        <a:pt x="525336" y="1042380"/>
                        <a:pt x="588203" y="1030965"/>
                        <a:pt x="647853" y="1006284"/>
                      </a:cubicBezTo>
                      <a:cubicBezTo>
                        <a:pt x="705092" y="982569"/>
                        <a:pt x="757106" y="947679"/>
                        <a:pt x="802447" y="902659"/>
                      </a:cubicBezTo>
                      <a:cubicBezTo>
                        <a:pt x="847547" y="857720"/>
                        <a:pt x="883884" y="804903"/>
                        <a:pt x="910574" y="745574"/>
                      </a:cubicBezTo>
                      <a:cubicBezTo>
                        <a:pt x="938068" y="684235"/>
                        <a:pt x="954066" y="618554"/>
                        <a:pt x="958005" y="550061"/>
                      </a:cubicBezTo>
                      <a:cubicBezTo>
                        <a:pt x="961784" y="481727"/>
                        <a:pt x="953584" y="414440"/>
                        <a:pt x="933405" y="350126"/>
                      </a:cubicBezTo>
                      <a:close/>
                      <a:moveTo>
                        <a:pt x="461425" y="1028553"/>
                      </a:moveTo>
                      <a:cubicBezTo>
                        <a:pt x="200151" y="1019067"/>
                        <a:pt x="-4205" y="778373"/>
                        <a:pt x="12034" y="492018"/>
                      </a:cubicBezTo>
                      <a:cubicBezTo>
                        <a:pt x="28273" y="205340"/>
                        <a:pt x="258837" y="-9226"/>
                        <a:pt x="519870" y="13445"/>
                      </a:cubicBezTo>
                      <a:cubicBezTo>
                        <a:pt x="774310" y="35553"/>
                        <a:pt x="963552" y="275924"/>
                        <a:pt x="947635" y="549659"/>
                      </a:cubicBezTo>
                      <a:cubicBezTo>
                        <a:pt x="931637" y="822991"/>
                        <a:pt x="716106" y="1037798"/>
                        <a:pt x="461425" y="1028553"/>
                      </a:cubicBezTo>
                      <a:close/>
                    </a:path>
                  </a:pathLst>
                </a:custGeom>
                <a:solidFill>
                  <a:srgbClr val="F9F9F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070" name="Google Shape;6070;p23"/>
                <p:cNvSpPr/>
                <p:nvPr/>
              </p:nvSpPr>
              <p:spPr>
                <a:xfrm>
                  <a:off x="9399238" y="3783251"/>
                  <a:ext cx="528986" cy="661706"/>
                </a:xfrm>
                <a:custGeom>
                  <a:avLst/>
                  <a:gdLst/>
                  <a:ahLst/>
                  <a:cxnLst/>
                  <a:rect l="l" t="t" r="r" b="b"/>
                  <a:pathLst>
                    <a:path w="528986" h="661706" extrusionOk="0">
                      <a:moveTo>
                        <a:pt x="336038" y="54507"/>
                      </a:moveTo>
                      <a:cubicBezTo>
                        <a:pt x="293109" y="27977"/>
                        <a:pt x="246320" y="10854"/>
                        <a:pt x="196880" y="3699"/>
                      </a:cubicBezTo>
                      <a:cubicBezTo>
                        <a:pt x="147197" y="-3456"/>
                        <a:pt x="97435" y="-240"/>
                        <a:pt x="48959" y="13426"/>
                      </a:cubicBezTo>
                      <a:cubicBezTo>
                        <a:pt x="32237" y="18170"/>
                        <a:pt x="15918" y="24038"/>
                        <a:pt x="0" y="31032"/>
                      </a:cubicBezTo>
                      <a:lnTo>
                        <a:pt x="30951" y="73881"/>
                      </a:lnTo>
                      <a:cubicBezTo>
                        <a:pt x="166090" y="20340"/>
                        <a:pt x="322210" y="64797"/>
                        <a:pt x="413535" y="193263"/>
                      </a:cubicBezTo>
                      <a:cubicBezTo>
                        <a:pt x="503896" y="320443"/>
                        <a:pt x="504539" y="493366"/>
                        <a:pt x="426077" y="620867"/>
                      </a:cubicBezTo>
                      <a:lnTo>
                        <a:pt x="455581" y="661706"/>
                      </a:lnTo>
                      <a:cubicBezTo>
                        <a:pt x="465388" y="646995"/>
                        <a:pt x="474312" y="631559"/>
                        <a:pt x="482351" y="615400"/>
                      </a:cubicBezTo>
                      <a:cubicBezTo>
                        <a:pt x="505665" y="568613"/>
                        <a:pt x="520377" y="518126"/>
                        <a:pt x="526245" y="465148"/>
                      </a:cubicBezTo>
                      <a:cubicBezTo>
                        <a:pt x="532033" y="412250"/>
                        <a:pt x="528657" y="359513"/>
                        <a:pt x="516116" y="308304"/>
                      </a:cubicBezTo>
                      <a:cubicBezTo>
                        <a:pt x="503092" y="255165"/>
                        <a:pt x="480743" y="205965"/>
                        <a:pt x="449712" y="162071"/>
                      </a:cubicBezTo>
                      <a:cubicBezTo>
                        <a:pt x="418520" y="118097"/>
                        <a:pt x="380334" y="81840"/>
                        <a:pt x="336038" y="54507"/>
                      </a:cubicBezTo>
                      <a:close/>
                    </a:path>
                  </a:pathLst>
                </a:custGeom>
                <a:solidFill>
                  <a:srgbClr val="F9F9F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071" name="Google Shape;6071;p23"/>
                <p:cNvSpPr/>
                <p:nvPr/>
              </p:nvSpPr>
              <p:spPr>
                <a:xfrm>
                  <a:off x="9158757" y="3950387"/>
                  <a:ext cx="536805" cy="663188"/>
                </a:xfrm>
                <a:custGeom>
                  <a:avLst/>
                  <a:gdLst/>
                  <a:ahLst/>
                  <a:cxnLst/>
                  <a:rect l="l" t="t" r="r" b="b"/>
                  <a:pathLst>
                    <a:path w="536805" h="663188" extrusionOk="0">
                      <a:moveTo>
                        <a:pt x="2762" y="201221"/>
                      </a:moveTo>
                      <a:cubicBezTo>
                        <a:pt x="-3267" y="255726"/>
                        <a:pt x="591" y="310071"/>
                        <a:pt x="14178" y="362648"/>
                      </a:cubicBezTo>
                      <a:cubicBezTo>
                        <a:pt x="28246" y="416912"/>
                        <a:pt x="52042" y="466836"/>
                        <a:pt x="85003" y="510810"/>
                      </a:cubicBezTo>
                      <a:cubicBezTo>
                        <a:pt x="117803" y="554704"/>
                        <a:pt x="157597" y="590076"/>
                        <a:pt x="203340" y="616043"/>
                      </a:cubicBezTo>
                      <a:cubicBezTo>
                        <a:pt x="247234" y="640964"/>
                        <a:pt x="294584" y="656239"/>
                        <a:pt x="344106" y="661303"/>
                      </a:cubicBezTo>
                      <a:cubicBezTo>
                        <a:pt x="393386" y="666368"/>
                        <a:pt x="442264" y="661223"/>
                        <a:pt x="489535" y="645949"/>
                      </a:cubicBezTo>
                      <a:cubicBezTo>
                        <a:pt x="505773" y="640723"/>
                        <a:pt x="521530" y="634372"/>
                        <a:pt x="536805" y="626976"/>
                      </a:cubicBezTo>
                      <a:lnTo>
                        <a:pt x="507060" y="586378"/>
                      </a:lnTo>
                      <a:cubicBezTo>
                        <a:pt x="374735" y="643698"/>
                        <a:pt x="217408" y="605190"/>
                        <a:pt x="122867" y="478332"/>
                      </a:cubicBezTo>
                      <a:cubicBezTo>
                        <a:pt x="27362" y="350106"/>
                        <a:pt x="25995" y="172360"/>
                        <a:pt x="108558" y="42608"/>
                      </a:cubicBezTo>
                      <a:lnTo>
                        <a:pt x="77366" y="0"/>
                      </a:lnTo>
                      <a:cubicBezTo>
                        <a:pt x="66995" y="14873"/>
                        <a:pt x="57589" y="30549"/>
                        <a:pt x="49148" y="47029"/>
                      </a:cubicBezTo>
                      <a:cubicBezTo>
                        <a:pt x="24387" y="94782"/>
                        <a:pt x="8791" y="146635"/>
                        <a:pt x="2762" y="201221"/>
                      </a:cubicBezTo>
                      <a:close/>
                    </a:path>
                  </a:pathLst>
                </a:custGeom>
                <a:solidFill>
                  <a:srgbClr val="F9F9F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072" name="Google Shape;6072;p23"/>
                <p:cNvSpPr/>
                <p:nvPr/>
              </p:nvSpPr>
              <p:spPr>
                <a:xfrm>
                  <a:off x="8984564" y="3605458"/>
                  <a:ext cx="1097416" cy="1190430"/>
                </a:xfrm>
                <a:custGeom>
                  <a:avLst/>
                  <a:gdLst/>
                  <a:ahLst/>
                  <a:cxnLst/>
                  <a:rect l="l" t="t" r="r" b="b"/>
                  <a:pathLst>
                    <a:path w="1097416" h="1190430" extrusionOk="0">
                      <a:moveTo>
                        <a:pt x="1068581" y="401445"/>
                      </a:moveTo>
                      <a:cubicBezTo>
                        <a:pt x="1046393" y="330379"/>
                        <a:pt x="1012307" y="265181"/>
                        <a:pt x="967127" y="207781"/>
                      </a:cubicBezTo>
                      <a:cubicBezTo>
                        <a:pt x="921786" y="150060"/>
                        <a:pt x="867441" y="102870"/>
                        <a:pt x="805619" y="67658"/>
                      </a:cubicBezTo>
                      <a:cubicBezTo>
                        <a:pt x="741145" y="30999"/>
                        <a:pt x="671204" y="8891"/>
                        <a:pt x="597646" y="2139"/>
                      </a:cubicBezTo>
                      <a:cubicBezTo>
                        <a:pt x="523525" y="-4614"/>
                        <a:pt x="450207" y="4631"/>
                        <a:pt x="379864" y="29793"/>
                      </a:cubicBezTo>
                      <a:cubicBezTo>
                        <a:pt x="311370" y="54233"/>
                        <a:pt x="248584" y="92660"/>
                        <a:pt x="193355" y="143950"/>
                      </a:cubicBezTo>
                      <a:cubicBezTo>
                        <a:pt x="137885" y="195481"/>
                        <a:pt x="92865" y="257303"/>
                        <a:pt x="59824" y="327726"/>
                      </a:cubicBezTo>
                      <a:cubicBezTo>
                        <a:pt x="25497" y="400802"/>
                        <a:pt x="5721" y="479747"/>
                        <a:pt x="1058" y="562229"/>
                      </a:cubicBezTo>
                      <a:cubicBezTo>
                        <a:pt x="-3605" y="644630"/>
                        <a:pt x="7168" y="725424"/>
                        <a:pt x="32973" y="802038"/>
                      </a:cubicBezTo>
                      <a:cubicBezTo>
                        <a:pt x="57814" y="875837"/>
                        <a:pt x="95438" y="942643"/>
                        <a:pt x="144718" y="1000445"/>
                      </a:cubicBezTo>
                      <a:cubicBezTo>
                        <a:pt x="193677" y="1057925"/>
                        <a:pt x="251559" y="1103588"/>
                        <a:pt x="316676" y="1136146"/>
                      </a:cubicBezTo>
                      <a:cubicBezTo>
                        <a:pt x="383562" y="1169670"/>
                        <a:pt x="455191" y="1187758"/>
                        <a:pt x="529393" y="1190169"/>
                      </a:cubicBezTo>
                      <a:cubicBezTo>
                        <a:pt x="603032" y="1192501"/>
                        <a:pt x="674903" y="1179236"/>
                        <a:pt x="742994" y="1150858"/>
                      </a:cubicBezTo>
                      <a:cubicBezTo>
                        <a:pt x="808353" y="1123605"/>
                        <a:pt x="867602" y="1083570"/>
                        <a:pt x="919213" y="1031958"/>
                      </a:cubicBezTo>
                      <a:cubicBezTo>
                        <a:pt x="970583" y="980588"/>
                        <a:pt x="1011985" y="920294"/>
                        <a:pt x="1042293" y="852524"/>
                      </a:cubicBezTo>
                      <a:cubicBezTo>
                        <a:pt x="1073565" y="782583"/>
                        <a:pt x="1091734" y="707577"/>
                        <a:pt x="1096316" y="629517"/>
                      </a:cubicBezTo>
                      <a:cubicBezTo>
                        <a:pt x="1100818" y="551617"/>
                        <a:pt x="1091493" y="474843"/>
                        <a:pt x="1068581" y="401445"/>
                      </a:cubicBezTo>
                      <a:close/>
                      <a:moveTo>
                        <a:pt x="530036" y="1178673"/>
                      </a:moveTo>
                      <a:cubicBezTo>
                        <a:pt x="229692" y="1168866"/>
                        <a:pt x="-6177" y="892639"/>
                        <a:pt x="12393" y="562952"/>
                      </a:cubicBezTo>
                      <a:cubicBezTo>
                        <a:pt x="31044" y="232783"/>
                        <a:pt x="296980" y="-13377"/>
                        <a:pt x="597003" y="13796"/>
                      </a:cubicBezTo>
                      <a:cubicBezTo>
                        <a:pt x="888343" y="40164"/>
                        <a:pt x="1104356" y="315988"/>
                        <a:pt x="1086026" y="629034"/>
                      </a:cubicBezTo>
                      <a:cubicBezTo>
                        <a:pt x="1067777" y="941678"/>
                        <a:pt x="821778" y="1188240"/>
                        <a:pt x="530036" y="1178673"/>
                      </a:cubicBezTo>
                      <a:close/>
                    </a:path>
                  </a:pathLst>
                </a:custGeom>
                <a:solidFill>
                  <a:srgbClr val="F9F9F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sp>
            <p:nvSpPr>
              <p:cNvPr id="6073" name="Google Shape;6073;p23"/>
              <p:cNvSpPr/>
              <p:nvPr/>
            </p:nvSpPr>
            <p:spPr>
              <a:xfrm>
                <a:off x="9741466" y="4509512"/>
                <a:ext cx="721758" cy="504539"/>
              </a:xfrm>
              <a:custGeom>
                <a:avLst/>
                <a:gdLst/>
                <a:ahLst/>
                <a:cxnLst/>
                <a:rect l="l" t="t" r="r" b="b"/>
                <a:pathLst>
                  <a:path w="721758" h="504539" extrusionOk="0">
                    <a:moveTo>
                      <a:pt x="421575" y="504539"/>
                    </a:moveTo>
                    <a:lnTo>
                      <a:pt x="0" y="495294"/>
                    </a:lnTo>
                    <a:lnTo>
                      <a:pt x="643" y="483798"/>
                    </a:lnTo>
                    <a:lnTo>
                      <a:pt x="418038" y="493285"/>
                    </a:lnTo>
                    <a:lnTo>
                      <a:pt x="699972" y="203472"/>
                    </a:lnTo>
                    <a:lnTo>
                      <a:pt x="712031" y="0"/>
                    </a:lnTo>
                    <a:lnTo>
                      <a:pt x="721758" y="482"/>
                    </a:lnTo>
                    <a:lnTo>
                      <a:pt x="709458" y="208456"/>
                    </a:lnTo>
                    <a:close/>
                  </a:path>
                </a:pathLst>
              </a:custGeom>
              <a:solidFill>
                <a:srgbClr val="F9F9F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074" name="Google Shape;6074;p23"/>
              <p:cNvSpPr/>
              <p:nvPr/>
            </p:nvSpPr>
            <p:spPr>
              <a:xfrm>
                <a:off x="8539126" y="3331289"/>
                <a:ext cx="810269" cy="532756"/>
              </a:xfrm>
              <a:custGeom>
                <a:avLst/>
                <a:gdLst/>
                <a:ahLst/>
                <a:cxnLst/>
                <a:rect l="l" t="t" r="r" b="b"/>
                <a:pathLst>
                  <a:path w="810269" h="532756" extrusionOk="0">
                    <a:moveTo>
                      <a:pt x="11818" y="532757"/>
                    </a:moveTo>
                    <a:lnTo>
                      <a:pt x="0" y="531873"/>
                    </a:lnTo>
                    <a:lnTo>
                      <a:pt x="12782" y="302113"/>
                    </a:lnTo>
                    <a:lnTo>
                      <a:pt x="349061" y="0"/>
                    </a:lnTo>
                    <a:lnTo>
                      <a:pt x="810269" y="46708"/>
                    </a:lnTo>
                    <a:lnTo>
                      <a:pt x="809626" y="58525"/>
                    </a:lnTo>
                    <a:lnTo>
                      <a:pt x="353081" y="12541"/>
                    </a:lnTo>
                    <a:lnTo>
                      <a:pt x="24278" y="308222"/>
                    </a:lnTo>
                    <a:close/>
                  </a:path>
                </a:pathLst>
              </a:custGeom>
              <a:solidFill>
                <a:srgbClr val="F9F9F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075" name="Google Shape;6075;p23"/>
              <p:cNvSpPr/>
              <p:nvPr/>
            </p:nvSpPr>
            <p:spPr>
              <a:xfrm>
                <a:off x="9832229" y="3427036"/>
                <a:ext cx="673040" cy="581876"/>
              </a:xfrm>
              <a:custGeom>
                <a:avLst/>
                <a:gdLst/>
                <a:ahLst/>
                <a:cxnLst/>
                <a:rect l="l" t="t" r="r" b="b"/>
                <a:pathLst>
                  <a:path w="673040" h="581876" extrusionOk="0">
                    <a:moveTo>
                      <a:pt x="660660" y="581876"/>
                    </a:moveTo>
                    <a:lnTo>
                      <a:pt x="650933" y="581153"/>
                    </a:lnTo>
                    <a:lnTo>
                      <a:pt x="662991" y="377199"/>
                    </a:lnTo>
                    <a:lnTo>
                      <a:pt x="416671" y="53541"/>
                    </a:lnTo>
                    <a:lnTo>
                      <a:pt x="0" y="11496"/>
                    </a:lnTo>
                    <a:lnTo>
                      <a:pt x="643" y="0"/>
                    </a:lnTo>
                    <a:lnTo>
                      <a:pt x="421494" y="42608"/>
                    </a:lnTo>
                    <a:lnTo>
                      <a:pt x="673040" y="373420"/>
                    </a:lnTo>
                    <a:close/>
                  </a:path>
                </a:pathLst>
              </a:custGeom>
              <a:solidFill>
                <a:srgbClr val="F9F9F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076" name="Google Shape;6076;p23"/>
              <p:cNvSpPr/>
              <p:nvPr/>
            </p:nvSpPr>
            <p:spPr>
              <a:xfrm>
                <a:off x="8495634" y="4415132"/>
                <a:ext cx="762195" cy="578982"/>
              </a:xfrm>
              <a:custGeom>
                <a:avLst/>
                <a:gdLst/>
                <a:ahLst/>
                <a:cxnLst/>
                <a:rect l="l" t="t" r="r" b="b"/>
                <a:pathLst>
                  <a:path w="762195" h="578982" extrusionOk="0">
                    <a:moveTo>
                      <a:pt x="761552" y="578982"/>
                    </a:moveTo>
                    <a:lnTo>
                      <a:pt x="299620" y="568853"/>
                    </a:lnTo>
                    <a:lnTo>
                      <a:pt x="0" y="229117"/>
                    </a:lnTo>
                    <a:lnTo>
                      <a:pt x="12782" y="0"/>
                    </a:lnTo>
                    <a:lnTo>
                      <a:pt x="24600" y="563"/>
                    </a:lnTo>
                    <a:lnTo>
                      <a:pt x="12139" y="224454"/>
                    </a:lnTo>
                    <a:lnTo>
                      <a:pt x="305087" y="556955"/>
                    </a:lnTo>
                    <a:lnTo>
                      <a:pt x="762195" y="567245"/>
                    </a:lnTo>
                    <a:close/>
                  </a:path>
                </a:pathLst>
              </a:custGeom>
              <a:solidFill>
                <a:srgbClr val="F9F9F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6077" name="Google Shape;6077;p23"/>
            <p:cNvGrpSpPr/>
            <p:nvPr/>
          </p:nvGrpSpPr>
          <p:grpSpPr>
            <a:xfrm>
              <a:off x="9999202" y="5356521"/>
              <a:ext cx="1296640" cy="204677"/>
              <a:chOff x="9999202" y="5356521"/>
              <a:chExt cx="1296640" cy="204677"/>
            </a:xfrm>
          </p:grpSpPr>
          <p:sp>
            <p:nvSpPr>
              <p:cNvPr id="6078" name="Google Shape;6078;p23"/>
              <p:cNvSpPr/>
              <p:nvPr/>
            </p:nvSpPr>
            <p:spPr>
              <a:xfrm>
                <a:off x="10481232" y="5370268"/>
                <a:ext cx="106921" cy="175495"/>
              </a:xfrm>
              <a:custGeom>
                <a:avLst/>
                <a:gdLst/>
                <a:ahLst/>
                <a:cxnLst/>
                <a:rect l="l" t="t" r="r" b="b"/>
                <a:pathLst>
                  <a:path w="106921" h="175495" extrusionOk="0">
                    <a:moveTo>
                      <a:pt x="35694" y="174370"/>
                    </a:moveTo>
                    <a:lnTo>
                      <a:pt x="0" y="175496"/>
                    </a:lnTo>
                    <a:lnTo>
                      <a:pt x="71549" y="724"/>
                    </a:lnTo>
                    <a:lnTo>
                      <a:pt x="106921" y="0"/>
                    </a:lnTo>
                    <a:close/>
                  </a:path>
                </a:pathLst>
              </a:custGeom>
              <a:solidFill>
                <a:srgbClr val="F9F9F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079" name="Google Shape;6079;p23"/>
              <p:cNvSpPr/>
              <p:nvPr/>
            </p:nvSpPr>
            <p:spPr>
              <a:xfrm>
                <a:off x="10422787" y="5371394"/>
                <a:ext cx="107725" cy="176218"/>
              </a:xfrm>
              <a:custGeom>
                <a:avLst/>
                <a:gdLst/>
                <a:ahLst/>
                <a:cxnLst/>
                <a:rect l="l" t="t" r="r" b="b"/>
                <a:pathLst>
                  <a:path w="107725" h="176218" extrusionOk="0">
                    <a:moveTo>
                      <a:pt x="36016" y="175093"/>
                    </a:moveTo>
                    <a:lnTo>
                      <a:pt x="0" y="176219"/>
                    </a:lnTo>
                    <a:lnTo>
                      <a:pt x="72031" y="723"/>
                    </a:lnTo>
                    <a:lnTo>
                      <a:pt x="107725" y="0"/>
                    </a:lnTo>
                    <a:close/>
                  </a:path>
                </a:pathLst>
              </a:custGeom>
              <a:solidFill>
                <a:srgbClr val="F9F9F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080" name="Google Shape;6080;p23"/>
              <p:cNvSpPr/>
              <p:nvPr/>
            </p:nvSpPr>
            <p:spPr>
              <a:xfrm>
                <a:off x="10539274" y="5369142"/>
                <a:ext cx="106036" cy="174771"/>
              </a:xfrm>
              <a:custGeom>
                <a:avLst/>
                <a:gdLst/>
                <a:ahLst/>
                <a:cxnLst/>
                <a:rect l="l" t="t" r="r" b="b"/>
                <a:pathLst>
                  <a:path w="106036" h="174771" extrusionOk="0">
                    <a:moveTo>
                      <a:pt x="35373" y="173647"/>
                    </a:moveTo>
                    <a:lnTo>
                      <a:pt x="0" y="174772"/>
                    </a:lnTo>
                    <a:lnTo>
                      <a:pt x="70986" y="724"/>
                    </a:lnTo>
                    <a:lnTo>
                      <a:pt x="106037" y="0"/>
                    </a:lnTo>
                    <a:close/>
                  </a:path>
                </a:pathLst>
              </a:custGeom>
              <a:solidFill>
                <a:srgbClr val="F9F9F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081" name="Google Shape;6081;p23"/>
              <p:cNvSpPr/>
              <p:nvPr/>
            </p:nvSpPr>
            <p:spPr>
              <a:xfrm>
                <a:off x="10596755" y="5368097"/>
                <a:ext cx="105233" cy="173968"/>
              </a:xfrm>
              <a:custGeom>
                <a:avLst/>
                <a:gdLst/>
                <a:ahLst/>
                <a:cxnLst/>
                <a:rect l="l" t="t" r="r" b="b"/>
                <a:pathLst>
                  <a:path w="105233" h="173968" extrusionOk="0">
                    <a:moveTo>
                      <a:pt x="35051" y="172842"/>
                    </a:moveTo>
                    <a:lnTo>
                      <a:pt x="0" y="173968"/>
                    </a:lnTo>
                    <a:lnTo>
                      <a:pt x="70423" y="643"/>
                    </a:lnTo>
                    <a:lnTo>
                      <a:pt x="105233" y="0"/>
                    </a:lnTo>
                    <a:close/>
                  </a:path>
                </a:pathLst>
              </a:custGeom>
              <a:solidFill>
                <a:srgbClr val="F9F9F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082" name="Google Shape;6082;p23"/>
              <p:cNvSpPr/>
              <p:nvPr/>
            </p:nvSpPr>
            <p:spPr>
              <a:xfrm>
                <a:off x="10653753" y="5366972"/>
                <a:ext cx="104428" cy="173244"/>
              </a:xfrm>
              <a:custGeom>
                <a:avLst/>
                <a:gdLst/>
                <a:ahLst/>
                <a:cxnLst/>
                <a:rect l="l" t="t" r="r" b="b"/>
                <a:pathLst>
                  <a:path w="104428" h="173244" extrusionOk="0">
                    <a:moveTo>
                      <a:pt x="34809" y="172199"/>
                    </a:moveTo>
                    <a:lnTo>
                      <a:pt x="0" y="173244"/>
                    </a:lnTo>
                    <a:lnTo>
                      <a:pt x="69941" y="723"/>
                    </a:lnTo>
                    <a:lnTo>
                      <a:pt x="104429" y="0"/>
                    </a:lnTo>
                    <a:close/>
                  </a:path>
                </a:pathLst>
              </a:custGeom>
              <a:solidFill>
                <a:srgbClr val="F9F9F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083" name="Google Shape;6083;p23"/>
              <p:cNvSpPr/>
              <p:nvPr/>
            </p:nvSpPr>
            <p:spPr>
              <a:xfrm>
                <a:off x="10710348" y="5365927"/>
                <a:ext cx="103625" cy="172520"/>
              </a:xfrm>
              <a:custGeom>
                <a:avLst/>
                <a:gdLst/>
                <a:ahLst/>
                <a:cxnLst/>
                <a:rect l="l" t="t" r="r" b="b"/>
                <a:pathLst>
                  <a:path w="103625" h="172520" extrusionOk="0">
                    <a:moveTo>
                      <a:pt x="34488" y="171395"/>
                    </a:moveTo>
                    <a:lnTo>
                      <a:pt x="0" y="172521"/>
                    </a:lnTo>
                    <a:lnTo>
                      <a:pt x="69378" y="643"/>
                    </a:lnTo>
                    <a:lnTo>
                      <a:pt x="103625" y="0"/>
                    </a:lnTo>
                    <a:close/>
                  </a:path>
                </a:pathLst>
              </a:custGeom>
              <a:solidFill>
                <a:srgbClr val="F9F9F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084" name="Google Shape;6084;p23"/>
              <p:cNvSpPr/>
              <p:nvPr/>
            </p:nvSpPr>
            <p:spPr>
              <a:xfrm>
                <a:off x="10766381" y="5364801"/>
                <a:ext cx="102901" cy="171877"/>
              </a:xfrm>
              <a:custGeom>
                <a:avLst/>
                <a:gdLst/>
                <a:ahLst/>
                <a:cxnLst/>
                <a:rect l="l" t="t" r="r" b="b"/>
                <a:pathLst>
                  <a:path w="102901" h="171877" extrusionOk="0">
                    <a:moveTo>
                      <a:pt x="34247" y="170752"/>
                    </a:moveTo>
                    <a:lnTo>
                      <a:pt x="0" y="171878"/>
                    </a:lnTo>
                    <a:lnTo>
                      <a:pt x="68976" y="723"/>
                    </a:lnTo>
                    <a:lnTo>
                      <a:pt x="102902" y="0"/>
                    </a:lnTo>
                    <a:close/>
                  </a:path>
                </a:pathLst>
              </a:custGeom>
              <a:solidFill>
                <a:srgbClr val="F9F9F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085" name="Google Shape;6085;p23"/>
              <p:cNvSpPr/>
              <p:nvPr/>
            </p:nvSpPr>
            <p:spPr>
              <a:xfrm>
                <a:off x="10061265" y="5378307"/>
                <a:ext cx="112950" cy="180881"/>
              </a:xfrm>
              <a:custGeom>
                <a:avLst/>
                <a:gdLst/>
                <a:ahLst/>
                <a:cxnLst/>
                <a:rect l="l" t="t" r="r" b="b"/>
                <a:pathLst>
                  <a:path w="112950" h="180881" extrusionOk="0">
                    <a:moveTo>
                      <a:pt x="37864" y="179676"/>
                    </a:moveTo>
                    <a:lnTo>
                      <a:pt x="0" y="180882"/>
                    </a:lnTo>
                    <a:lnTo>
                      <a:pt x="75408" y="724"/>
                    </a:lnTo>
                    <a:lnTo>
                      <a:pt x="112950" y="0"/>
                    </a:lnTo>
                    <a:close/>
                  </a:path>
                </a:pathLst>
              </a:custGeom>
              <a:solidFill>
                <a:srgbClr val="F9F9F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086" name="Google Shape;6086;p23"/>
              <p:cNvSpPr/>
              <p:nvPr/>
            </p:nvSpPr>
            <p:spPr>
              <a:xfrm>
                <a:off x="9999202" y="5379513"/>
                <a:ext cx="113835" cy="181685"/>
              </a:xfrm>
              <a:custGeom>
                <a:avLst/>
                <a:gdLst/>
                <a:ahLst/>
                <a:cxnLst/>
                <a:rect l="l" t="t" r="r" b="b"/>
                <a:pathLst>
                  <a:path w="113835" h="181685" extrusionOk="0">
                    <a:moveTo>
                      <a:pt x="38186" y="180479"/>
                    </a:moveTo>
                    <a:lnTo>
                      <a:pt x="0" y="181685"/>
                    </a:lnTo>
                    <a:lnTo>
                      <a:pt x="75970" y="723"/>
                    </a:lnTo>
                    <a:lnTo>
                      <a:pt x="113835" y="0"/>
                    </a:lnTo>
                    <a:close/>
                  </a:path>
                </a:pathLst>
              </a:custGeom>
              <a:solidFill>
                <a:srgbClr val="F9F9F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087" name="Google Shape;6087;p23"/>
              <p:cNvSpPr/>
              <p:nvPr/>
            </p:nvSpPr>
            <p:spPr>
              <a:xfrm>
                <a:off x="10122845" y="5377181"/>
                <a:ext cx="111985" cy="180077"/>
              </a:xfrm>
              <a:custGeom>
                <a:avLst/>
                <a:gdLst/>
                <a:ahLst/>
                <a:cxnLst/>
                <a:rect l="l" t="t" r="r" b="b"/>
                <a:pathLst>
                  <a:path w="111985" h="180077" extrusionOk="0">
                    <a:moveTo>
                      <a:pt x="37543" y="178872"/>
                    </a:moveTo>
                    <a:lnTo>
                      <a:pt x="0" y="180078"/>
                    </a:lnTo>
                    <a:lnTo>
                      <a:pt x="74845" y="724"/>
                    </a:lnTo>
                    <a:lnTo>
                      <a:pt x="111986" y="0"/>
                    </a:lnTo>
                    <a:close/>
                  </a:path>
                </a:pathLst>
              </a:custGeom>
              <a:solidFill>
                <a:srgbClr val="F9F9F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088" name="Google Shape;6088;p23"/>
              <p:cNvSpPr/>
              <p:nvPr/>
            </p:nvSpPr>
            <p:spPr>
              <a:xfrm>
                <a:off x="10183862" y="5375976"/>
                <a:ext cx="111101" cy="179273"/>
              </a:xfrm>
              <a:custGeom>
                <a:avLst/>
                <a:gdLst/>
                <a:ahLst/>
                <a:cxnLst/>
                <a:rect l="l" t="t" r="r" b="b"/>
                <a:pathLst>
                  <a:path w="111101" h="179273" extrusionOk="0">
                    <a:moveTo>
                      <a:pt x="37221" y="178068"/>
                    </a:moveTo>
                    <a:lnTo>
                      <a:pt x="0" y="179274"/>
                    </a:lnTo>
                    <a:lnTo>
                      <a:pt x="74282" y="723"/>
                    </a:lnTo>
                    <a:lnTo>
                      <a:pt x="111102" y="0"/>
                    </a:lnTo>
                    <a:close/>
                  </a:path>
                </a:pathLst>
              </a:custGeom>
              <a:solidFill>
                <a:srgbClr val="F9F9F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089" name="Google Shape;6089;p23"/>
              <p:cNvSpPr/>
              <p:nvPr/>
            </p:nvSpPr>
            <p:spPr>
              <a:xfrm>
                <a:off x="10244317" y="5374850"/>
                <a:ext cx="110297" cy="178470"/>
              </a:xfrm>
              <a:custGeom>
                <a:avLst/>
                <a:gdLst/>
                <a:ahLst/>
                <a:cxnLst/>
                <a:rect l="l" t="t" r="r" b="b"/>
                <a:pathLst>
                  <a:path w="110297" h="178470" extrusionOk="0">
                    <a:moveTo>
                      <a:pt x="36980" y="177344"/>
                    </a:moveTo>
                    <a:lnTo>
                      <a:pt x="0" y="178470"/>
                    </a:lnTo>
                    <a:lnTo>
                      <a:pt x="73719" y="723"/>
                    </a:lnTo>
                    <a:lnTo>
                      <a:pt x="110297" y="0"/>
                    </a:lnTo>
                    <a:close/>
                  </a:path>
                </a:pathLst>
              </a:custGeom>
              <a:solidFill>
                <a:srgbClr val="F9F9F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090" name="Google Shape;6090;p23"/>
              <p:cNvSpPr/>
              <p:nvPr/>
            </p:nvSpPr>
            <p:spPr>
              <a:xfrm>
                <a:off x="10304370" y="5373644"/>
                <a:ext cx="109413" cy="177746"/>
              </a:xfrm>
              <a:custGeom>
                <a:avLst/>
                <a:gdLst/>
                <a:ahLst/>
                <a:cxnLst/>
                <a:rect l="l" t="t" r="r" b="b"/>
                <a:pathLst>
                  <a:path w="109413" h="177746" extrusionOk="0">
                    <a:moveTo>
                      <a:pt x="36578" y="176621"/>
                    </a:moveTo>
                    <a:lnTo>
                      <a:pt x="0" y="177746"/>
                    </a:lnTo>
                    <a:lnTo>
                      <a:pt x="73076" y="724"/>
                    </a:lnTo>
                    <a:lnTo>
                      <a:pt x="109413" y="0"/>
                    </a:lnTo>
                    <a:close/>
                  </a:path>
                </a:pathLst>
              </a:custGeom>
              <a:solidFill>
                <a:srgbClr val="F9F9F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091" name="Google Shape;6091;p23"/>
              <p:cNvSpPr/>
              <p:nvPr/>
            </p:nvSpPr>
            <p:spPr>
              <a:xfrm>
                <a:off x="10363779" y="5372519"/>
                <a:ext cx="108609" cy="177023"/>
              </a:xfrm>
              <a:custGeom>
                <a:avLst/>
                <a:gdLst/>
                <a:ahLst/>
                <a:cxnLst/>
                <a:rect l="l" t="t" r="r" b="b"/>
                <a:pathLst>
                  <a:path w="108609" h="177023" extrusionOk="0">
                    <a:moveTo>
                      <a:pt x="36337" y="175817"/>
                    </a:moveTo>
                    <a:lnTo>
                      <a:pt x="0" y="177023"/>
                    </a:lnTo>
                    <a:lnTo>
                      <a:pt x="72594" y="724"/>
                    </a:lnTo>
                    <a:lnTo>
                      <a:pt x="108609" y="0"/>
                    </a:lnTo>
                    <a:close/>
                  </a:path>
                </a:pathLst>
              </a:custGeom>
              <a:solidFill>
                <a:srgbClr val="F9F9F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092" name="Google Shape;6092;p23"/>
              <p:cNvSpPr/>
              <p:nvPr/>
            </p:nvSpPr>
            <p:spPr>
              <a:xfrm>
                <a:off x="10822013" y="5363756"/>
                <a:ext cx="102097" cy="171154"/>
              </a:xfrm>
              <a:custGeom>
                <a:avLst/>
                <a:gdLst/>
                <a:ahLst/>
                <a:cxnLst/>
                <a:rect l="l" t="t" r="r" b="b"/>
                <a:pathLst>
                  <a:path w="102097" h="171154" extrusionOk="0">
                    <a:moveTo>
                      <a:pt x="33925" y="170029"/>
                    </a:moveTo>
                    <a:lnTo>
                      <a:pt x="0" y="171154"/>
                    </a:lnTo>
                    <a:lnTo>
                      <a:pt x="68414" y="643"/>
                    </a:lnTo>
                    <a:lnTo>
                      <a:pt x="102098" y="0"/>
                    </a:lnTo>
                    <a:close/>
                  </a:path>
                </a:pathLst>
              </a:custGeom>
              <a:solidFill>
                <a:srgbClr val="F9F9F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093" name="Google Shape;6093;p23"/>
              <p:cNvSpPr/>
              <p:nvPr/>
            </p:nvSpPr>
            <p:spPr>
              <a:xfrm>
                <a:off x="10877162" y="5362711"/>
                <a:ext cx="101373" cy="170430"/>
              </a:xfrm>
              <a:custGeom>
                <a:avLst/>
                <a:gdLst/>
                <a:ahLst/>
                <a:cxnLst/>
                <a:rect l="l" t="t" r="r" b="b"/>
                <a:pathLst>
                  <a:path w="101373" h="170430" extrusionOk="0">
                    <a:moveTo>
                      <a:pt x="33684" y="169305"/>
                    </a:moveTo>
                    <a:lnTo>
                      <a:pt x="0" y="170431"/>
                    </a:lnTo>
                    <a:lnTo>
                      <a:pt x="67931" y="643"/>
                    </a:lnTo>
                    <a:lnTo>
                      <a:pt x="101374" y="0"/>
                    </a:lnTo>
                    <a:close/>
                  </a:path>
                </a:pathLst>
              </a:custGeom>
              <a:solidFill>
                <a:srgbClr val="F9F9F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094" name="Google Shape;6094;p23"/>
              <p:cNvSpPr/>
              <p:nvPr/>
            </p:nvSpPr>
            <p:spPr>
              <a:xfrm>
                <a:off x="10931908" y="5361666"/>
                <a:ext cx="100570" cy="169707"/>
              </a:xfrm>
              <a:custGeom>
                <a:avLst/>
                <a:gdLst/>
                <a:ahLst/>
                <a:cxnLst/>
                <a:rect l="l" t="t" r="r" b="b"/>
                <a:pathLst>
                  <a:path w="100570" h="169707" extrusionOk="0">
                    <a:moveTo>
                      <a:pt x="33363" y="168662"/>
                    </a:moveTo>
                    <a:lnTo>
                      <a:pt x="0" y="169707"/>
                    </a:lnTo>
                    <a:lnTo>
                      <a:pt x="67449" y="643"/>
                    </a:lnTo>
                    <a:lnTo>
                      <a:pt x="100570" y="0"/>
                    </a:lnTo>
                    <a:close/>
                  </a:path>
                </a:pathLst>
              </a:custGeom>
              <a:solidFill>
                <a:srgbClr val="F9F9F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095" name="Google Shape;6095;p23"/>
              <p:cNvSpPr/>
              <p:nvPr/>
            </p:nvSpPr>
            <p:spPr>
              <a:xfrm>
                <a:off x="10986173" y="5360621"/>
                <a:ext cx="99846" cy="168983"/>
              </a:xfrm>
              <a:custGeom>
                <a:avLst/>
                <a:gdLst/>
                <a:ahLst/>
                <a:cxnLst/>
                <a:rect l="l" t="t" r="r" b="b"/>
                <a:pathLst>
                  <a:path w="99846" h="168983" extrusionOk="0">
                    <a:moveTo>
                      <a:pt x="33121" y="167939"/>
                    </a:moveTo>
                    <a:lnTo>
                      <a:pt x="0" y="168984"/>
                    </a:lnTo>
                    <a:lnTo>
                      <a:pt x="66967" y="643"/>
                    </a:lnTo>
                    <a:lnTo>
                      <a:pt x="99847" y="0"/>
                    </a:lnTo>
                    <a:close/>
                  </a:path>
                </a:pathLst>
              </a:custGeom>
              <a:solidFill>
                <a:srgbClr val="F9F9F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096" name="Google Shape;6096;p23"/>
              <p:cNvSpPr/>
              <p:nvPr/>
            </p:nvSpPr>
            <p:spPr>
              <a:xfrm>
                <a:off x="11040036" y="5359576"/>
                <a:ext cx="99042" cy="168340"/>
              </a:xfrm>
              <a:custGeom>
                <a:avLst/>
                <a:gdLst/>
                <a:ahLst/>
                <a:cxnLst/>
                <a:rect l="l" t="t" r="r" b="b"/>
                <a:pathLst>
                  <a:path w="99042" h="168340" extrusionOk="0">
                    <a:moveTo>
                      <a:pt x="32880" y="167295"/>
                    </a:moveTo>
                    <a:lnTo>
                      <a:pt x="0" y="168341"/>
                    </a:lnTo>
                    <a:lnTo>
                      <a:pt x="66484" y="643"/>
                    </a:lnTo>
                    <a:lnTo>
                      <a:pt x="99043" y="0"/>
                    </a:lnTo>
                    <a:close/>
                  </a:path>
                </a:pathLst>
              </a:custGeom>
              <a:solidFill>
                <a:srgbClr val="F9F9F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097" name="Google Shape;6097;p23"/>
              <p:cNvSpPr/>
              <p:nvPr/>
            </p:nvSpPr>
            <p:spPr>
              <a:xfrm>
                <a:off x="11093416" y="5358531"/>
                <a:ext cx="98319" cy="167697"/>
              </a:xfrm>
              <a:custGeom>
                <a:avLst/>
                <a:gdLst/>
                <a:ahLst/>
                <a:cxnLst/>
                <a:rect l="l" t="t" r="r" b="b"/>
                <a:pathLst>
                  <a:path w="98319" h="167697" extrusionOk="0">
                    <a:moveTo>
                      <a:pt x="32639" y="166653"/>
                    </a:moveTo>
                    <a:lnTo>
                      <a:pt x="0" y="167698"/>
                    </a:lnTo>
                    <a:lnTo>
                      <a:pt x="66001" y="643"/>
                    </a:lnTo>
                    <a:lnTo>
                      <a:pt x="98319" y="0"/>
                    </a:lnTo>
                    <a:close/>
                  </a:path>
                </a:pathLst>
              </a:custGeom>
              <a:solidFill>
                <a:srgbClr val="F9F9F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098" name="Google Shape;6098;p23"/>
              <p:cNvSpPr/>
              <p:nvPr/>
            </p:nvSpPr>
            <p:spPr>
              <a:xfrm>
                <a:off x="11146394" y="5357566"/>
                <a:ext cx="97595" cy="166974"/>
              </a:xfrm>
              <a:custGeom>
                <a:avLst/>
                <a:gdLst/>
                <a:ahLst/>
                <a:cxnLst/>
                <a:rect l="l" t="t" r="r" b="b"/>
                <a:pathLst>
                  <a:path w="97595" h="166974" extrusionOk="0">
                    <a:moveTo>
                      <a:pt x="32318" y="165929"/>
                    </a:moveTo>
                    <a:lnTo>
                      <a:pt x="0" y="166974"/>
                    </a:lnTo>
                    <a:lnTo>
                      <a:pt x="65600" y="643"/>
                    </a:lnTo>
                    <a:lnTo>
                      <a:pt x="97596" y="0"/>
                    </a:lnTo>
                    <a:close/>
                  </a:path>
                </a:pathLst>
              </a:custGeom>
              <a:solidFill>
                <a:srgbClr val="F9F9F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099" name="Google Shape;6099;p23"/>
              <p:cNvSpPr/>
              <p:nvPr/>
            </p:nvSpPr>
            <p:spPr>
              <a:xfrm>
                <a:off x="11198970" y="5356521"/>
                <a:ext cx="96872" cy="166330"/>
              </a:xfrm>
              <a:custGeom>
                <a:avLst/>
                <a:gdLst/>
                <a:ahLst/>
                <a:cxnLst/>
                <a:rect l="l" t="t" r="r" b="b"/>
                <a:pathLst>
                  <a:path w="96872" h="166330" extrusionOk="0">
                    <a:moveTo>
                      <a:pt x="32076" y="165286"/>
                    </a:moveTo>
                    <a:lnTo>
                      <a:pt x="0" y="166331"/>
                    </a:lnTo>
                    <a:lnTo>
                      <a:pt x="65117" y="643"/>
                    </a:lnTo>
                    <a:lnTo>
                      <a:pt x="96872" y="0"/>
                    </a:lnTo>
                    <a:close/>
                  </a:path>
                </a:pathLst>
              </a:custGeom>
              <a:solidFill>
                <a:srgbClr val="F9F9F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6100" name="Google Shape;6100;p23"/>
            <p:cNvGrpSpPr/>
            <p:nvPr/>
          </p:nvGrpSpPr>
          <p:grpSpPr>
            <a:xfrm>
              <a:off x="7384056" y="5397923"/>
              <a:ext cx="1781321" cy="246883"/>
              <a:chOff x="7384056" y="5397923"/>
              <a:chExt cx="1781321" cy="246883"/>
            </a:xfrm>
          </p:grpSpPr>
          <p:sp>
            <p:nvSpPr>
              <p:cNvPr id="6101" name="Google Shape;6101;p23"/>
              <p:cNvSpPr/>
              <p:nvPr/>
            </p:nvSpPr>
            <p:spPr>
              <a:xfrm>
                <a:off x="8054282" y="5416734"/>
                <a:ext cx="144142" cy="206607"/>
              </a:xfrm>
              <a:custGeom>
                <a:avLst/>
                <a:gdLst/>
                <a:ahLst/>
                <a:cxnLst/>
                <a:rect l="l" t="t" r="r" b="b"/>
                <a:pathLst>
                  <a:path w="144142" h="206607" extrusionOk="0">
                    <a:moveTo>
                      <a:pt x="49280" y="204999"/>
                    </a:moveTo>
                    <a:lnTo>
                      <a:pt x="0" y="206607"/>
                    </a:lnTo>
                    <a:lnTo>
                      <a:pt x="95345" y="965"/>
                    </a:lnTo>
                    <a:lnTo>
                      <a:pt x="144143" y="0"/>
                    </a:lnTo>
                    <a:close/>
                  </a:path>
                </a:pathLst>
              </a:custGeom>
              <a:solidFill>
                <a:srgbClr val="F9F9F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102" name="Google Shape;6102;p23"/>
              <p:cNvSpPr/>
              <p:nvPr/>
            </p:nvSpPr>
            <p:spPr>
              <a:xfrm>
                <a:off x="7973408" y="5418262"/>
                <a:ext cx="145509" cy="207652"/>
              </a:xfrm>
              <a:custGeom>
                <a:avLst/>
                <a:gdLst/>
                <a:ahLst/>
                <a:cxnLst/>
                <a:rect l="l" t="t" r="r" b="b"/>
                <a:pathLst>
                  <a:path w="145509" h="207652" extrusionOk="0">
                    <a:moveTo>
                      <a:pt x="49763" y="206044"/>
                    </a:moveTo>
                    <a:lnTo>
                      <a:pt x="0" y="207652"/>
                    </a:lnTo>
                    <a:lnTo>
                      <a:pt x="96229" y="965"/>
                    </a:lnTo>
                    <a:lnTo>
                      <a:pt x="145509" y="0"/>
                    </a:lnTo>
                    <a:close/>
                  </a:path>
                </a:pathLst>
              </a:custGeom>
              <a:solidFill>
                <a:srgbClr val="F9F9F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103" name="Google Shape;6103;p23"/>
              <p:cNvSpPr/>
              <p:nvPr/>
            </p:nvSpPr>
            <p:spPr>
              <a:xfrm>
                <a:off x="8134353" y="5415207"/>
                <a:ext cx="142775" cy="205561"/>
              </a:xfrm>
              <a:custGeom>
                <a:avLst/>
                <a:gdLst/>
                <a:ahLst/>
                <a:cxnLst/>
                <a:rect l="l" t="t" r="r" b="b"/>
                <a:pathLst>
                  <a:path w="142775" h="205561" extrusionOk="0">
                    <a:moveTo>
                      <a:pt x="48798" y="204034"/>
                    </a:moveTo>
                    <a:lnTo>
                      <a:pt x="0" y="205562"/>
                    </a:lnTo>
                    <a:lnTo>
                      <a:pt x="94541" y="884"/>
                    </a:lnTo>
                    <a:lnTo>
                      <a:pt x="142776" y="0"/>
                    </a:lnTo>
                    <a:close/>
                  </a:path>
                </a:pathLst>
              </a:custGeom>
              <a:solidFill>
                <a:srgbClr val="F9F9F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104" name="Google Shape;6104;p23"/>
              <p:cNvSpPr/>
              <p:nvPr/>
            </p:nvSpPr>
            <p:spPr>
              <a:xfrm>
                <a:off x="8213619" y="5413680"/>
                <a:ext cx="141489" cy="204596"/>
              </a:xfrm>
              <a:custGeom>
                <a:avLst/>
                <a:gdLst/>
                <a:ahLst/>
                <a:cxnLst/>
                <a:rect l="l" t="t" r="r" b="b"/>
                <a:pathLst>
                  <a:path w="141489" h="204596" extrusionOk="0">
                    <a:moveTo>
                      <a:pt x="48316" y="202989"/>
                    </a:moveTo>
                    <a:lnTo>
                      <a:pt x="0" y="204597"/>
                    </a:lnTo>
                    <a:lnTo>
                      <a:pt x="93737" y="884"/>
                    </a:lnTo>
                    <a:lnTo>
                      <a:pt x="141490" y="0"/>
                    </a:lnTo>
                    <a:close/>
                  </a:path>
                </a:pathLst>
              </a:custGeom>
              <a:solidFill>
                <a:srgbClr val="F9F9F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105" name="Google Shape;6105;p23"/>
              <p:cNvSpPr/>
              <p:nvPr/>
            </p:nvSpPr>
            <p:spPr>
              <a:xfrm>
                <a:off x="8292081" y="5412152"/>
                <a:ext cx="140283" cy="203551"/>
              </a:xfrm>
              <a:custGeom>
                <a:avLst/>
                <a:gdLst/>
                <a:ahLst/>
                <a:cxnLst/>
                <a:rect l="l" t="t" r="r" b="b"/>
                <a:pathLst>
                  <a:path w="140283" h="203551" extrusionOk="0">
                    <a:moveTo>
                      <a:pt x="47913" y="202025"/>
                    </a:moveTo>
                    <a:lnTo>
                      <a:pt x="0" y="203552"/>
                    </a:lnTo>
                    <a:lnTo>
                      <a:pt x="92933" y="965"/>
                    </a:lnTo>
                    <a:lnTo>
                      <a:pt x="140284" y="0"/>
                    </a:lnTo>
                    <a:close/>
                  </a:path>
                </a:pathLst>
              </a:custGeom>
              <a:solidFill>
                <a:srgbClr val="F9F9F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106" name="Google Shape;6106;p23"/>
              <p:cNvSpPr/>
              <p:nvPr/>
            </p:nvSpPr>
            <p:spPr>
              <a:xfrm>
                <a:off x="8369820" y="5410705"/>
                <a:ext cx="138997" cy="202587"/>
              </a:xfrm>
              <a:custGeom>
                <a:avLst/>
                <a:gdLst/>
                <a:ahLst/>
                <a:cxnLst/>
                <a:rect l="l" t="t" r="r" b="b"/>
                <a:pathLst>
                  <a:path w="138997" h="202587" extrusionOk="0">
                    <a:moveTo>
                      <a:pt x="47431" y="201060"/>
                    </a:moveTo>
                    <a:lnTo>
                      <a:pt x="0" y="202588"/>
                    </a:lnTo>
                    <a:lnTo>
                      <a:pt x="92129" y="885"/>
                    </a:lnTo>
                    <a:lnTo>
                      <a:pt x="138998" y="0"/>
                    </a:lnTo>
                    <a:close/>
                  </a:path>
                </a:pathLst>
              </a:custGeom>
              <a:solidFill>
                <a:srgbClr val="F9F9F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107" name="Google Shape;6107;p23"/>
              <p:cNvSpPr/>
              <p:nvPr/>
            </p:nvSpPr>
            <p:spPr>
              <a:xfrm>
                <a:off x="8446836" y="5409178"/>
                <a:ext cx="137791" cy="201622"/>
              </a:xfrm>
              <a:custGeom>
                <a:avLst/>
                <a:gdLst/>
                <a:ahLst/>
                <a:cxnLst/>
                <a:rect l="l" t="t" r="r" b="b"/>
                <a:pathLst>
                  <a:path w="137791" h="201622" extrusionOk="0">
                    <a:moveTo>
                      <a:pt x="46949" y="200095"/>
                    </a:moveTo>
                    <a:lnTo>
                      <a:pt x="0" y="201622"/>
                    </a:lnTo>
                    <a:lnTo>
                      <a:pt x="91325" y="965"/>
                    </a:lnTo>
                    <a:lnTo>
                      <a:pt x="137792" y="0"/>
                    </a:lnTo>
                    <a:close/>
                  </a:path>
                </a:pathLst>
              </a:custGeom>
              <a:solidFill>
                <a:srgbClr val="F9F9F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108" name="Google Shape;6108;p23"/>
              <p:cNvSpPr/>
              <p:nvPr/>
            </p:nvSpPr>
            <p:spPr>
              <a:xfrm>
                <a:off x="7470879" y="5427828"/>
                <a:ext cx="153869" cy="214164"/>
              </a:xfrm>
              <a:custGeom>
                <a:avLst/>
                <a:gdLst/>
                <a:ahLst/>
                <a:cxnLst/>
                <a:rect l="l" t="t" r="r" b="b"/>
                <a:pathLst>
                  <a:path w="153869" h="214164" extrusionOk="0">
                    <a:moveTo>
                      <a:pt x="52817" y="212476"/>
                    </a:moveTo>
                    <a:lnTo>
                      <a:pt x="0" y="214164"/>
                    </a:lnTo>
                    <a:lnTo>
                      <a:pt x="101615" y="1045"/>
                    </a:lnTo>
                    <a:lnTo>
                      <a:pt x="153870" y="0"/>
                    </a:lnTo>
                    <a:close/>
                  </a:path>
                </a:pathLst>
              </a:custGeom>
              <a:solidFill>
                <a:srgbClr val="F9F9F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109" name="Google Shape;6109;p23"/>
              <p:cNvSpPr/>
              <p:nvPr/>
            </p:nvSpPr>
            <p:spPr>
              <a:xfrm>
                <a:off x="7384056" y="5429517"/>
                <a:ext cx="155397" cy="215289"/>
              </a:xfrm>
              <a:custGeom>
                <a:avLst/>
                <a:gdLst/>
                <a:ahLst/>
                <a:cxnLst/>
                <a:rect l="l" t="t" r="r" b="b"/>
                <a:pathLst>
                  <a:path w="155397" h="215289" extrusionOk="0">
                    <a:moveTo>
                      <a:pt x="53461" y="213521"/>
                    </a:moveTo>
                    <a:lnTo>
                      <a:pt x="0" y="215290"/>
                    </a:lnTo>
                    <a:lnTo>
                      <a:pt x="102580" y="1045"/>
                    </a:lnTo>
                    <a:lnTo>
                      <a:pt x="155397" y="0"/>
                    </a:lnTo>
                    <a:close/>
                  </a:path>
                </a:pathLst>
              </a:custGeom>
              <a:solidFill>
                <a:srgbClr val="F9F9F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110" name="Google Shape;6110;p23"/>
              <p:cNvSpPr/>
              <p:nvPr/>
            </p:nvSpPr>
            <p:spPr>
              <a:xfrm>
                <a:off x="7556737" y="5426221"/>
                <a:ext cx="152503" cy="213038"/>
              </a:xfrm>
              <a:custGeom>
                <a:avLst/>
                <a:gdLst/>
                <a:ahLst/>
                <a:cxnLst/>
                <a:rect l="l" t="t" r="r" b="b"/>
                <a:pathLst>
                  <a:path w="152503" h="213038" extrusionOk="0">
                    <a:moveTo>
                      <a:pt x="52335" y="211350"/>
                    </a:moveTo>
                    <a:lnTo>
                      <a:pt x="0" y="213038"/>
                    </a:lnTo>
                    <a:lnTo>
                      <a:pt x="100731" y="965"/>
                    </a:lnTo>
                    <a:lnTo>
                      <a:pt x="152503" y="0"/>
                    </a:lnTo>
                    <a:close/>
                  </a:path>
                </a:pathLst>
              </a:custGeom>
              <a:solidFill>
                <a:srgbClr val="F9F9F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111" name="Google Shape;6111;p23"/>
              <p:cNvSpPr/>
              <p:nvPr/>
            </p:nvSpPr>
            <p:spPr>
              <a:xfrm>
                <a:off x="7641792" y="5424613"/>
                <a:ext cx="150975" cy="211912"/>
              </a:xfrm>
              <a:custGeom>
                <a:avLst/>
                <a:gdLst/>
                <a:ahLst/>
                <a:cxnLst/>
                <a:rect l="l" t="t" r="r" b="b"/>
                <a:pathLst>
                  <a:path w="150975" h="211912" extrusionOk="0">
                    <a:moveTo>
                      <a:pt x="51772" y="210224"/>
                    </a:moveTo>
                    <a:lnTo>
                      <a:pt x="0" y="211913"/>
                    </a:lnTo>
                    <a:lnTo>
                      <a:pt x="99766" y="965"/>
                    </a:lnTo>
                    <a:lnTo>
                      <a:pt x="150976" y="0"/>
                    </a:lnTo>
                    <a:close/>
                  </a:path>
                </a:pathLst>
              </a:custGeom>
              <a:solidFill>
                <a:srgbClr val="F9F9F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112" name="Google Shape;6112;p23"/>
              <p:cNvSpPr/>
              <p:nvPr/>
            </p:nvSpPr>
            <p:spPr>
              <a:xfrm>
                <a:off x="7725962" y="5423005"/>
                <a:ext cx="149609" cy="210867"/>
              </a:xfrm>
              <a:custGeom>
                <a:avLst/>
                <a:gdLst/>
                <a:ahLst/>
                <a:cxnLst/>
                <a:rect l="l" t="t" r="r" b="b"/>
                <a:pathLst>
                  <a:path w="149609" h="210867" extrusionOk="0">
                    <a:moveTo>
                      <a:pt x="51290" y="209180"/>
                    </a:moveTo>
                    <a:lnTo>
                      <a:pt x="0" y="210868"/>
                    </a:lnTo>
                    <a:lnTo>
                      <a:pt x="98802" y="965"/>
                    </a:lnTo>
                    <a:lnTo>
                      <a:pt x="149609" y="0"/>
                    </a:lnTo>
                    <a:close/>
                  </a:path>
                </a:pathLst>
              </a:custGeom>
              <a:solidFill>
                <a:srgbClr val="F9F9F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113" name="Google Shape;6113;p23"/>
              <p:cNvSpPr/>
              <p:nvPr/>
            </p:nvSpPr>
            <p:spPr>
              <a:xfrm>
                <a:off x="7809248" y="5421397"/>
                <a:ext cx="148242" cy="209742"/>
              </a:xfrm>
              <a:custGeom>
                <a:avLst/>
                <a:gdLst/>
                <a:ahLst/>
                <a:cxnLst/>
                <a:rect l="l" t="t" r="r" b="b"/>
                <a:pathLst>
                  <a:path w="148242" h="209742" extrusionOk="0">
                    <a:moveTo>
                      <a:pt x="50808" y="208135"/>
                    </a:moveTo>
                    <a:lnTo>
                      <a:pt x="0" y="209743"/>
                    </a:lnTo>
                    <a:lnTo>
                      <a:pt x="97998" y="965"/>
                    </a:lnTo>
                    <a:lnTo>
                      <a:pt x="148243" y="0"/>
                    </a:lnTo>
                    <a:close/>
                  </a:path>
                </a:pathLst>
              </a:custGeom>
              <a:solidFill>
                <a:srgbClr val="F9F9F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114" name="Google Shape;6114;p23"/>
              <p:cNvSpPr/>
              <p:nvPr/>
            </p:nvSpPr>
            <p:spPr>
              <a:xfrm>
                <a:off x="7891730" y="5419789"/>
                <a:ext cx="146875" cy="208777"/>
              </a:xfrm>
              <a:custGeom>
                <a:avLst/>
                <a:gdLst/>
                <a:ahLst/>
                <a:cxnLst/>
                <a:rect l="l" t="t" r="r" b="b"/>
                <a:pathLst>
                  <a:path w="146875" h="208777" extrusionOk="0">
                    <a:moveTo>
                      <a:pt x="50325" y="207170"/>
                    </a:moveTo>
                    <a:lnTo>
                      <a:pt x="0" y="208778"/>
                    </a:lnTo>
                    <a:lnTo>
                      <a:pt x="97113" y="965"/>
                    </a:lnTo>
                    <a:lnTo>
                      <a:pt x="146876" y="0"/>
                    </a:lnTo>
                    <a:close/>
                  </a:path>
                </a:pathLst>
              </a:custGeom>
              <a:solidFill>
                <a:srgbClr val="F9F9F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115" name="Google Shape;6115;p23"/>
              <p:cNvSpPr/>
              <p:nvPr/>
            </p:nvSpPr>
            <p:spPr>
              <a:xfrm>
                <a:off x="8523127" y="5407730"/>
                <a:ext cx="136505" cy="200658"/>
              </a:xfrm>
              <a:custGeom>
                <a:avLst/>
                <a:gdLst/>
                <a:ahLst/>
                <a:cxnLst/>
                <a:rect l="l" t="t" r="r" b="b"/>
                <a:pathLst>
                  <a:path w="136505" h="200658" extrusionOk="0">
                    <a:moveTo>
                      <a:pt x="46466" y="199131"/>
                    </a:moveTo>
                    <a:lnTo>
                      <a:pt x="0" y="200658"/>
                    </a:lnTo>
                    <a:lnTo>
                      <a:pt x="90441" y="885"/>
                    </a:lnTo>
                    <a:lnTo>
                      <a:pt x="136505" y="0"/>
                    </a:lnTo>
                    <a:close/>
                  </a:path>
                </a:pathLst>
              </a:custGeom>
              <a:solidFill>
                <a:srgbClr val="F9F9F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116" name="Google Shape;6116;p23"/>
              <p:cNvSpPr/>
              <p:nvPr/>
            </p:nvSpPr>
            <p:spPr>
              <a:xfrm>
                <a:off x="8598616" y="5406283"/>
                <a:ext cx="135299" cy="199693"/>
              </a:xfrm>
              <a:custGeom>
                <a:avLst/>
                <a:gdLst/>
                <a:ahLst/>
                <a:cxnLst/>
                <a:rect l="l" t="t" r="r" b="b"/>
                <a:pathLst>
                  <a:path w="135299" h="199693" extrusionOk="0">
                    <a:moveTo>
                      <a:pt x="46064" y="198166"/>
                    </a:moveTo>
                    <a:lnTo>
                      <a:pt x="0" y="199694"/>
                    </a:lnTo>
                    <a:lnTo>
                      <a:pt x="89717" y="885"/>
                    </a:lnTo>
                    <a:lnTo>
                      <a:pt x="135299" y="0"/>
                    </a:lnTo>
                    <a:close/>
                  </a:path>
                </a:pathLst>
              </a:custGeom>
              <a:solidFill>
                <a:srgbClr val="F9F9F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117" name="Google Shape;6117;p23"/>
              <p:cNvSpPr/>
              <p:nvPr/>
            </p:nvSpPr>
            <p:spPr>
              <a:xfrm>
                <a:off x="8673460" y="5404917"/>
                <a:ext cx="134093" cy="198648"/>
              </a:xfrm>
              <a:custGeom>
                <a:avLst/>
                <a:gdLst/>
                <a:ahLst/>
                <a:cxnLst/>
                <a:rect l="l" t="t" r="r" b="b"/>
                <a:pathLst>
                  <a:path w="134093" h="198648" extrusionOk="0">
                    <a:moveTo>
                      <a:pt x="45582" y="197201"/>
                    </a:moveTo>
                    <a:lnTo>
                      <a:pt x="0" y="198648"/>
                    </a:lnTo>
                    <a:lnTo>
                      <a:pt x="88913" y="804"/>
                    </a:lnTo>
                    <a:lnTo>
                      <a:pt x="134094" y="0"/>
                    </a:lnTo>
                    <a:close/>
                  </a:path>
                </a:pathLst>
              </a:custGeom>
              <a:solidFill>
                <a:srgbClr val="F9F9F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118" name="Google Shape;6118;p23"/>
              <p:cNvSpPr/>
              <p:nvPr/>
            </p:nvSpPr>
            <p:spPr>
              <a:xfrm>
                <a:off x="8747501" y="5403470"/>
                <a:ext cx="132968" cy="197683"/>
              </a:xfrm>
              <a:custGeom>
                <a:avLst/>
                <a:gdLst/>
                <a:ahLst/>
                <a:cxnLst/>
                <a:rect l="l" t="t" r="r" b="b"/>
                <a:pathLst>
                  <a:path w="132968" h="197683" extrusionOk="0">
                    <a:moveTo>
                      <a:pt x="45180" y="196236"/>
                    </a:moveTo>
                    <a:lnTo>
                      <a:pt x="0" y="197683"/>
                    </a:lnTo>
                    <a:lnTo>
                      <a:pt x="88270" y="884"/>
                    </a:lnTo>
                    <a:lnTo>
                      <a:pt x="132968" y="0"/>
                    </a:lnTo>
                    <a:close/>
                  </a:path>
                </a:pathLst>
              </a:custGeom>
              <a:solidFill>
                <a:srgbClr val="F9F9F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119" name="Google Shape;6119;p23"/>
              <p:cNvSpPr/>
              <p:nvPr/>
            </p:nvSpPr>
            <p:spPr>
              <a:xfrm>
                <a:off x="8820899" y="5402023"/>
                <a:ext cx="131762" cy="196799"/>
              </a:xfrm>
              <a:custGeom>
                <a:avLst/>
                <a:gdLst/>
                <a:ahLst/>
                <a:cxnLst/>
                <a:rect l="l" t="t" r="r" b="b"/>
                <a:pathLst>
                  <a:path w="131762" h="196799" extrusionOk="0">
                    <a:moveTo>
                      <a:pt x="44778" y="195352"/>
                    </a:moveTo>
                    <a:lnTo>
                      <a:pt x="0" y="196799"/>
                    </a:lnTo>
                    <a:lnTo>
                      <a:pt x="87466" y="884"/>
                    </a:lnTo>
                    <a:lnTo>
                      <a:pt x="131762" y="0"/>
                    </a:lnTo>
                    <a:close/>
                  </a:path>
                </a:pathLst>
              </a:custGeom>
              <a:solidFill>
                <a:srgbClr val="F9F9F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120" name="Google Shape;6120;p23"/>
              <p:cNvSpPr/>
              <p:nvPr/>
            </p:nvSpPr>
            <p:spPr>
              <a:xfrm>
                <a:off x="8893653" y="5400656"/>
                <a:ext cx="130636" cy="195834"/>
              </a:xfrm>
              <a:custGeom>
                <a:avLst/>
                <a:gdLst/>
                <a:ahLst/>
                <a:cxnLst/>
                <a:rect l="l" t="t" r="r" b="b"/>
                <a:pathLst>
                  <a:path w="130636" h="195834" extrusionOk="0">
                    <a:moveTo>
                      <a:pt x="44296" y="194468"/>
                    </a:moveTo>
                    <a:lnTo>
                      <a:pt x="0" y="195835"/>
                    </a:lnTo>
                    <a:lnTo>
                      <a:pt x="86743" y="885"/>
                    </a:lnTo>
                    <a:lnTo>
                      <a:pt x="130637" y="0"/>
                    </a:lnTo>
                    <a:close/>
                  </a:path>
                </a:pathLst>
              </a:custGeom>
              <a:solidFill>
                <a:srgbClr val="F9F9F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121" name="Google Shape;6121;p23"/>
              <p:cNvSpPr/>
              <p:nvPr/>
            </p:nvSpPr>
            <p:spPr>
              <a:xfrm>
                <a:off x="8965685" y="5399289"/>
                <a:ext cx="129430" cy="194950"/>
              </a:xfrm>
              <a:custGeom>
                <a:avLst/>
                <a:gdLst/>
                <a:ahLst/>
                <a:cxnLst/>
                <a:rect l="l" t="t" r="r" b="b"/>
                <a:pathLst>
                  <a:path w="129430" h="194950" extrusionOk="0">
                    <a:moveTo>
                      <a:pt x="43894" y="193503"/>
                    </a:moveTo>
                    <a:lnTo>
                      <a:pt x="0" y="194950"/>
                    </a:lnTo>
                    <a:lnTo>
                      <a:pt x="86019" y="884"/>
                    </a:lnTo>
                    <a:lnTo>
                      <a:pt x="129431" y="0"/>
                    </a:lnTo>
                    <a:close/>
                  </a:path>
                </a:pathLst>
              </a:custGeom>
              <a:solidFill>
                <a:srgbClr val="F9F9F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122" name="Google Shape;6122;p23"/>
              <p:cNvSpPr/>
              <p:nvPr/>
            </p:nvSpPr>
            <p:spPr>
              <a:xfrm>
                <a:off x="9036992" y="5397923"/>
                <a:ext cx="128385" cy="193985"/>
              </a:xfrm>
              <a:custGeom>
                <a:avLst/>
                <a:gdLst/>
                <a:ahLst/>
                <a:cxnLst/>
                <a:rect l="l" t="t" r="r" b="b"/>
                <a:pathLst>
                  <a:path w="128385" h="193985" extrusionOk="0">
                    <a:moveTo>
                      <a:pt x="43492" y="192619"/>
                    </a:moveTo>
                    <a:lnTo>
                      <a:pt x="0" y="193986"/>
                    </a:lnTo>
                    <a:lnTo>
                      <a:pt x="85296" y="804"/>
                    </a:lnTo>
                    <a:lnTo>
                      <a:pt x="128386" y="0"/>
                    </a:lnTo>
                    <a:close/>
                  </a:path>
                </a:pathLst>
              </a:custGeom>
              <a:solidFill>
                <a:srgbClr val="F9F9F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sp>
          <p:nvSpPr>
            <p:cNvPr id="6123" name="Google Shape;6123;p23"/>
            <p:cNvSpPr/>
            <p:nvPr/>
          </p:nvSpPr>
          <p:spPr>
            <a:xfrm>
              <a:off x="7190866" y="3667323"/>
              <a:ext cx="1197452" cy="114128"/>
            </a:xfrm>
            <a:custGeom>
              <a:avLst/>
              <a:gdLst/>
              <a:ahLst/>
              <a:cxnLst/>
              <a:rect l="l" t="t" r="r" b="b"/>
              <a:pathLst>
                <a:path w="1197452" h="114128" extrusionOk="0">
                  <a:moveTo>
                    <a:pt x="1178472" y="93983"/>
                  </a:moveTo>
                  <a:lnTo>
                    <a:pt x="23160" y="165"/>
                  </a:lnTo>
                  <a:cubicBezTo>
                    <a:pt x="10700" y="-880"/>
                    <a:pt x="329" y="3140"/>
                    <a:pt x="8" y="9089"/>
                  </a:cubicBezTo>
                  <a:lnTo>
                    <a:pt x="8" y="9089"/>
                  </a:lnTo>
                  <a:cubicBezTo>
                    <a:pt x="-314" y="15038"/>
                    <a:pt x="9574" y="20665"/>
                    <a:pt x="22035" y="21630"/>
                  </a:cubicBezTo>
                  <a:lnTo>
                    <a:pt x="1177346" y="114000"/>
                  </a:lnTo>
                  <a:cubicBezTo>
                    <a:pt x="1188119" y="114884"/>
                    <a:pt x="1197123" y="111106"/>
                    <a:pt x="1197444" y="105559"/>
                  </a:cubicBezTo>
                  <a:lnTo>
                    <a:pt x="1197444" y="105559"/>
                  </a:lnTo>
                  <a:cubicBezTo>
                    <a:pt x="1197766" y="100092"/>
                    <a:pt x="1189244" y="94867"/>
                    <a:pt x="1178472" y="93983"/>
                  </a:cubicBezTo>
                  <a:close/>
                </a:path>
              </a:pathLst>
            </a:custGeom>
            <a:solidFill>
              <a:srgbClr val="F9F9F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124" name="Google Shape;6124;p23"/>
            <p:cNvSpPr/>
            <p:nvPr/>
          </p:nvSpPr>
          <p:spPr>
            <a:xfrm>
              <a:off x="7187088" y="3739537"/>
              <a:ext cx="1197533" cy="109101"/>
            </a:xfrm>
            <a:custGeom>
              <a:avLst/>
              <a:gdLst/>
              <a:ahLst/>
              <a:cxnLst/>
              <a:rect l="l" t="t" r="r" b="b"/>
              <a:pathLst>
                <a:path w="1197533" h="109101" extrusionOk="0">
                  <a:moveTo>
                    <a:pt x="1178552" y="89057"/>
                  </a:moveTo>
                  <a:lnTo>
                    <a:pt x="23160" y="143"/>
                  </a:lnTo>
                  <a:cubicBezTo>
                    <a:pt x="10700" y="-822"/>
                    <a:pt x="329" y="3198"/>
                    <a:pt x="8" y="9147"/>
                  </a:cubicBezTo>
                  <a:lnTo>
                    <a:pt x="8" y="9147"/>
                  </a:lnTo>
                  <a:cubicBezTo>
                    <a:pt x="-314" y="15096"/>
                    <a:pt x="9574" y="20643"/>
                    <a:pt x="22035" y="21608"/>
                  </a:cubicBezTo>
                  <a:lnTo>
                    <a:pt x="1177427" y="108994"/>
                  </a:lnTo>
                  <a:cubicBezTo>
                    <a:pt x="1188199" y="109798"/>
                    <a:pt x="1197203" y="106019"/>
                    <a:pt x="1197525" y="100472"/>
                  </a:cubicBezTo>
                  <a:lnTo>
                    <a:pt x="1197525" y="100472"/>
                  </a:lnTo>
                  <a:cubicBezTo>
                    <a:pt x="1197846" y="95005"/>
                    <a:pt x="1189325" y="89860"/>
                    <a:pt x="1178552" y="89057"/>
                  </a:cubicBezTo>
                  <a:close/>
                </a:path>
              </a:pathLst>
            </a:custGeom>
            <a:solidFill>
              <a:srgbClr val="F9F9F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125" name="Google Shape;6125;p23"/>
            <p:cNvSpPr/>
            <p:nvPr/>
          </p:nvSpPr>
          <p:spPr>
            <a:xfrm>
              <a:off x="7183309" y="3811832"/>
              <a:ext cx="1197613" cy="104172"/>
            </a:xfrm>
            <a:custGeom>
              <a:avLst/>
              <a:gdLst/>
              <a:ahLst/>
              <a:cxnLst/>
              <a:rect l="l" t="t" r="r" b="b"/>
              <a:pathLst>
                <a:path w="1197613" h="104172" extrusionOk="0">
                  <a:moveTo>
                    <a:pt x="1178633" y="84049"/>
                  </a:moveTo>
                  <a:lnTo>
                    <a:pt x="23160" y="120"/>
                  </a:lnTo>
                  <a:cubicBezTo>
                    <a:pt x="10700" y="-764"/>
                    <a:pt x="329" y="3336"/>
                    <a:pt x="8" y="9285"/>
                  </a:cubicBezTo>
                  <a:lnTo>
                    <a:pt x="8" y="9285"/>
                  </a:lnTo>
                  <a:cubicBezTo>
                    <a:pt x="-314" y="15234"/>
                    <a:pt x="9574" y="20781"/>
                    <a:pt x="22035" y="21665"/>
                  </a:cubicBezTo>
                  <a:lnTo>
                    <a:pt x="1177507" y="104067"/>
                  </a:lnTo>
                  <a:cubicBezTo>
                    <a:pt x="1188279" y="104871"/>
                    <a:pt x="1197283" y="101012"/>
                    <a:pt x="1197605" y="95465"/>
                  </a:cubicBezTo>
                  <a:lnTo>
                    <a:pt x="1197605" y="95465"/>
                  </a:lnTo>
                  <a:cubicBezTo>
                    <a:pt x="1197927" y="89918"/>
                    <a:pt x="1189405" y="84773"/>
                    <a:pt x="1178633" y="84049"/>
                  </a:cubicBezTo>
                  <a:close/>
                </a:path>
              </a:pathLst>
            </a:custGeom>
            <a:solidFill>
              <a:srgbClr val="F9F9F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126" name="Google Shape;6126;p23"/>
            <p:cNvSpPr/>
            <p:nvPr/>
          </p:nvSpPr>
          <p:spPr>
            <a:xfrm>
              <a:off x="10826836" y="3387081"/>
              <a:ext cx="522948" cy="491274"/>
            </a:xfrm>
            <a:custGeom>
              <a:avLst/>
              <a:gdLst/>
              <a:ahLst/>
              <a:cxnLst/>
              <a:rect l="l" t="t" r="r" b="b"/>
              <a:pathLst>
                <a:path w="522948" h="491274" extrusionOk="0">
                  <a:moveTo>
                    <a:pt x="501404" y="351634"/>
                  </a:moveTo>
                  <a:lnTo>
                    <a:pt x="493043" y="487737"/>
                  </a:lnTo>
                  <a:lnTo>
                    <a:pt x="344881" y="475438"/>
                  </a:lnTo>
                  <a:lnTo>
                    <a:pt x="344640" y="478733"/>
                  </a:lnTo>
                  <a:lnTo>
                    <a:pt x="496420" y="491275"/>
                  </a:lnTo>
                  <a:lnTo>
                    <a:pt x="505022" y="351956"/>
                  </a:lnTo>
                  <a:lnTo>
                    <a:pt x="501404" y="351634"/>
                  </a:lnTo>
                  <a:close/>
                  <a:moveTo>
                    <a:pt x="12702" y="305409"/>
                  </a:moveTo>
                  <a:lnTo>
                    <a:pt x="8763" y="305007"/>
                  </a:lnTo>
                  <a:lnTo>
                    <a:pt x="0" y="450355"/>
                  </a:lnTo>
                  <a:lnTo>
                    <a:pt x="160864" y="463620"/>
                  </a:lnTo>
                  <a:lnTo>
                    <a:pt x="161106" y="460243"/>
                  </a:lnTo>
                  <a:lnTo>
                    <a:pt x="4181" y="447220"/>
                  </a:lnTo>
                  <a:lnTo>
                    <a:pt x="12702" y="305409"/>
                  </a:lnTo>
                  <a:close/>
                  <a:moveTo>
                    <a:pt x="27172" y="0"/>
                  </a:moveTo>
                  <a:lnTo>
                    <a:pt x="18410" y="145590"/>
                  </a:lnTo>
                  <a:lnTo>
                    <a:pt x="22349" y="145992"/>
                  </a:lnTo>
                  <a:lnTo>
                    <a:pt x="30951" y="3859"/>
                  </a:lnTo>
                  <a:lnTo>
                    <a:pt x="187715" y="22671"/>
                  </a:lnTo>
                  <a:lnTo>
                    <a:pt x="187956" y="19294"/>
                  </a:lnTo>
                  <a:lnTo>
                    <a:pt x="27172" y="0"/>
                  </a:lnTo>
                  <a:close/>
                  <a:moveTo>
                    <a:pt x="371410" y="41402"/>
                  </a:moveTo>
                  <a:lnTo>
                    <a:pt x="371169" y="44698"/>
                  </a:lnTo>
                  <a:lnTo>
                    <a:pt x="519171" y="62464"/>
                  </a:lnTo>
                  <a:lnTo>
                    <a:pt x="510730" y="198809"/>
                  </a:lnTo>
                  <a:lnTo>
                    <a:pt x="514347" y="199211"/>
                  </a:lnTo>
                  <a:lnTo>
                    <a:pt x="522949" y="59651"/>
                  </a:lnTo>
                  <a:lnTo>
                    <a:pt x="371410" y="41402"/>
                  </a:lnTo>
                  <a:close/>
                </a:path>
              </a:pathLst>
            </a:custGeom>
            <a:solidFill>
              <a:srgbClr val="F9F9F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nvGrpSpPr>
            <p:cNvPr id="6127" name="Google Shape;6127;p23"/>
            <p:cNvGrpSpPr/>
            <p:nvPr/>
          </p:nvGrpSpPr>
          <p:grpSpPr>
            <a:xfrm>
              <a:off x="10873946" y="3454610"/>
              <a:ext cx="422136" cy="360477"/>
              <a:chOff x="10873946" y="3454610"/>
              <a:chExt cx="422136" cy="360477"/>
            </a:xfrm>
          </p:grpSpPr>
          <p:grpSp>
            <p:nvGrpSpPr>
              <p:cNvPr id="6128" name="Google Shape;6128;p23"/>
              <p:cNvGrpSpPr/>
              <p:nvPr/>
            </p:nvGrpSpPr>
            <p:grpSpPr>
              <a:xfrm>
                <a:off x="10873946" y="3454610"/>
                <a:ext cx="86903" cy="331053"/>
                <a:chOff x="10873946" y="3454610"/>
                <a:chExt cx="86903" cy="331053"/>
              </a:xfrm>
            </p:grpSpPr>
            <p:sp>
              <p:nvSpPr>
                <p:cNvPr id="6129" name="Google Shape;6129;p23"/>
                <p:cNvSpPr/>
                <p:nvPr/>
              </p:nvSpPr>
              <p:spPr>
                <a:xfrm>
                  <a:off x="10873946" y="3454610"/>
                  <a:ext cx="55872" cy="327436"/>
                </a:xfrm>
                <a:custGeom>
                  <a:avLst/>
                  <a:gdLst/>
                  <a:ahLst/>
                  <a:cxnLst/>
                  <a:rect l="l" t="t" r="r" b="b"/>
                  <a:pathLst>
                    <a:path w="55872" h="327436" extrusionOk="0">
                      <a:moveTo>
                        <a:pt x="36337" y="327436"/>
                      </a:moveTo>
                      <a:lnTo>
                        <a:pt x="0" y="324220"/>
                      </a:lnTo>
                      <a:lnTo>
                        <a:pt x="19536" y="0"/>
                      </a:lnTo>
                      <a:lnTo>
                        <a:pt x="55872" y="4181"/>
                      </a:lnTo>
                      <a:close/>
                    </a:path>
                  </a:pathLst>
                </a:custGeom>
                <a:solidFill>
                  <a:srgbClr val="F9F9F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130" name="Google Shape;6130;p23"/>
                <p:cNvSpPr/>
                <p:nvPr/>
              </p:nvSpPr>
              <p:spPr>
                <a:xfrm>
                  <a:off x="10873946" y="3454610"/>
                  <a:ext cx="55872" cy="327436"/>
                </a:xfrm>
                <a:custGeom>
                  <a:avLst/>
                  <a:gdLst/>
                  <a:ahLst/>
                  <a:cxnLst/>
                  <a:rect l="l" t="t" r="r" b="b"/>
                  <a:pathLst>
                    <a:path w="55872" h="327436" extrusionOk="0">
                      <a:moveTo>
                        <a:pt x="36337" y="327436"/>
                      </a:moveTo>
                      <a:lnTo>
                        <a:pt x="0" y="324220"/>
                      </a:lnTo>
                      <a:lnTo>
                        <a:pt x="19536" y="0"/>
                      </a:lnTo>
                      <a:lnTo>
                        <a:pt x="55872" y="4181"/>
                      </a:lnTo>
                      <a:close/>
                    </a:path>
                  </a:pathLst>
                </a:custGeom>
                <a:solidFill>
                  <a:srgbClr val="F9F9F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131" name="Google Shape;6131;p23"/>
                <p:cNvSpPr/>
                <p:nvPr/>
              </p:nvSpPr>
              <p:spPr>
                <a:xfrm>
                  <a:off x="10915428" y="3627935"/>
                  <a:ext cx="45421" cy="157728"/>
                </a:xfrm>
                <a:custGeom>
                  <a:avLst/>
                  <a:gdLst/>
                  <a:ahLst/>
                  <a:cxnLst/>
                  <a:rect l="l" t="t" r="r" b="b"/>
                  <a:pathLst>
                    <a:path w="45421" h="157728" extrusionOk="0">
                      <a:moveTo>
                        <a:pt x="36096" y="157729"/>
                      </a:moveTo>
                      <a:lnTo>
                        <a:pt x="0" y="154594"/>
                      </a:lnTo>
                      <a:lnTo>
                        <a:pt x="9325" y="0"/>
                      </a:lnTo>
                      <a:lnTo>
                        <a:pt x="45421" y="3618"/>
                      </a:lnTo>
                      <a:close/>
                    </a:path>
                  </a:pathLst>
                </a:custGeom>
                <a:solidFill>
                  <a:srgbClr val="F9F9F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6132" name="Google Shape;6132;p23"/>
              <p:cNvGrpSpPr/>
              <p:nvPr/>
            </p:nvGrpSpPr>
            <p:grpSpPr>
              <a:xfrm>
                <a:off x="10961814" y="3464740"/>
                <a:ext cx="85778" cy="328561"/>
                <a:chOff x="10961814" y="3464740"/>
                <a:chExt cx="85778" cy="328561"/>
              </a:xfrm>
            </p:grpSpPr>
            <p:sp>
              <p:nvSpPr>
                <p:cNvPr id="6133" name="Google Shape;6133;p23"/>
                <p:cNvSpPr/>
                <p:nvPr/>
              </p:nvSpPr>
              <p:spPr>
                <a:xfrm>
                  <a:off x="10961814" y="3464740"/>
                  <a:ext cx="55309" cy="324943"/>
                </a:xfrm>
                <a:custGeom>
                  <a:avLst/>
                  <a:gdLst/>
                  <a:ahLst/>
                  <a:cxnLst/>
                  <a:rect l="l" t="t" r="r" b="b"/>
                  <a:pathLst>
                    <a:path w="55309" h="324943" extrusionOk="0">
                      <a:moveTo>
                        <a:pt x="35774" y="324944"/>
                      </a:moveTo>
                      <a:lnTo>
                        <a:pt x="0" y="321809"/>
                      </a:lnTo>
                      <a:lnTo>
                        <a:pt x="19535" y="0"/>
                      </a:lnTo>
                      <a:lnTo>
                        <a:pt x="55309" y="4100"/>
                      </a:lnTo>
                      <a:close/>
                    </a:path>
                  </a:pathLst>
                </a:custGeom>
                <a:solidFill>
                  <a:srgbClr val="F9F9F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134" name="Google Shape;6134;p23"/>
                <p:cNvSpPr/>
                <p:nvPr/>
              </p:nvSpPr>
              <p:spPr>
                <a:xfrm>
                  <a:off x="10961814" y="3464740"/>
                  <a:ext cx="55309" cy="324943"/>
                </a:xfrm>
                <a:custGeom>
                  <a:avLst/>
                  <a:gdLst/>
                  <a:ahLst/>
                  <a:cxnLst/>
                  <a:rect l="l" t="t" r="r" b="b"/>
                  <a:pathLst>
                    <a:path w="55309" h="324943" extrusionOk="0">
                      <a:moveTo>
                        <a:pt x="35774" y="324944"/>
                      </a:moveTo>
                      <a:lnTo>
                        <a:pt x="0" y="321809"/>
                      </a:lnTo>
                      <a:lnTo>
                        <a:pt x="19535" y="0"/>
                      </a:lnTo>
                      <a:lnTo>
                        <a:pt x="55309" y="4100"/>
                      </a:lnTo>
                      <a:close/>
                    </a:path>
                  </a:pathLst>
                </a:custGeom>
                <a:solidFill>
                  <a:srgbClr val="F9F9F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135" name="Google Shape;6135;p23"/>
                <p:cNvSpPr/>
                <p:nvPr/>
              </p:nvSpPr>
              <p:spPr>
                <a:xfrm>
                  <a:off x="11002734" y="3636698"/>
                  <a:ext cx="44858" cy="156603"/>
                </a:xfrm>
                <a:custGeom>
                  <a:avLst/>
                  <a:gdLst/>
                  <a:ahLst/>
                  <a:cxnLst/>
                  <a:rect l="l" t="t" r="r" b="b"/>
                  <a:pathLst>
                    <a:path w="44858" h="156603" extrusionOk="0">
                      <a:moveTo>
                        <a:pt x="35533" y="156603"/>
                      </a:moveTo>
                      <a:lnTo>
                        <a:pt x="0" y="153468"/>
                      </a:lnTo>
                      <a:lnTo>
                        <a:pt x="9326" y="0"/>
                      </a:lnTo>
                      <a:lnTo>
                        <a:pt x="44859" y="3618"/>
                      </a:lnTo>
                      <a:close/>
                    </a:path>
                  </a:pathLst>
                </a:custGeom>
                <a:solidFill>
                  <a:srgbClr val="F9F9F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6136" name="Google Shape;6136;p23"/>
              <p:cNvGrpSpPr/>
              <p:nvPr/>
            </p:nvGrpSpPr>
            <p:grpSpPr>
              <a:xfrm>
                <a:off x="11047592" y="3474628"/>
                <a:ext cx="84652" cy="326069"/>
                <a:chOff x="11047592" y="3474628"/>
                <a:chExt cx="84652" cy="326069"/>
              </a:xfrm>
            </p:grpSpPr>
            <p:sp>
              <p:nvSpPr>
                <p:cNvPr id="6137" name="Google Shape;6137;p23"/>
                <p:cNvSpPr/>
                <p:nvPr/>
              </p:nvSpPr>
              <p:spPr>
                <a:xfrm>
                  <a:off x="11047592" y="3474628"/>
                  <a:ext cx="54666" cy="322532"/>
                </a:xfrm>
                <a:custGeom>
                  <a:avLst/>
                  <a:gdLst/>
                  <a:ahLst/>
                  <a:cxnLst/>
                  <a:rect l="l" t="t" r="r" b="b"/>
                  <a:pathLst>
                    <a:path w="54666" h="322532" extrusionOk="0">
                      <a:moveTo>
                        <a:pt x="35292" y="322532"/>
                      </a:moveTo>
                      <a:lnTo>
                        <a:pt x="0" y="319477"/>
                      </a:lnTo>
                      <a:lnTo>
                        <a:pt x="19455" y="0"/>
                      </a:lnTo>
                      <a:lnTo>
                        <a:pt x="54666" y="4020"/>
                      </a:lnTo>
                      <a:close/>
                    </a:path>
                  </a:pathLst>
                </a:custGeom>
                <a:solidFill>
                  <a:srgbClr val="F9F9F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138" name="Google Shape;6138;p23"/>
                <p:cNvSpPr/>
                <p:nvPr/>
              </p:nvSpPr>
              <p:spPr>
                <a:xfrm>
                  <a:off x="11087869" y="3645300"/>
                  <a:ext cx="44375" cy="155397"/>
                </a:xfrm>
                <a:custGeom>
                  <a:avLst/>
                  <a:gdLst/>
                  <a:ahLst/>
                  <a:cxnLst/>
                  <a:rect l="l" t="t" r="r" b="b"/>
                  <a:pathLst>
                    <a:path w="44375" h="155397" extrusionOk="0">
                      <a:moveTo>
                        <a:pt x="35051" y="155398"/>
                      </a:moveTo>
                      <a:lnTo>
                        <a:pt x="0" y="152343"/>
                      </a:lnTo>
                      <a:lnTo>
                        <a:pt x="9325" y="0"/>
                      </a:lnTo>
                      <a:lnTo>
                        <a:pt x="44376" y="3537"/>
                      </a:lnTo>
                      <a:close/>
                    </a:path>
                  </a:pathLst>
                </a:custGeom>
                <a:solidFill>
                  <a:srgbClr val="F9F9F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nvGrpSpPr>
              <p:cNvPr id="6139" name="Google Shape;6139;p23"/>
              <p:cNvGrpSpPr/>
              <p:nvPr/>
            </p:nvGrpSpPr>
            <p:grpSpPr>
              <a:xfrm>
                <a:off x="11132084" y="3484356"/>
                <a:ext cx="83527" cy="323656"/>
                <a:chOff x="11132084" y="3484356"/>
                <a:chExt cx="83527" cy="323656"/>
              </a:xfrm>
            </p:grpSpPr>
            <p:sp>
              <p:nvSpPr>
                <p:cNvPr id="6140" name="Google Shape;6140;p23"/>
                <p:cNvSpPr/>
                <p:nvPr/>
              </p:nvSpPr>
              <p:spPr>
                <a:xfrm>
                  <a:off x="11132084" y="3484356"/>
                  <a:ext cx="54184" cy="320200"/>
                </a:xfrm>
                <a:custGeom>
                  <a:avLst/>
                  <a:gdLst/>
                  <a:ahLst/>
                  <a:cxnLst/>
                  <a:rect l="l" t="t" r="r" b="b"/>
                  <a:pathLst>
                    <a:path w="54184" h="320200" extrusionOk="0">
                      <a:moveTo>
                        <a:pt x="34809" y="320201"/>
                      </a:moveTo>
                      <a:lnTo>
                        <a:pt x="0" y="317146"/>
                      </a:lnTo>
                      <a:lnTo>
                        <a:pt x="19374" y="0"/>
                      </a:lnTo>
                      <a:lnTo>
                        <a:pt x="54184" y="3939"/>
                      </a:lnTo>
                      <a:close/>
                    </a:path>
                  </a:pathLst>
                </a:custGeom>
                <a:solidFill>
                  <a:srgbClr val="F9F9F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141" name="Google Shape;6141;p23"/>
                <p:cNvSpPr/>
                <p:nvPr/>
              </p:nvSpPr>
              <p:spPr>
                <a:xfrm>
                  <a:off x="11132084" y="3484356"/>
                  <a:ext cx="54184" cy="320200"/>
                </a:xfrm>
                <a:custGeom>
                  <a:avLst/>
                  <a:gdLst/>
                  <a:ahLst/>
                  <a:cxnLst/>
                  <a:rect l="l" t="t" r="r" b="b"/>
                  <a:pathLst>
                    <a:path w="54184" h="320200" extrusionOk="0">
                      <a:moveTo>
                        <a:pt x="34809" y="320201"/>
                      </a:moveTo>
                      <a:lnTo>
                        <a:pt x="0" y="317146"/>
                      </a:lnTo>
                      <a:lnTo>
                        <a:pt x="19374" y="0"/>
                      </a:lnTo>
                      <a:lnTo>
                        <a:pt x="54184" y="3939"/>
                      </a:lnTo>
                      <a:close/>
                    </a:path>
                  </a:pathLst>
                </a:custGeom>
                <a:solidFill>
                  <a:srgbClr val="F9F9F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142" name="Google Shape;6142;p23"/>
                <p:cNvSpPr/>
                <p:nvPr/>
              </p:nvSpPr>
              <p:spPr>
                <a:xfrm>
                  <a:off x="11171878" y="3653741"/>
                  <a:ext cx="43733" cy="154271"/>
                </a:xfrm>
                <a:custGeom>
                  <a:avLst/>
                  <a:gdLst/>
                  <a:ahLst/>
                  <a:cxnLst/>
                  <a:rect l="l" t="t" r="r" b="b"/>
                  <a:pathLst>
                    <a:path w="43733" h="154271" extrusionOk="0">
                      <a:moveTo>
                        <a:pt x="34488" y="154272"/>
                      </a:moveTo>
                      <a:lnTo>
                        <a:pt x="0" y="151217"/>
                      </a:lnTo>
                      <a:lnTo>
                        <a:pt x="9245" y="0"/>
                      </a:lnTo>
                      <a:lnTo>
                        <a:pt x="43733" y="3457"/>
                      </a:lnTo>
                      <a:close/>
                    </a:path>
                  </a:pathLst>
                </a:custGeom>
                <a:solidFill>
                  <a:srgbClr val="F9F9F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sp>
            <p:nvSpPr>
              <p:cNvPr id="6143" name="Google Shape;6143;p23"/>
              <p:cNvSpPr/>
              <p:nvPr/>
            </p:nvSpPr>
            <p:spPr>
              <a:xfrm>
                <a:off x="11213601" y="3493681"/>
                <a:ext cx="53621" cy="317949"/>
              </a:xfrm>
              <a:custGeom>
                <a:avLst/>
                <a:gdLst/>
                <a:ahLst/>
                <a:cxnLst/>
                <a:rect l="l" t="t" r="r" b="b"/>
                <a:pathLst>
                  <a:path w="53621" h="317949" extrusionOk="0">
                    <a:moveTo>
                      <a:pt x="34327" y="317950"/>
                    </a:moveTo>
                    <a:lnTo>
                      <a:pt x="0" y="314975"/>
                    </a:lnTo>
                    <a:lnTo>
                      <a:pt x="19294" y="0"/>
                    </a:lnTo>
                    <a:lnTo>
                      <a:pt x="53622" y="3939"/>
                    </a:lnTo>
                    <a:close/>
                  </a:path>
                </a:pathLst>
              </a:custGeom>
              <a:solidFill>
                <a:srgbClr val="F9F9F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nvGrpSpPr>
              <p:cNvPr id="6144" name="Google Shape;6144;p23"/>
              <p:cNvGrpSpPr/>
              <p:nvPr/>
            </p:nvGrpSpPr>
            <p:grpSpPr>
              <a:xfrm>
                <a:off x="11213601" y="3493681"/>
                <a:ext cx="82481" cy="321406"/>
                <a:chOff x="11213601" y="3493681"/>
                <a:chExt cx="82481" cy="321406"/>
              </a:xfrm>
            </p:grpSpPr>
            <p:sp>
              <p:nvSpPr>
                <p:cNvPr id="6145" name="Google Shape;6145;p23"/>
                <p:cNvSpPr/>
                <p:nvPr/>
              </p:nvSpPr>
              <p:spPr>
                <a:xfrm>
                  <a:off x="11213601" y="3493681"/>
                  <a:ext cx="53621" cy="317949"/>
                </a:xfrm>
                <a:custGeom>
                  <a:avLst/>
                  <a:gdLst/>
                  <a:ahLst/>
                  <a:cxnLst/>
                  <a:rect l="l" t="t" r="r" b="b"/>
                  <a:pathLst>
                    <a:path w="53621" h="317949" extrusionOk="0">
                      <a:moveTo>
                        <a:pt x="34327" y="317950"/>
                      </a:moveTo>
                      <a:lnTo>
                        <a:pt x="0" y="314975"/>
                      </a:lnTo>
                      <a:lnTo>
                        <a:pt x="19294" y="0"/>
                      </a:lnTo>
                      <a:lnTo>
                        <a:pt x="53622" y="3939"/>
                      </a:lnTo>
                      <a:close/>
                    </a:path>
                  </a:pathLst>
                </a:custGeom>
                <a:solidFill>
                  <a:srgbClr val="F9F9F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146" name="Google Shape;6146;p23"/>
                <p:cNvSpPr/>
                <p:nvPr/>
              </p:nvSpPr>
              <p:spPr>
                <a:xfrm>
                  <a:off x="11252832" y="3661941"/>
                  <a:ext cx="43250" cy="153146"/>
                </a:xfrm>
                <a:custGeom>
                  <a:avLst/>
                  <a:gdLst/>
                  <a:ahLst/>
                  <a:cxnLst/>
                  <a:rect l="l" t="t" r="r" b="b"/>
                  <a:pathLst>
                    <a:path w="43250" h="153146" extrusionOk="0">
                      <a:moveTo>
                        <a:pt x="34086" y="153146"/>
                      </a:moveTo>
                      <a:lnTo>
                        <a:pt x="0" y="150172"/>
                      </a:lnTo>
                      <a:lnTo>
                        <a:pt x="9165" y="0"/>
                      </a:lnTo>
                      <a:lnTo>
                        <a:pt x="43251" y="3376"/>
                      </a:lnTo>
                      <a:close/>
                    </a:path>
                  </a:pathLst>
                </a:custGeom>
                <a:solidFill>
                  <a:srgbClr val="F9F9F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Text Box 10"/>
          <p:cNvSpPr txBox="1"/>
          <p:nvPr/>
        </p:nvSpPr>
        <p:spPr>
          <a:xfrm>
            <a:off x="2642235" y="71120"/>
            <a:ext cx="3859530" cy="368300"/>
          </a:xfrm>
          <a:prstGeom prst="rect">
            <a:avLst/>
          </a:prstGeom>
          <a:solidFill>
            <a:schemeClr val="bg1"/>
          </a:solidFill>
        </p:spPr>
        <p:txBody>
          <a:bodyPr wrap="square" rtlCol="0">
            <a:spAutoFit/>
          </a:bodyPr>
          <a:p>
            <a:r>
              <a:rPr lang="en-US" sz="1800" b="1"/>
              <a:t>Failure Cause and Effect Analysis</a:t>
            </a:r>
            <a:endParaRPr lang="en-US" sz="1800" b="1"/>
          </a:p>
        </p:txBody>
      </p:sp>
      <p:sp>
        <p:nvSpPr>
          <p:cNvPr id="15" name="Google Shape;6279;p29"/>
          <p:cNvSpPr txBox="1">
            <a:spLocks noGrp="1"/>
          </p:cNvSpPr>
          <p:nvPr/>
        </p:nvSpPr>
        <p:spPr>
          <a:xfrm>
            <a:off x="706120" y="1142365"/>
            <a:ext cx="7731760" cy="1463675"/>
          </a:xfrm>
          <a:prstGeom prst="rect">
            <a:avLst/>
          </a:prstGeom>
        </p:spPr>
        <p:style>
          <a:lnRef idx="0">
            <a:schemeClr val="accent6"/>
          </a:lnRef>
          <a:fillRef idx="3">
            <a:schemeClr val="accent6"/>
          </a:fillRef>
          <a:effectRef idx="3">
            <a:schemeClr val="accent6"/>
          </a:effectRef>
          <a:fontRef idx="minor">
            <a:schemeClr val="lt1"/>
          </a:fontRef>
        </p:style>
        <p:txBody>
          <a:bodyPr wrap="square" lIns="0" tIns="45700" rIns="0" bIns="45700" anchor="ctr" anchorCtr="0">
            <a:noAutofit/>
          </a:bodyPr>
          <a:lstStyle>
            <a:defPPr marR="0" lvl="0" algn="l" rtl="0">
              <a:lnSpc>
                <a:spcPct val="100000"/>
              </a:lnSpc>
              <a:spcBef>
                <a:spcPts val="0"/>
              </a:spcBef>
              <a:spcAft>
                <a:spcPts val="0"/>
              </a:spcAft>
              <a:defRPr>
                <a:solidFill>
                  <a:schemeClr val="lt1"/>
                </a:solidFill>
              </a:defRPr>
            </a:defPPr>
            <a:lvl1pPr marR="0" lvl="0" algn="ctr" rtl="0">
              <a:lnSpc>
                <a:spcPct val="100000"/>
              </a:lnSpc>
              <a:spcBef>
                <a:spcPts val="0"/>
              </a:spcBef>
              <a:spcAft>
                <a:spcPts val="0"/>
              </a:spcAft>
              <a:buClr>
                <a:schemeClr val="lt1"/>
              </a:buClr>
              <a:buSzPts val="2700"/>
              <a:buFont typeface="Quattrocento Sans" panose="020B0502050000020003"/>
              <a:buNone/>
              <a:defRPr sz="2700" b="1" i="0" u="none" strike="noStrike" cap="none">
                <a:solidFill>
                  <a:schemeClr val="lt1"/>
                </a:solidFill>
                <a:latin typeface="Quattrocento Sans" panose="020B0502050000020003"/>
                <a:ea typeface="Quattrocento Sans" panose="020B0502050000020003"/>
                <a:cs typeface="Quattrocento Sans" panose="020B0502050000020003"/>
                <a:sym typeface="Quattrocento Sans" panose="020B0502050000020003"/>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indent="0">
              <a:buFont typeface="Arial" panose="020B0604020202020204" pitchFamily="34" charset="0"/>
            </a:pPr>
            <a:r>
              <a:rPr lang="en-US" sz="1600" dirty="0">
                <a:solidFill>
                  <a:schemeClr val="tx1"/>
                </a:solidFill>
                <a:sym typeface="+mn-ea"/>
              </a:rPr>
              <a:t>Cred's advertising content and videos, made in-house featuring Indian </a:t>
            </a:r>
            <a:r>
              <a:rPr lang="en-US" sz="1600" dirty="0" smtClean="0">
                <a:solidFill>
                  <a:schemeClr val="tx1"/>
                </a:solidFill>
                <a:sym typeface="+mn-ea"/>
              </a:rPr>
              <a:t>celebrities,</a:t>
            </a:r>
            <a:r>
              <a:rPr lang="en-US" sz="1600" baseline="30000" dirty="0">
                <a:solidFill>
                  <a:schemeClr val="tx1"/>
                </a:solidFill>
                <a:sym typeface="+mn-ea"/>
              </a:rPr>
              <a:t> </a:t>
            </a:r>
            <a:endParaRPr lang="en-US" sz="1600" baseline="30000" dirty="0">
              <a:solidFill>
                <a:schemeClr val="tx1"/>
              </a:solidFill>
            </a:endParaRPr>
          </a:p>
          <a:p>
            <a:pPr marL="0" lvl="0" indent="0" algn="ctr" rtl="0">
              <a:spcBef>
                <a:spcPts val="0"/>
              </a:spcBef>
              <a:spcAft>
                <a:spcPts val="0"/>
              </a:spcAft>
              <a:buClr>
                <a:schemeClr val="dk1"/>
              </a:buClr>
              <a:buFont typeface="Arial" panose="020B0604020202020204"/>
              <a:buNone/>
            </a:pPr>
            <a:r>
              <a:rPr lang="en-US" sz="1600" baseline="30000" dirty="0" smtClean="0">
                <a:solidFill>
                  <a:schemeClr val="tx1"/>
                </a:solidFill>
                <a:sym typeface="+mn-ea"/>
              </a:rPr>
              <a:t> </a:t>
            </a:r>
            <a:r>
              <a:rPr lang="en-US" sz="1600" dirty="0" smtClean="0">
                <a:solidFill>
                  <a:schemeClr val="tx1"/>
                </a:solidFill>
                <a:sym typeface="+mn-ea"/>
              </a:rPr>
              <a:t>     generated </a:t>
            </a:r>
            <a:r>
              <a:rPr lang="en-US" sz="1600" dirty="0">
                <a:solidFill>
                  <a:schemeClr val="tx1"/>
                </a:solidFill>
                <a:sym typeface="+mn-ea"/>
              </a:rPr>
              <a:t>significant discourse in news and social </a:t>
            </a:r>
            <a:r>
              <a:rPr lang="en-US" sz="1600" dirty="0" smtClean="0">
                <a:solidFill>
                  <a:schemeClr val="tx1"/>
                </a:solidFill>
                <a:sym typeface="+mn-ea"/>
              </a:rPr>
              <a:t>media , due </a:t>
            </a:r>
            <a:r>
              <a:rPr lang="en-US" sz="1600" dirty="0">
                <a:solidFill>
                  <a:schemeClr val="tx1"/>
                </a:solidFill>
                <a:sym typeface="+mn-ea"/>
              </a:rPr>
              <a:t>to its peculiarity, </a:t>
            </a:r>
            <a:endParaRPr lang="en-US" sz="1600" dirty="0" smtClean="0">
              <a:solidFill>
                <a:schemeClr val="tx1"/>
              </a:solidFill>
            </a:endParaRPr>
          </a:p>
          <a:p>
            <a:pPr marL="0" lvl="0" indent="0" algn="ctr" rtl="0">
              <a:spcBef>
                <a:spcPts val="0"/>
              </a:spcBef>
              <a:spcAft>
                <a:spcPts val="0"/>
              </a:spcAft>
              <a:buClr>
                <a:schemeClr val="dk1"/>
              </a:buClr>
              <a:buFont typeface="Arial" panose="020B0604020202020204"/>
              <a:buNone/>
            </a:pPr>
            <a:r>
              <a:rPr lang="en-US" sz="1600" dirty="0" smtClean="0">
                <a:solidFill>
                  <a:schemeClr val="tx1"/>
                </a:solidFill>
                <a:sym typeface="+mn-ea"/>
              </a:rPr>
              <a:t>      which </a:t>
            </a:r>
            <a:r>
              <a:rPr lang="en-US" sz="1600" dirty="0">
                <a:solidFill>
                  <a:schemeClr val="tx1"/>
                </a:solidFill>
                <a:sym typeface="+mn-ea"/>
              </a:rPr>
              <a:t>was both </a:t>
            </a:r>
            <a:r>
              <a:rPr lang="en-US" sz="1600" dirty="0" smtClean="0">
                <a:solidFill>
                  <a:schemeClr val="tx1"/>
                </a:solidFill>
                <a:sym typeface="+mn-ea"/>
              </a:rPr>
              <a:t>criticized</a:t>
            </a:r>
            <a:r>
              <a:rPr lang="en-US" sz="1600" baseline="30000" dirty="0">
                <a:solidFill>
                  <a:schemeClr val="tx1"/>
                </a:solidFill>
                <a:sym typeface="+mn-ea"/>
              </a:rPr>
              <a:t> </a:t>
            </a:r>
            <a:r>
              <a:rPr lang="en-US" sz="1600" dirty="0" smtClean="0">
                <a:solidFill>
                  <a:schemeClr val="tx1"/>
                </a:solidFill>
                <a:sym typeface="+mn-ea"/>
              </a:rPr>
              <a:t>and praise</a:t>
            </a:r>
            <a:endParaRPr lang="en-US" sz="1600" dirty="0" smtClean="0">
              <a:solidFill>
                <a:schemeClr val="tx1"/>
              </a:solidFill>
              <a:sym typeface="+mn-ea"/>
            </a:endParaRPr>
          </a:p>
        </p:txBody>
      </p:sp>
      <p:sp>
        <p:nvSpPr>
          <p:cNvPr id="6" name="Text Box 5"/>
          <p:cNvSpPr txBox="1"/>
          <p:nvPr/>
        </p:nvSpPr>
        <p:spPr>
          <a:xfrm>
            <a:off x="456565" y="481330"/>
            <a:ext cx="8230235" cy="306705"/>
          </a:xfrm>
          <a:prstGeom prst="rect">
            <a:avLst/>
          </a:prstGeom>
          <a:solidFill>
            <a:schemeClr val="bg1"/>
          </a:solidFill>
        </p:spPr>
        <p:txBody>
          <a:bodyPr wrap="square" rtlCol="0">
            <a:spAutoFit/>
          </a:bodyPr>
          <a:p>
            <a:pPr marL="0" lvl="0" indent="0" algn="ctr" rtl="0">
              <a:spcBef>
                <a:spcPts val="0"/>
              </a:spcBef>
              <a:spcAft>
                <a:spcPts val="0"/>
              </a:spcAft>
              <a:buClr>
                <a:schemeClr val="dk1"/>
              </a:buClr>
              <a:buFont typeface="Arial" panose="020B0604020202020204"/>
              <a:buNone/>
            </a:pPr>
            <a:r>
              <a:rPr lang="en-US">
                <a:sym typeface="+mn-ea"/>
              </a:rPr>
              <a:t>PR or Media reputation damage</a:t>
            </a:r>
            <a:endParaRPr lang="en-US">
              <a:sym typeface="+mn-ea"/>
            </a:endParaRPr>
          </a:p>
        </p:txBody>
      </p:sp>
      <p:sp>
        <p:nvSpPr>
          <p:cNvPr id="29" name="Google Shape;6279;p29"/>
          <p:cNvSpPr txBox="1">
            <a:spLocks noGrp="1"/>
          </p:cNvSpPr>
          <p:nvPr/>
        </p:nvSpPr>
        <p:spPr>
          <a:xfrm>
            <a:off x="706120" y="2960370"/>
            <a:ext cx="7731760" cy="1313815"/>
          </a:xfrm>
          <a:prstGeom prst="rect">
            <a:avLst/>
          </a:prstGeom>
        </p:spPr>
        <p:style>
          <a:lnRef idx="0">
            <a:schemeClr val="accent6"/>
          </a:lnRef>
          <a:fillRef idx="3">
            <a:schemeClr val="accent6"/>
          </a:fillRef>
          <a:effectRef idx="3">
            <a:schemeClr val="accent6"/>
          </a:effectRef>
          <a:fontRef idx="minor">
            <a:schemeClr val="lt1"/>
          </a:fontRef>
        </p:style>
        <p:txBody>
          <a:bodyPr wrap="square" lIns="0" tIns="45700" rIns="0" bIns="45700" anchor="ctr" anchorCtr="0">
            <a:noAutofit/>
          </a:bodyPr>
          <a:lstStyle>
            <a:defPPr marR="0" lvl="0" algn="l" rtl="0">
              <a:lnSpc>
                <a:spcPct val="100000"/>
              </a:lnSpc>
              <a:spcBef>
                <a:spcPts val="0"/>
              </a:spcBef>
              <a:spcAft>
                <a:spcPts val="0"/>
              </a:spcAft>
              <a:defRPr>
                <a:solidFill>
                  <a:schemeClr val="lt1"/>
                </a:solidFill>
              </a:defRPr>
            </a:defPPr>
            <a:lvl1pPr marR="0" lvl="0" algn="ctr" rtl="0">
              <a:lnSpc>
                <a:spcPct val="100000"/>
              </a:lnSpc>
              <a:spcBef>
                <a:spcPts val="0"/>
              </a:spcBef>
              <a:spcAft>
                <a:spcPts val="0"/>
              </a:spcAft>
              <a:buClr>
                <a:schemeClr val="lt1"/>
              </a:buClr>
              <a:buSzPts val="2700"/>
              <a:buFont typeface="Quattrocento Sans" panose="020B0502050000020003"/>
              <a:buNone/>
              <a:defRPr sz="2700" b="1" i="0" u="none" strike="noStrike" cap="none">
                <a:solidFill>
                  <a:schemeClr val="lt1"/>
                </a:solidFill>
                <a:latin typeface="Quattrocento Sans" panose="020B0502050000020003"/>
                <a:ea typeface="Quattrocento Sans" panose="020B0502050000020003"/>
                <a:cs typeface="Quattrocento Sans" panose="020B0502050000020003"/>
                <a:sym typeface="Quattrocento Sans" panose="020B0502050000020003"/>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indent="0">
              <a:buFont typeface="Arial" panose="020B0604020202020204" pitchFamily="34" charset="0"/>
            </a:pPr>
            <a:r>
              <a:rPr lang="en-IN" sz="1600" dirty="0" smtClean="0">
                <a:solidFill>
                  <a:schemeClr val="tx1"/>
                </a:solidFill>
                <a:sym typeface="+mn-ea"/>
              </a:rPr>
              <a:t>Valuation of company is very high as compare to profits and revenue which creates a negative impact in the mind </a:t>
            </a:r>
            <a:endParaRPr lang="en-IN" sz="1600" dirty="0" smtClean="0">
              <a:solidFill>
                <a:schemeClr val="tx1"/>
              </a:solidFill>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Text Box 10"/>
          <p:cNvSpPr txBox="1"/>
          <p:nvPr/>
        </p:nvSpPr>
        <p:spPr>
          <a:xfrm>
            <a:off x="2642235" y="71120"/>
            <a:ext cx="3859530" cy="368300"/>
          </a:xfrm>
          <a:prstGeom prst="rect">
            <a:avLst/>
          </a:prstGeom>
          <a:solidFill>
            <a:schemeClr val="bg1"/>
          </a:solidFill>
        </p:spPr>
        <p:txBody>
          <a:bodyPr wrap="square" rtlCol="0">
            <a:spAutoFit/>
          </a:bodyPr>
          <a:p>
            <a:r>
              <a:rPr lang="en-US" sz="1800" b="1"/>
              <a:t>Failure Cause and Effect Analysis</a:t>
            </a:r>
            <a:endParaRPr lang="en-US" sz="1800" b="1"/>
          </a:p>
        </p:txBody>
      </p:sp>
      <p:sp>
        <p:nvSpPr>
          <p:cNvPr id="15" name="Google Shape;6279;p29"/>
          <p:cNvSpPr txBox="1">
            <a:spLocks noGrp="1"/>
          </p:cNvSpPr>
          <p:nvPr/>
        </p:nvSpPr>
        <p:spPr>
          <a:xfrm>
            <a:off x="706120" y="946785"/>
            <a:ext cx="7731760" cy="873125"/>
          </a:xfrm>
          <a:prstGeom prst="rect">
            <a:avLst/>
          </a:prstGeom>
        </p:spPr>
        <p:style>
          <a:lnRef idx="0">
            <a:schemeClr val="accent6"/>
          </a:lnRef>
          <a:fillRef idx="3">
            <a:schemeClr val="accent6"/>
          </a:fillRef>
          <a:effectRef idx="3">
            <a:schemeClr val="accent6"/>
          </a:effectRef>
          <a:fontRef idx="minor">
            <a:schemeClr val="lt1"/>
          </a:fontRef>
        </p:style>
        <p:txBody>
          <a:bodyPr wrap="square" lIns="0" tIns="45700" rIns="0" bIns="45700" anchor="ctr" anchorCtr="0">
            <a:noAutofit/>
          </a:bodyPr>
          <a:lstStyle>
            <a:defPPr marR="0" lvl="0" algn="l" rtl="0">
              <a:lnSpc>
                <a:spcPct val="100000"/>
              </a:lnSpc>
              <a:spcBef>
                <a:spcPts val="0"/>
              </a:spcBef>
              <a:spcAft>
                <a:spcPts val="0"/>
              </a:spcAft>
              <a:defRPr>
                <a:solidFill>
                  <a:schemeClr val="lt1"/>
                </a:solidFill>
              </a:defRPr>
            </a:defPPr>
            <a:lvl1pPr marR="0" lvl="0" algn="ctr" rtl="0">
              <a:lnSpc>
                <a:spcPct val="100000"/>
              </a:lnSpc>
              <a:spcBef>
                <a:spcPts val="0"/>
              </a:spcBef>
              <a:spcAft>
                <a:spcPts val="0"/>
              </a:spcAft>
              <a:buClr>
                <a:schemeClr val="lt1"/>
              </a:buClr>
              <a:buSzPts val="2700"/>
              <a:buFont typeface="Quattrocento Sans" panose="020B0502050000020003"/>
              <a:buNone/>
              <a:defRPr sz="2700" b="1" i="0" u="none" strike="noStrike" cap="none">
                <a:solidFill>
                  <a:schemeClr val="lt1"/>
                </a:solidFill>
                <a:latin typeface="Quattrocento Sans" panose="020B0502050000020003"/>
                <a:ea typeface="Quattrocento Sans" panose="020B0502050000020003"/>
                <a:cs typeface="Quattrocento Sans" panose="020B0502050000020003"/>
                <a:sym typeface="Quattrocento Sans" panose="020B0502050000020003"/>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Clr>
                <a:schemeClr val="dk1"/>
              </a:buClr>
              <a:buFont typeface="Arial" panose="020B0604020202020204"/>
              <a:buNone/>
            </a:pPr>
            <a:r>
              <a:rPr lang="en-IN" sz="1600" dirty="0" smtClean="0">
                <a:solidFill>
                  <a:schemeClr val="tx1"/>
                </a:solidFill>
                <a:latin typeface="Arial Black" panose="020B0A04020102020204" charset="0"/>
                <a:cs typeface="Arial Black" panose="020B0A04020102020204" charset="0"/>
                <a:sym typeface="+mn-ea"/>
              </a:rPr>
              <a:t>Fear of Overspending</a:t>
            </a:r>
            <a:r>
              <a:rPr lang="en-IN" sz="1600" dirty="0" smtClean="0">
                <a:solidFill>
                  <a:schemeClr val="tx1"/>
                </a:solidFill>
                <a:sym typeface="+mn-ea"/>
              </a:rPr>
              <a:t> – </a:t>
            </a:r>
            <a:endParaRPr lang="en-IN" sz="1600" dirty="0" smtClean="0">
              <a:solidFill>
                <a:schemeClr val="tx1"/>
              </a:solidFill>
              <a:sym typeface="+mn-ea"/>
            </a:endParaRPr>
          </a:p>
          <a:p>
            <a:pPr marL="0" lvl="0" indent="0" algn="ctr" rtl="0">
              <a:spcBef>
                <a:spcPts val="0"/>
              </a:spcBef>
              <a:spcAft>
                <a:spcPts val="0"/>
              </a:spcAft>
              <a:buClr>
                <a:schemeClr val="dk1"/>
              </a:buClr>
              <a:buFont typeface="Arial" panose="020B0604020202020204"/>
              <a:buNone/>
            </a:pPr>
            <a:r>
              <a:rPr lang="en-IN" sz="1600" dirty="0" smtClean="0">
                <a:solidFill>
                  <a:schemeClr val="tx1"/>
                </a:solidFill>
                <a:sym typeface="+mn-ea"/>
              </a:rPr>
              <a:t>Most of the times customers think that they spend more than they</a:t>
            </a:r>
            <a:r>
              <a:rPr lang="en-IN" sz="1600" dirty="0">
                <a:solidFill>
                  <a:schemeClr val="tx1"/>
                </a:solidFill>
                <a:sym typeface="+mn-ea"/>
              </a:rPr>
              <a:t> </a:t>
            </a:r>
            <a:r>
              <a:rPr lang="en-IN" sz="1600" dirty="0" smtClean="0">
                <a:solidFill>
                  <a:schemeClr val="tx1"/>
                </a:solidFill>
                <a:sym typeface="+mn-ea"/>
              </a:rPr>
              <a:t>                                                needed if credit card is available .</a:t>
            </a:r>
            <a:endParaRPr lang="en-IN" sz="1600" dirty="0" smtClean="0">
              <a:solidFill>
                <a:schemeClr val="tx1"/>
              </a:solidFill>
              <a:sym typeface="+mn-ea"/>
            </a:endParaRPr>
          </a:p>
        </p:txBody>
      </p:sp>
      <p:sp>
        <p:nvSpPr>
          <p:cNvPr id="6" name="Text Box 5"/>
          <p:cNvSpPr txBox="1"/>
          <p:nvPr/>
        </p:nvSpPr>
        <p:spPr>
          <a:xfrm>
            <a:off x="456565" y="480695"/>
            <a:ext cx="8149590" cy="306705"/>
          </a:xfrm>
          <a:prstGeom prst="rect">
            <a:avLst/>
          </a:prstGeom>
          <a:solidFill>
            <a:schemeClr val="bg1"/>
          </a:solidFill>
        </p:spPr>
        <p:txBody>
          <a:bodyPr wrap="square" rtlCol="0">
            <a:spAutoFit/>
          </a:bodyPr>
          <a:p>
            <a:pPr marL="0" lvl="0" indent="0" algn="ctr" rtl="0">
              <a:spcBef>
                <a:spcPts val="0"/>
              </a:spcBef>
              <a:spcAft>
                <a:spcPts val="0"/>
              </a:spcAft>
              <a:buClr>
                <a:schemeClr val="dk1"/>
              </a:buClr>
              <a:buFont typeface="Arial" panose="020B0604020202020204"/>
              <a:buNone/>
            </a:pPr>
            <a:r>
              <a:rPr lang="en-IN" dirty="0" smtClean="0">
                <a:sym typeface="+mn-ea"/>
              </a:rPr>
              <a:t>Socioeconomic Causes</a:t>
            </a:r>
            <a:endParaRPr lang="en-US"/>
          </a:p>
        </p:txBody>
      </p:sp>
      <p:sp>
        <p:nvSpPr>
          <p:cNvPr id="26" name="Google Shape;6279;p29"/>
          <p:cNvSpPr txBox="1">
            <a:spLocks noGrp="1"/>
          </p:cNvSpPr>
          <p:nvPr/>
        </p:nvSpPr>
        <p:spPr>
          <a:xfrm>
            <a:off x="705485" y="1933575"/>
            <a:ext cx="7731760" cy="872490"/>
          </a:xfrm>
          <a:prstGeom prst="rect">
            <a:avLst/>
          </a:prstGeom>
        </p:spPr>
        <p:style>
          <a:lnRef idx="0">
            <a:schemeClr val="accent6"/>
          </a:lnRef>
          <a:fillRef idx="3">
            <a:schemeClr val="accent6"/>
          </a:fillRef>
          <a:effectRef idx="3">
            <a:schemeClr val="accent6"/>
          </a:effectRef>
          <a:fontRef idx="minor">
            <a:schemeClr val="lt1"/>
          </a:fontRef>
        </p:style>
        <p:txBody>
          <a:bodyPr wrap="square" lIns="0" tIns="45700" rIns="0" bIns="45700" anchor="ctr" anchorCtr="0">
            <a:noAutofit/>
          </a:bodyPr>
          <a:lstStyle>
            <a:defPPr marR="0" lvl="0" algn="l" rtl="0">
              <a:lnSpc>
                <a:spcPct val="100000"/>
              </a:lnSpc>
              <a:spcBef>
                <a:spcPts val="0"/>
              </a:spcBef>
              <a:spcAft>
                <a:spcPts val="0"/>
              </a:spcAft>
              <a:defRPr>
                <a:solidFill>
                  <a:schemeClr val="lt1"/>
                </a:solidFill>
              </a:defRPr>
            </a:defPPr>
            <a:lvl1pPr marR="0" lvl="0" algn="ctr" rtl="0">
              <a:lnSpc>
                <a:spcPct val="100000"/>
              </a:lnSpc>
              <a:spcBef>
                <a:spcPts val="0"/>
              </a:spcBef>
              <a:spcAft>
                <a:spcPts val="0"/>
              </a:spcAft>
              <a:buClr>
                <a:schemeClr val="lt1"/>
              </a:buClr>
              <a:buSzPts val="2700"/>
              <a:buFont typeface="Quattrocento Sans" panose="020B0502050000020003"/>
              <a:buNone/>
              <a:defRPr sz="2700" b="1" i="0" u="none" strike="noStrike" cap="none">
                <a:solidFill>
                  <a:schemeClr val="lt1"/>
                </a:solidFill>
                <a:latin typeface="Quattrocento Sans" panose="020B0502050000020003"/>
                <a:ea typeface="Quattrocento Sans" panose="020B0502050000020003"/>
                <a:cs typeface="Quattrocento Sans" panose="020B0502050000020003"/>
                <a:sym typeface="Quattrocento Sans" panose="020B0502050000020003"/>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Clr>
                <a:schemeClr val="dk1"/>
              </a:buClr>
              <a:buFont typeface="Arial" panose="020B0604020202020204"/>
              <a:buNone/>
            </a:pPr>
            <a:r>
              <a:rPr lang="en-IN" sz="1600" dirty="0" smtClean="0">
                <a:solidFill>
                  <a:schemeClr val="tx1"/>
                </a:solidFill>
                <a:latin typeface="Arial Black" panose="020B0A04020102020204" charset="0"/>
                <a:cs typeface="Arial Black" panose="020B0A04020102020204" charset="0"/>
                <a:sym typeface="+mn-ea"/>
              </a:rPr>
              <a:t>Very small User Base</a:t>
            </a:r>
            <a:r>
              <a:rPr lang="en-IN" sz="1600" dirty="0" smtClean="0">
                <a:solidFill>
                  <a:schemeClr val="tx1"/>
                </a:solidFill>
                <a:sym typeface="+mn-ea"/>
              </a:rPr>
              <a:t> -  </a:t>
            </a:r>
            <a:endParaRPr lang="en-IN" sz="1600" dirty="0" smtClean="0">
              <a:solidFill>
                <a:schemeClr val="tx1"/>
              </a:solidFill>
              <a:sym typeface="+mn-ea"/>
            </a:endParaRPr>
          </a:p>
          <a:p>
            <a:pPr marL="0" lvl="0" indent="0" algn="ctr" rtl="0">
              <a:spcBef>
                <a:spcPts val="0"/>
              </a:spcBef>
              <a:spcAft>
                <a:spcPts val="0"/>
              </a:spcAft>
              <a:buClr>
                <a:schemeClr val="dk1"/>
              </a:buClr>
              <a:buFont typeface="Arial" panose="020B0604020202020204"/>
              <a:buNone/>
            </a:pPr>
            <a:r>
              <a:rPr lang="en-IN" sz="1600" dirty="0" smtClean="0">
                <a:solidFill>
                  <a:schemeClr val="tx1"/>
                </a:solidFill>
                <a:sym typeface="+mn-ea"/>
              </a:rPr>
              <a:t>In India 80% population is not in position to use or avail credit card .</a:t>
            </a:r>
            <a:endParaRPr lang="en-IN" sz="1600" dirty="0" smtClean="0">
              <a:solidFill>
                <a:schemeClr val="tx1"/>
              </a:solidFill>
              <a:sym typeface="+mn-ea"/>
            </a:endParaRPr>
          </a:p>
        </p:txBody>
      </p:sp>
      <p:sp>
        <p:nvSpPr>
          <p:cNvPr id="27" name="Google Shape;6279;p29"/>
          <p:cNvSpPr txBox="1">
            <a:spLocks noGrp="1"/>
          </p:cNvSpPr>
          <p:nvPr/>
        </p:nvSpPr>
        <p:spPr>
          <a:xfrm>
            <a:off x="705485" y="2943225"/>
            <a:ext cx="7731760" cy="872490"/>
          </a:xfrm>
          <a:prstGeom prst="rect">
            <a:avLst/>
          </a:prstGeom>
        </p:spPr>
        <p:style>
          <a:lnRef idx="0">
            <a:schemeClr val="accent6"/>
          </a:lnRef>
          <a:fillRef idx="3">
            <a:schemeClr val="accent6"/>
          </a:fillRef>
          <a:effectRef idx="3">
            <a:schemeClr val="accent6"/>
          </a:effectRef>
          <a:fontRef idx="minor">
            <a:schemeClr val="lt1"/>
          </a:fontRef>
        </p:style>
        <p:txBody>
          <a:bodyPr wrap="square" lIns="0" tIns="45700" rIns="0" bIns="45700" anchor="ctr" anchorCtr="0">
            <a:noAutofit/>
          </a:bodyPr>
          <a:lstStyle>
            <a:defPPr marR="0" lvl="0" algn="l" rtl="0">
              <a:lnSpc>
                <a:spcPct val="100000"/>
              </a:lnSpc>
              <a:spcBef>
                <a:spcPts val="0"/>
              </a:spcBef>
              <a:spcAft>
                <a:spcPts val="0"/>
              </a:spcAft>
              <a:defRPr>
                <a:solidFill>
                  <a:schemeClr val="lt1"/>
                </a:solidFill>
              </a:defRPr>
            </a:defPPr>
            <a:lvl1pPr marR="0" lvl="0" algn="ctr" rtl="0">
              <a:lnSpc>
                <a:spcPct val="100000"/>
              </a:lnSpc>
              <a:spcBef>
                <a:spcPts val="0"/>
              </a:spcBef>
              <a:spcAft>
                <a:spcPts val="0"/>
              </a:spcAft>
              <a:buClr>
                <a:schemeClr val="lt1"/>
              </a:buClr>
              <a:buSzPts val="2700"/>
              <a:buFont typeface="Quattrocento Sans" panose="020B0502050000020003"/>
              <a:buNone/>
              <a:defRPr sz="2700" b="1" i="0" u="none" strike="noStrike" cap="none">
                <a:solidFill>
                  <a:schemeClr val="lt1"/>
                </a:solidFill>
                <a:latin typeface="Quattrocento Sans" panose="020B0502050000020003"/>
                <a:ea typeface="Quattrocento Sans" panose="020B0502050000020003"/>
                <a:cs typeface="Quattrocento Sans" panose="020B0502050000020003"/>
                <a:sym typeface="Quattrocento Sans" panose="020B0502050000020003"/>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Clr>
                <a:schemeClr val="dk1"/>
              </a:buClr>
              <a:buFont typeface="Arial" panose="020B0604020202020204"/>
              <a:buNone/>
            </a:pPr>
            <a:r>
              <a:rPr lang="en-IN" sz="1600" dirty="0" smtClean="0">
                <a:solidFill>
                  <a:schemeClr val="tx1"/>
                </a:solidFill>
                <a:latin typeface="Arial Black" panose="020B0A04020102020204" charset="0"/>
                <a:cs typeface="Arial Black" panose="020B0A04020102020204" charset="0"/>
                <a:sym typeface="+mn-ea"/>
              </a:rPr>
              <a:t>Credit Card Charges</a:t>
            </a:r>
            <a:r>
              <a:rPr lang="en-IN" sz="1600" dirty="0" smtClean="0">
                <a:solidFill>
                  <a:schemeClr val="tx1"/>
                </a:solidFill>
                <a:sym typeface="+mn-ea"/>
              </a:rPr>
              <a:t> – </a:t>
            </a:r>
            <a:endParaRPr lang="en-IN" sz="1600" dirty="0" smtClean="0">
              <a:solidFill>
                <a:schemeClr val="tx1"/>
              </a:solidFill>
              <a:sym typeface="+mn-ea"/>
            </a:endParaRPr>
          </a:p>
          <a:p>
            <a:pPr marL="0" lvl="0" indent="0" algn="ctr" rtl="0">
              <a:spcBef>
                <a:spcPts val="0"/>
              </a:spcBef>
              <a:spcAft>
                <a:spcPts val="0"/>
              </a:spcAft>
              <a:buClr>
                <a:schemeClr val="dk1"/>
              </a:buClr>
              <a:buFont typeface="Arial" panose="020B0604020202020204"/>
              <a:buNone/>
            </a:pPr>
            <a:r>
              <a:rPr lang="en-IN" sz="1600" dirty="0" smtClean="0">
                <a:solidFill>
                  <a:schemeClr val="tx1"/>
                </a:solidFill>
                <a:sym typeface="+mn-ea"/>
              </a:rPr>
              <a:t>Charges and interests are applicable on the credit card which we us</a:t>
            </a:r>
            <a:endParaRPr lang="en-IN" sz="1600" dirty="0" smtClean="0">
              <a:solidFill>
                <a:schemeClr val="tx1"/>
              </a:solidFill>
              <a:sym typeface="+mn-ea"/>
            </a:endParaRPr>
          </a:p>
        </p:txBody>
      </p:sp>
      <p:sp>
        <p:nvSpPr>
          <p:cNvPr id="28" name="Google Shape;6279;p29"/>
          <p:cNvSpPr txBox="1">
            <a:spLocks noGrp="1"/>
          </p:cNvSpPr>
          <p:nvPr/>
        </p:nvSpPr>
        <p:spPr>
          <a:xfrm>
            <a:off x="705485" y="3952240"/>
            <a:ext cx="7731760" cy="873125"/>
          </a:xfrm>
          <a:prstGeom prst="rect">
            <a:avLst/>
          </a:prstGeom>
        </p:spPr>
        <p:style>
          <a:lnRef idx="0">
            <a:schemeClr val="accent6"/>
          </a:lnRef>
          <a:fillRef idx="3">
            <a:schemeClr val="accent6"/>
          </a:fillRef>
          <a:effectRef idx="3">
            <a:schemeClr val="accent6"/>
          </a:effectRef>
          <a:fontRef idx="minor">
            <a:schemeClr val="lt1"/>
          </a:fontRef>
        </p:style>
        <p:txBody>
          <a:bodyPr wrap="square" lIns="0" tIns="45700" rIns="0" bIns="45700" anchor="ctr" anchorCtr="0">
            <a:noAutofit/>
          </a:bodyPr>
          <a:lstStyle>
            <a:defPPr marR="0" lvl="0" algn="l" rtl="0">
              <a:lnSpc>
                <a:spcPct val="100000"/>
              </a:lnSpc>
              <a:spcBef>
                <a:spcPts val="0"/>
              </a:spcBef>
              <a:spcAft>
                <a:spcPts val="0"/>
              </a:spcAft>
              <a:defRPr>
                <a:solidFill>
                  <a:schemeClr val="lt1"/>
                </a:solidFill>
              </a:defRPr>
            </a:defPPr>
            <a:lvl1pPr marR="0" lvl="0" algn="ctr" rtl="0">
              <a:lnSpc>
                <a:spcPct val="100000"/>
              </a:lnSpc>
              <a:spcBef>
                <a:spcPts val="0"/>
              </a:spcBef>
              <a:spcAft>
                <a:spcPts val="0"/>
              </a:spcAft>
              <a:buClr>
                <a:schemeClr val="lt1"/>
              </a:buClr>
              <a:buSzPts val="2700"/>
              <a:buFont typeface="Quattrocento Sans" panose="020B0502050000020003"/>
              <a:buNone/>
              <a:defRPr sz="2700" b="1" i="0" u="none" strike="noStrike" cap="none">
                <a:solidFill>
                  <a:schemeClr val="lt1"/>
                </a:solidFill>
                <a:latin typeface="Quattrocento Sans" panose="020B0502050000020003"/>
                <a:ea typeface="Quattrocento Sans" panose="020B0502050000020003"/>
                <a:cs typeface="Quattrocento Sans" panose="020B0502050000020003"/>
                <a:sym typeface="Quattrocento Sans" panose="020B0502050000020003"/>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Clr>
                <a:schemeClr val="dk1"/>
              </a:buClr>
              <a:buFont typeface="Arial" panose="020B0604020202020204"/>
              <a:buNone/>
            </a:pPr>
            <a:r>
              <a:rPr lang="en-IN" sz="1600" dirty="0" smtClean="0">
                <a:solidFill>
                  <a:schemeClr val="tx1"/>
                </a:solidFill>
                <a:latin typeface="Arial Black" panose="020B0A04020102020204" charset="0"/>
                <a:cs typeface="Arial Black" panose="020B0A04020102020204" charset="0"/>
                <a:sym typeface="+mn-ea"/>
              </a:rPr>
              <a:t>Hidden Charges</a:t>
            </a:r>
            <a:r>
              <a:rPr lang="en-IN" sz="1600" dirty="0" smtClean="0">
                <a:solidFill>
                  <a:schemeClr val="tx1"/>
                </a:solidFill>
                <a:sym typeface="+mn-ea"/>
              </a:rPr>
              <a:t> – </a:t>
            </a:r>
            <a:endParaRPr lang="en-IN" sz="1600" dirty="0" smtClean="0">
              <a:solidFill>
                <a:schemeClr val="tx1"/>
              </a:solidFill>
              <a:sym typeface="+mn-ea"/>
            </a:endParaRPr>
          </a:p>
          <a:p>
            <a:pPr marL="0" lvl="0" indent="0" algn="ctr" rtl="0">
              <a:spcBef>
                <a:spcPts val="0"/>
              </a:spcBef>
              <a:spcAft>
                <a:spcPts val="0"/>
              </a:spcAft>
              <a:buClr>
                <a:schemeClr val="dk1"/>
              </a:buClr>
              <a:buFont typeface="Arial" panose="020B0604020202020204"/>
              <a:buNone/>
            </a:pPr>
            <a:r>
              <a:rPr lang="en-IN" sz="1600" dirty="0" smtClean="0">
                <a:solidFill>
                  <a:schemeClr val="tx1"/>
                </a:solidFill>
                <a:sym typeface="+mn-ea"/>
              </a:rPr>
              <a:t>There is a sense in society that there are very high hidden charges in the credit cards ,</a:t>
            </a:r>
            <a:endParaRPr lang="en-IN" sz="1600" dirty="0" smtClean="0">
              <a:solidFill>
                <a:schemeClr val="tx1"/>
              </a:solidFill>
            </a:endParaRPr>
          </a:p>
          <a:p>
            <a:pPr marL="0" lvl="0" indent="0" algn="ctr" rtl="0">
              <a:spcBef>
                <a:spcPts val="0"/>
              </a:spcBef>
              <a:spcAft>
                <a:spcPts val="0"/>
              </a:spcAft>
              <a:buClr>
                <a:schemeClr val="dk1"/>
              </a:buClr>
              <a:buFont typeface="Arial" panose="020B0604020202020204"/>
              <a:buNone/>
            </a:pPr>
            <a:r>
              <a:rPr lang="en-IN" sz="1600" dirty="0" smtClean="0">
                <a:solidFill>
                  <a:schemeClr val="tx1"/>
                </a:solidFill>
                <a:sym typeface="+mn-ea"/>
              </a:rPr>
              <a:t>         as well as People in India does not want to take loans unless necessary .</a:t>
            </a:r>
            <a:endParaRPr lang="en-IN" sz="1600" dirty="0" smtClean="0">
              <a:solidFill>
                <a:schemeClr val="tx1"/>
              </a:solidFill>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Google Shape;6279;p29"/>
          <p:cNvSpPr txBox="1">
            <a:spLocks noGrp="1"/>
          </p:cNvSpPr>
          <p:nvPr/>
        </p:nvSpPr>
        <p:spPr>
          <a:xfrm>
            <a:off x="1204595" y="926465"/>
            <a:ext cx="7731760" cy="662940"/>
          </a:xfrm>
          <a:prstGeom prst="rect">
            <a:avLst/>
          </a:prstGeom>
        </p:spPr>
        <p:style>
          <a:lnRef idx="0">
            <a:schemeClr val="accent6"/>
          </a:lnRef>
          <a:fillRef idx="3">
            <a:schemeClr val="accent6"/>
          </a:fillRef>
          <a:effectRef idx="3">
            <a:schemeClr val="accent6"/>
          </a:effectRef>
          <a:fontRef idx="minor">
            <a:schemeClr val="lt1"/>
          </a:fontRef>
        </p:style>
        <p:txBody>
          <a:bodyPr wrap="square" lIns="0" tIns="45700" rIns="0" bIns="45700" anchor="ctr" anchorCtr="0">
            <a:noAutofit/>
          </a:bodyPr>
          <a:lstStyle>
            <a:defPPr marR="0" lvl="0" algn="l" rtl="0">
              <a:lnSpc>
                <a:spcPct val="100000"/>
              </a:lnSpc>
              <a:spcBef>
                <a:spcPts val="0"/>
              </a:spcBef>
              <a:spcAft>
                <a:spcPts val="0"/>
              </a:spcAft>
              <a:defRPr>
                <a:solidFill>
                  <a:schemeClr val="lt1"/>
                </a:solidFill>
              </a:defRPr>
            </a:defPPr>
            <a:lvl1pPr marR="0" lvl="0" algn="ctr" rtl="0">
              <a:lnSpc>
                <a:spcPct val="100000"/>
              </a:lnSpc>
              <a:spcBef>
                <a:spcPts val="0"/>
              </a:spcBef>
              <a:spcAft>
                <a:spcPts val="0"/>
              </a:spcAft>
              <a:buClr>
                <a:schemeClr val="lt1"/>
              </a:buClr>
              <a:buSzPts val="2700"/>
              <a:buFont typeface="Quattrocento Sans" panose="020B0502050000020003"/>
              <a:buNone/>
              <a:defRPr sz="2700" b="1" i="0" u="none" strike="noStrike" cap="none">
                <a:solidFill>
                  <a:schemeClr val="lt1"/>
                </a:solidFill>
                <a:latin typeface="Quattrocento Sans" panose="020B0502050000020003"/>
                <a:ea typeface="Quattrocento Sans" panose="020B0502050000020003"/>
                <a:cs typeface="Quattrocento Sans" panose="020B0502050000020003"/>
                <a:sym typeface="Quattrocento Sans" panose="020B0502050000020003"/>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Clr>
                <a:schemeClr val="dk1"/>
              </a:buClr>
              <a:buFont typeface="Arial" panose="020B0604020202020204"/>
              <a:buNone/>
            </a:pPr>
            <a:r>
              <a:rPr lang="en-US" sz="1600" b="0" dirty="0">
                <a:solidFill>
                  <a:schemeClr val="tx1"/>
                </a:solidFill>
                <a:latin typeface="Arial Black" panose="020B0A04020102020204" charset="0"/>
                <a:cs typeface="Arial Black" panose="020B0A04020102020204" charset="0"/>
                <a:sym typeface="+mn-ea"/>
              </a:rPr>
              <a:t> Competition</a:t>
            </a:r>
            <a:r>
              <a:rPr lang="en-US" sz="1600" dirty="0">
                <a:solidFill>
                  <a:schemeClr val="tx1"/>
                </a:solidFill>
                <a:sym typeface="+mn-ea"/>
              </a:rPr>
              <a:t>: C</a:t>
            </a:r>
            <a:r>
              <a:rPr lang="en-US" sz="1500" dirty="0">
                <a:solidFill>
                  <a:schemeClr val="tx1"/>
                </a:solidFill>
                <a:sym typeface="+mn-ea"/>
              </a:rPr>
              <a:t>RED could face increased competition from other companies offering similar products &amp; services, which could lead to decreased market share and revenue.</a:t>
            </a:r>
            <a:endParaRPr lang="en-US" sz="1500" dirty="0">
              <a:solidFill>
                <a:schemeClr val="tx1"/>
              </a:solidFill>
              <a:sym typeface="+mn-ea"/>
            </a:endParaRPr>
          </a:p>
        </p:txBody>
      </p:sp>
      <p:sp>
        <p:nvSpPr>
          <p:cNvPr id="26" name="Google Shape;6279;p29"/>
          <p:cNvSpPr txBox="1">
            <a:spLocks noGrp="1"/>
          </p:cNvSpPr>
          <p:nvPr/>
        </p:nvSpPr>
        <p:spPr>
          <a:xfrm>
            <a:off x="1204595" y="1798955"/>
            <a:ext cx="7731760" cy="662940"/>
          </a:xfrm>
          <a:prstGeom prst="rect">
            <a:avLst/>
          </a:prstGeom>
        </p:spPr>
        <p:style>
          <a:lnRef idx="0">
            <a:schemeClr val="accent6"/>
          </a:lnRef>
          <a:fillRef idx="3">
            <a:schemeClr val="accent6"/>
          </a:fillRef>
          <a:effectRef idx="3">
            <a:schemeClr val="accent6"/>
          </a:effectRef>
          <a:fontRef idx="minor">
            <a:schemeClr val="lt1"/>
          </a:fontRef>
        </p:style>
        <p:txBody>
          <a:bodyPr wrap="square" lIns="0" tIns="45700" rIns="0" bIns="45700" anchor="ctr" anchorCtr="0">
            <a:noAutofit/>
          </a:bodyPr>
          <a:lstStyle>
            <a:defPPr marR="0" lvl="0" algn="l" rtl="0">
              <a:lnSpc>
                <a:spcPct val="100000"/>
              </a:lnSpc>
              <a:spcBef>
                <a:spcPts val="0"/>
              </a:spcBef>
              <a:spcAft>
                <a:spcPts val="0"/>
              </a:spcAft>
              <a:defRPr>
                <a:solidFill>
                  <a:schemeClr val="lt1"/>
                </a:solidFill>
              </a:defRPr>
            </a:defPPr>
            <a:lvl1pPr marR="0" lvl="0" algn="ctr" rtl="0">
              <a:lnSpc>
                <a:spcPct val="100000"/>
              </a:lnSpc>
              <a:spcBef>
                <a:spcPts val="0"/>
              </a:spcBef>
              <a:spcAft>
                <a:spcPts val="0"/>
              </a:spcAft>
              <a:buClr>
                <a:schemeClr val="lt1"/>
              </a:buClr>
              <a:buSzPts val="2700"/>
              <a:buFont typeface="Quattrocento Sans" panose="020B0502050000020003"/>
              <a:buNone/>
              <a:defRPr sz="2700" b="1" i="0" u="none" strike="noStrike" cap="none">
                <a:solidFill>
                  <a:schemeClr val="lt1"/>
                </a:solidFill>
                <a:latin typeface="Quattrocento Sans" panose="020B0502050000020003"/>
                <a:ea typeface="Quattrocento Sans" panose="020B0502050000020003"/>
                <a:cs typeface="Quattrocento Sans" panose="020B0502050000020003"/>
                <a:sym typeface="Quattrocento Sans" panose="020B0502050000020003"/>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Clr>
                <a:schemeClr val="dk1"/>
              </a:buClr>
              <a:buFont typeface="Arial" panose="020B0604020202020204"/>
              <a:buNone/>
            </a:pPr>
            <a:r>
              <a:rPr lang="en-US" sz="1600" b="0" dirty="0">
                <a:solidFill>
                  <a:schemeClr val="tx1"/>
                </a:solidFill>
                <a:latin typeface="Arial Black" panose="020B0A04020102020204" charset="0"/>
                <a:cs typeface="Arial Black" panose="020B0A04020102020204" charset="0"/>
                <a:sym typeface="+mn-ea"/>
              </a:rPr>
              <a:t>Regulatory changes</a:t>
            </a:r>
            <a:r>
              <a:rPr lang="en-US" sz="1600" dirty="0">
                <a:solidFill>
                  <a:schemeClr val="tx1"/>
                </a:solidFill>
                <a:sym typeface="+mn-ea"/>
              </a:rPr>
              <a:t>: Changes in laws and regulations could affect CRED's ability to operate and could lead to increased compliance costs.</a:t>
            </a:r>
            <a:endParaRPr lang="en-US" sz="1600" dirty="0">
              <a:solidFill>
                <a:schemeClr val="tx1"/>
              </a:solidFill>
              <a:sym typeface="+mn-ea"/>
            </a:endParaRPr>
          </a:p>
        </p:txBody>
      </p:sp>
      <p:sp>
        <p:nvSpPr>
          <p:cNvPr id="27" name="Google Shape;6279;p29"/>
          <p:cNvSpPr txBox="1">
            <a:spLocks noGrp="1"/>
          </p:cNvSpPr>
          <p:nvPr/>
        </p:nvSpPr>
        <p:spPr>
          <a:xfrm>
            <a:off x="1204595" y="2671445"/>
            <a:ext cx="7731760" cy="662940"/>
          </a:xfrm>
          <a:prstGeom prst="rect">
            <a:avLst/>
          </a:prstGeom>
        </p:spPr>
        <p:style>
          <a:lnRef idx="0">
            <a:schemeClr val="accent6"/>
          </a:lnRef>
          <a:fillRef idx="3">
            <a:schemeClr val="accent6"/>
          </a:fillRef>
          <a:effectRef idx="3">
            <a:schemeClr val="accent6"/>
          </a:effectRef>
          <a:fontRef idx="minor">
            <a:schemeClr val="lt1"/>
          </a:fontRef>
        </p:style>
        <p:txBody>
          <a:bodyPr wrap="square" lIns="0" tIns="45700" rIns="0" bIns="45700" anchor="ctr" anchorCtr="0">
            <a:noAutofit/>
          </a:bodyPr>
          <a:lstStyle>
            <a:defPPr marR="0" lvl="0" algn="l" rtl="0">
              <a:lnSpc>
                <a:spcPct val="100000"/>
              </a:lnSpc>
              <a:spcBef>
                <a:spcPts val="0"/>
              </a:spcBef>
              <a:spcAft>
                <a:spcPts val="0"/>
              </a:spcAft>
              <a:defRPr>
                <a:solidFill>
                  <a:schemeClr val="lt1"/>
                </a:solidFill>
              </a:defRPr>
            </a:defPPr>
            <a:lvl1pPr marR="0" lvl="0" algn="ctr" rtl="0">
              <a:lnSpc>
                <a:spcPct val="100000"/>
              </a:lnSpc>
              <a:spcBef>
                <a:spcPts val="0"/>
              </a:spcBef>
              <a:spcAft>
                <a:spcPts val="0"/>
              </a:spcAft>
              <a:buClr>
                <a:schemeClr val="lt1"/>
              </a:buClr>
              <a:buSzPts val="2700"/>
              <a:buFont typeface="Quattrocento Sans" panose="020B0502050000020003"/>
              <a:buNone/>
              <a:defRPr sz="2700" b="1" i="0" u="none" strike="noStrike" cap="none">
                <a:solidFill>
                  <a:schemeClr val="lt1"/>
                </a:solidFill>
                <a:latin typeface="Quattrocento Sans" panose="020B0502050000020003"/>
                <a:ea typeface="Quattrocento Sans" panose="020B0502050000020003"/>
                <a:cs typeface="Quattrocento Sans" panose="020B0502050000020003"/>
                <a:sym typeface="Quattrocento Sans" panose="020B0502050000020003"/>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Clr>
                <a:schemeClr val="dk1"/>
              </a:buClr>
              <a:buFont typeface="Arial" panose="020B0604020202020204"/>
              <a:buNone/>
            </a:pPr>
            <a:r>
              <a:rPr lang="en-US" sz="1600" b="0">
                <a:solidFill>
                  <a:schemeClr val="tx1"/>
                </a:solidFill>
                <a:latin typeface="Arial Black" panose="020B0A04020102020204" charset="0"/>
                <a:cs typeface="Arial Black" panose="020B0A04020102020204" charset="0"/>
                <a:sym typeface="+mn-ea"/>
              </a:rPr>
              <a:t>Data privacy and security</a:t>
            </a:r>
            <a:r>
              <a:rPr lang="en-US" sz="1600">
                <a:solidFill>
                  <a:schemeClr val="tx1"/>
                </a:solidFill>
                <a:sym typeface="+mn-ea"/>
              </a:rPr>
              <a:t>: A data breach or failure to properly protect customer info could lead to loss of trust and potentially significant legal &amp; financial repercussions.</a:t>
            </a:r>
            <a:endParaRPr lang="en-US" sz="1600">
              <a:solidFill>
                <a:schemeClr val="tx1"/>
              </a:solidFill>
              <a:sym typeface="+mn-ea"/>
            </a:endParaRPr>
          </a:p>
        </p:txBody>
      </p:sp>
      <p:sp>
        <p:nvSpPr>
          <p:cNvPr id="28" name="Google Shape;6279;p29"/>
          <p:cNvSpPr txBox="1">
            <a:spLocks noGrp="1"/>
          </p:cNvSpPr>
          <p:nvPr/>
        </p:nvSpPr>
        <p:spPr>
          <a:xfrm>
            <a:off x="1204595" y="3543935"/>
            <a:ext cx="7731760" cy="662940"/>
          </a:xfrm>
          <a:prstGeom prst="rect">
            <a:avLst/>
          </a:prstGeom>
        </p:spPr>
        <p:style>
          <a:lnRef idx="0">
            <a:schemeClr val="accent6"/>
          </a:lnRef>
          <a:fillRef idx="3">
            <a:schemeClr val="accent6"/>
          </a:fillRef>
          <a:effectRef idx="3">
            <a:schemeClr val="accent6"/>
          </a:effectRef>
          <a:fontRef idx="minor">
            <a:schemeClr val="lt1"/>
          </a:fontRef>
        </p:style>
        <p:txBody>
          <a:bodyPr wrap="square" lIns="0" tIns="45700" rIns="0" bIns="45700" anchor="ctr" anchorCtr="0">
            <a:noAutofit/>
          </a:bodyPr>
          <a:lstStyle>
            <a:defPPr marR="0" lvl="0" algn="l" rtl="0">
              <a:lnSpc>
                <a:spcPct val="100000"/>
              </a:lnSpc>
              <a:spcBef>
                <a:spcPts val="0"/>
              </a:spcBef>
              <a:spcAft>
                <a:spcPts val="0"/>
              </a:spcAft>
              <a:defRPr>
                <a:solidFill>
                  <a:schemeClr val="lt1"/>
                </a:solidFill>
              </a:defRPr>
            </a:defPPr>
            <a:lvl1pPr marR="0" lvl="0" algn="ctr" rtl="0">
              <a:lnSpc>
                <a:spcPct val="100000"/>
              </a:lnSpc>
              <a:spcBef>
                <a:spcPts val="0"/>
              </a:spcBef>
              <a:spcAft>
                <a:spcPts val="0"/>
              </a:spcAft>
              <a:buClr>
                <a:schemeClr val="lt1"/>
              </a:buClr>
              <a:buSzPts val="2700"/>
              <a:buFont typeface="Quattrocento Sans" panose="020B0502050000020003"/>
              <a:buNone/>
              <a:defRPr sz="2700" b="1" i="0" u="none" strike="noStrike" cap="none">
                <a:solidFill>
                  <a:schemeClr val="lt1"/>
                </a:solidFill>
                <a:latin typeface="Quattrocento Sans" panose="020B0502050000020003"/>
                <a:ea typeface="Quattrocento Sans" panose="020B0502050000020003"/>
                <a:cs typeface="Quattrocento Sans" panose="020B0502050000020003"/>
                <a:sym typeface="Quattrocento Sans" panose="020B0502050000020003"/>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Clr>
                <a:schemeClr val="dk1"/>
              </a:buClr>
              <a:buFont typeface="Arial" panose="020B0604020202020204"/>
              <a:buNone/>
            </a:pPr>
            <a:r>
              <a:rPr lang="en-US" sz="1600" b="0">
                <a:solidFill>
                  <a:schemeClr val="tx1"/>
                </a:solidFill>
                <a:latin typeface="Arial Black" panose="020B0A04020102020204" charset="0"/>
                <a:cs typeface="Arial Black" panose="020B0A04020102020204" charset="0"/>
                <a:sym typeface="+mn-ea"/>
              </a:rPr>
              <a:t> Cyber attack</a:t>
            </a:r>
            <a:r>
              <a:rPr lang="en-US" sz="1600">
                <a:solidFill>
                  <a:schemeClr val="tx1"/>
                </a:solidFill>
                <a:sym typeface="+mn-ea"/>
              </a:rPr>
              <a:t>: CRED could be vulnerable to cyber attacks which could lead to loss of data, financial loss, and reputational damage.</a:t>
            </a:r>
            <a:endParaRPr lang="en-US" sz="1600">
              <a:solidFill>
                <a:schemeClr val="tx1"/>
              </a:solidFill>
              <a:sym typeface="+mn-ea"/>
            </a:endParaRPr>
          </a:p>
        </p:txBody>
      </p:sp>
      <p:sp>
        <p:nvSpPr>
          <p:cNvPr id="29" name="Google Shape;6279;p29"/>
          <p:cNvSpPr txBox="1">
            <a:spLocks noGrp="1"/>
          </p:cNvSpPr>
          <p:nvPr/>
        </p:nvSpPr>
        <p:spPr>
          <a:xfrm>
            <a:off x="1204595" y="4385310"/>
            <a:ext cx="7731760" cy="662940"/>
          </a:xfrm>
          <a:prstGeom prst="rect">
            <a:avLst/>
          </a:prstGeom>
        </p:spPr>
        <p:style>
          <a:lnRef idx="0">
            <a:schemeClr val="accent6"/>
          </a:lnRef>
          <a:fillRef idx="3">
            <a:schemeClr val="accent6"/>
          </a:fillRef>
          <a:effectRef idx="3">
            <a:schemeClr val="accent6"/>
          </a:effectRef>
          <a:fontRef idx="minor">
            <a:schemeClr val="lt1"/>
          </a:fontRef>
        </p:style>
        <p:txBody>
          <a:bodyPr wrap="square" lIns="0" tIns="45700" rIns="0" bIns="45700" anchor="ctr" anchorCtr="0">
            <a:noAutofit/>
          </a:bodyPr>
          <a:lstStyle>
            <a:defPPr marR="0" lvl="0" algn="l" rtl="0">
              <a:lnSpc>
                <a:spcPct val="100000"/>
              </a:lnSpc>
              <a:spcBef>
                <a:spcPts val="0"/>
              </a:spcBef>
              <a:spcAft>
                <a:spcPts val="0"/>
              </a:spcAft>
              <a:defRPr>
                <a:solidFill>
                  <a:schemeClr val="lt1"/>
                </a:solidFill>
              </a:defRPr>
            </a:defPPr>
            <a:lvl1pPr marR="0" lvl="0" algn="ctr" rtl="0">
              <a:lnSpc>
                <a:spcPct val="100000"/>
              </a:lnSpc>
              <a:spcBef>
                <a:spcPts val="0"/>
              </a:spcBef>
              <a:spcAft>
                <a:spcPts val="0"/>
              </a:spcAft>
              <a:buClr>
                <a:schemeClr val="lt1"/>
              </a:buClr>
              <a:buSzPts val="2700"/>
              <a:buFont typeface="Quattrocento Sans" panose="020B0502050000020003"/>
              <a:buNone/>
              <a:defRPr sz="2700" b="1" i="0" u="none" strike="noStrike" cap="none">
                <a:solidFill>
                  <a:schemeClr val="lt1"/>
                </a:solidFill>
                <a:latin typeface="Quattrocento Sans" panose="020B0502050000020003"/>
                <a:ea typeface="Quattrocento Sans" panose="020B0502050000020003"/>
                <a:cs typeface="Quattrocento Sans" panose="020B0502050000020003"/>
                <a:sym typeface="Quattrocento Sans" panose="020B0502050000020003"/>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Clr>
                <a:schemeClr val="dk1"/>
              </a:buClr>
              <a:buFont typeface="Arial" panose="020B0604020202020204"/>
              <a:buNone/>
            </a:pPr>
            <a:r>
              <a:rPr lang="en-US" sz="1600" b="0">
                <a:solidFill>
                  <a:schemeClr val="tx1"/>
                </a:solidFill>
                <a:latin typeface="Arial Black" panose="020B0A04020102020204" charset="0"/>
                <a:cs typeface="Arial Black" panose="020B0A04020102020204" charset="0"/>
                <a:sym typeface="+mn-ea"/>
              </a:rPr>
              <a:t>Technology disruption</a:t>
            </a:r>
            <a:r>
              <a:rPr lang="en-US" sz="1600">
                <a:solidFill>
                  <a:schemeClr val="tx1"/>
                </a:solidFill>
                <a:sym typeface="+mn-ea"/>
              </a:rPr>
              <a:t>: CRED's business model could be impacted by technological advances in the industry, such as the increasing use of digital payments.</a:t>
            </a:r>
            <a:endParaRPr lang="en-US" sz="1600">
              <a:solidFill>
                <a:schemeClr val="tx1"/>
              </a:solidFill>
              <a:sym typeface="+mn-ea"/>
            </a:endParaRPr>
          </a:p>
        </p:txBody>
      </p:sp>
      <p:sp>
        <p:nvSpPr>
          <p:cNvPr id="2" name="Text Box 1"/>
          <p:cNvSpPr txBox="1"/>
          <p:nvPr/>
        </p:nvSpPr>
        <p:spPr>
          <a:xfrm>
            <a:off x="3257550" y="43815"/>
            <a:ext cx="2547620" cy="368300"/>
          </a:xfrm>
          <a:prstGeom prst="rect">
            <a:avLst/>
          </a:prstGeom>
          <a:solidFill>
            <a:schemeClr val="bg1"/>
          </a:solidFill>
        </p:spPr>
        <p:txBody>
          <a:bodyPr wrap="square" rtlCol="0">
            <a:spAutoFit/>
          </a:bodyPr>
          <a:p>
            <a:r>
              <a:rPr lang="en-US" sz="1800" b="1"/>
              <a:t>What could go Wrong</a:t>
            </a:r>
            <a:endParaRPr lang="en-US" sz="1800" b="1"/>
          </a:p>
        </p:txBody>
      </p:sp>
      <p:sp>
        <p:nvSpPr>
          <p:cNvPr id="3" name="Text Box 2"/>
          <p:cNvSpPr txBox="1"/>
          <p:nvPr/>
        </p:nvSpPr>
        <p:spPr>
          <a:xfrm>
            <a:off x="456565" y="480695"/>
            <a:ext cx="8149590" cy="306705"/>
          </a:xfrm>
          <a:prstGeom prst="rect">
            <a:avLst/>
          </a:prstGeom>
          <a:solidFill>
            <a:schemeClr val="bg1"/>
          </a:solidFill>
        </p:spPr>
        <p:txBody>
          <a:bodyPr wrap="square" rtlCol="0">
            <a:spAutoFit/>
          </a:bodyPr>
          <a:p>
            <a:pPr marL="0" lvl="0" indent="0" algn="ctr" rtl="0">
              <a:spcBef>
                <a:spcPts val="0"/>
              </a:spcBef>
              <a:spcAft>
                <a:spcPts val="0"/>
              </a:spcAft>
              <a:buClr>
                <a:schemeClr val="dk1"/>
              </a:buClr>
              <a:buFont typeface="Arial" panose="020B0604020202020204"/>
              <a:buNone/>
            </a:pPr>
            <a:r>
              <a:rPr lang="en-IN" dirty="0" smtClean="0">
                <a:sym typeface="+mn-ea"/>
              </a:rPr>
              <a:t>There are several potential risks that could damage CRED's business:</a:t>
            </a:r>
            <a:endParaRPr lang="en-IN" dirty="0" smtClean="0">
              <a:sym typeface="+mn-ea"/>
            </a:endParaRPr>
          </a:p>
        </p:txBody>
      </p:sp>
      <p:pic>
        <p:nvPicPr>
          <p:cNvPr id="8" name="Picture Placeholder 7" descr="rules-and-regulations-red-ink-stamp-drawing_csp21277744"/>
          <p:cNvPicPr>
            <a:picLocks noChangeAspect="1"/>
          </p:cNvPicPr>
          <p:nvPr>
            <p:ph type="pic" idx="2"/>
          </p:nvPr>
        </p:nvPicPr>
        <p:blipFill>
          <a:blip r:embed="rId1"/>
          <a:stretch>
            <a:fillRect/>
          </a:stretch>
        </p:blipFill>
        <p:spPr>
          <a:xfrm>
            <a:off x="194945" y="1751965"/>
            <a:ext cx="866140" cy="755650"/>
          </a:xfrm>
          <a:prstGeom prst="rect">
            <a:avLst/>
          </a:prstGeom>
        </p:spPr>
      </p:pic>
      <p:pic>
        <p:nvPicPr>
          <p:cNvPr id="9" name="Picture Placeholder 8" descr="cyber-criminal-computer-crossbones-49145646"/>
          <p:cNvPicPr>
            <a:picLocks noChangeAspect="1"/>
          </p:cNvPicPr>
          <p:nvPr>
            <p:ph type="pic" idx="3"/>
          </p:nvPr>
        </p:nvPicPr>
        <p:blipFill>
          <a:blip r:embed="rId2"/>
          <a:stretch>
            <a:fillRect/>
          </a:stretch>
        </p:blipFill>
        <p:spPr>
          <a:xfrm>
            <a:off x="194310" y="3501390"/>
            <a:ext cx="866775" cy="756920"/>
          </a:xfrm>
          <a:prstGeom prst="rect">
            <a:avLst/>
          </a:prstGeom>
        </p:spPr>
      </p:pic>
      <p:pic>
        <p:nvPicPr>
          <p:cNvPr id="14" name="Picture Placeholder 13" descr="digital-disruption-illustration-concept-disruptive-business-ideas-like-computing-everywhere-analytics-smart-machines-cloud-web-58311650"/>
          <p:cNvPicPr>
            <a:picLocks noChangeAspect="1"/>
          </p:cNvPicPr>
          <p:nvPr>
            <p:ph type="pic" idx="4"/>
          </p:nvPr>
        </p:nvPicPr>
        <p:blipFill>
          <a:blip r:embed="rId3"/>
          <a:stretch>
            <a:fillRect/>
          </a:stretch>
        </p:blipFill>
        <p:spPr>
          <a:xfrm>
            <a:off x="193675" y="4333875"/>
            <a:ext cx="867410" cy="751840"/>
          </a:xfrm>
          <a:prstGeom prst="rect">
            <a:avLst/>
          </a:prstGeom>
        </p:spPr>
      </p:pic>
      <p:pic>
        <p:nvPicPr>
          <p:cNvPr id="16" name="Picture Placeholder 15" descr="Data privacy"/>
          <p:cNvPicPr>
            <a:picLocks noChangeAspect="1"/>
          </p:cNvPicPr>
          <p:nvPr>
            <p:ph type="pic" idx="5"/>
          </p:nvPr>
        </p:nvPicPr>
        <p:blipFill>
          <a:blip r:embed="rId4"/>
          <a:stretch>
            <a:fillRect/>
          </a:stretch>
        </p:blipFill>
        <p:spPr>
          <a:xfrm>
            <a:off x="194945" y="2628900"/>
            <a:ext cx="866140" cy="736600"/>
          </a:xfrm>
          <a:prstGeom prst="rect">
            <a:avLst/>
          </a:prstGeom>
        </p:spPr>
      </p:pic>
      <p:pic>
        <p:nvPicPr>
          <p:cNvPr id="17" name="Picture 16" descr="competition-15964321"/>
          <p:cNvPicPr>
            <a:picLocks noChangeAspect="1"/>
          </p:cNvPicPr>
          <p:nvPr/>
        </p:nvPicPr>
        <p:blipFill>
          <a:blip r:embed="rId5"/>
          <a:stretch>
            <a:fillRect/>
          </a:stretch>
        </p:blipFill>
        <p:spPr>
          <a:xfrm>
            <a:off x="193675" y="879475"/>
            <a:ext cx="867410" cy="75120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2689225" y="46355"/>
            <a:ext cx="3764915" cy="368300"/>
          </a:xfrm>
          <a:prstGeom prst="rect">
            <a:avLst/>
          </a:prstGeom>
          <a:solidFill>
            <a:schemeClr val="bg1"/>
          </a:solidFill>
        </p:spPr>
        <p:txBody>
          <a:bodyPr wrap="square" rtlCol="0">
            <a:spAutoFit/>
          </a:bodyPr>
          <a:p>
            <a:r>
              <a:rPr lang="en-US" sz="1800" b="1">
                <a:solidFill>
                  <a:schemeClr val="tx1"/>
                </a:solidFill>
                <a:sym typeface="+mn-ea"/>
              </a:rPr>
              <a:t>Insights From Above Case Study</a:t>
            </a:r>
            <a:endParaRPr lang="en-US" sz="1800" b="1">
              <a:solidFill>
                <a:schemeClr val="tx1"/>
              </a:solidFill>
              <a:sym typeface="+mn-ea"/>
            </a:endParaRPr>
          </a:p>
        </p:txBody>
      </p:sp>
      <p:sp>
        <p:nvSpPr>
          <p:cNvPr id="7" name="Google Shape;6279;p29"/>
          <p:cNvSpPr txBox="1">
            <a:spLocks noGrp="1"/>
          </p:cNvSpPr>
          <p:nvPr/>
        </p:nvSpPr>
        <p:spPr>
          <a:xfrm>
            <a:off x="146050" y="492125"/>
            <a:ext cx="8857615" cy="662940"/>
          </a:xfrm>
          <a:prstGeom prst="rect">
            <a:avLst/>
          </a:prstGeom>
        </p:spPr>
        <p:style>
          <a:lnRef idx="0">
            <a:schemeClr val="accent6"/>
          </a:lnRef>
          <a:fillRef idx="3">
            <a:schemeClr val="accent6"/>
          </a:fillRef>
          <a:effectRef idx="3">
            <a:schemeClr val="accent6"/>
          </a:effectRef>
          <a:fontRef idx="minor">
            <a:schemeClr val="lt1"/>
          </a:fontRef>
        </p:style>
        <p:txBody>
          <a:bodyPr wrap="square" lIns="0" tIns="45700" rIns="0" bIns="45700" anchor="ctr" anchorCtr="0">
            <a:noAutofit/>
          </a:bodyPr>
          <a:lstStyle>
            <a:defPPr marR="0" lvl="0" algn="l" rtl="0">
              <a:lnSpc>
                <a:spcPct val="100000"/>
              </a:lnSpc>
              <a:spcBef>
                <a:spcPts val="0"/>
              </a:spcBef>
              <a:spcAft>
                <a:spcPts val="0"/>
              </a:spcAft>
              <a:defRPr>
                <a:solidFill>
                  <a:schemeClr val="lt1"/>
                </a:solidFill>
              </a:defRPr>
            </a:defPPr>
            <a:lvl1pPr marR="0" lvl="0" algn="ctr" rtl="0">
              <a:lnSpc>
                <a:spcPct val="100000"/>
              </a:lnSpc>
              <a:spcBef>
                <a:spcPts val="0"/>
              </a:spcBef>
              <a:spcAft>
                <a:spcPts val="0"/>
              </a:spcAft>
              <a:buClr>
                <a:schemeClr val="lt1"/>
              </a:buClr>
              <a:buSzPts val="2700"/>
              <a:buFont typeface="Quattrocento Sans" panose="020B0502050000020003"/>
              <a:buNone/>
              <a:defRPr sz="2700" b="1" i="0" u="none" strike="noStrike" cap="none">
                <a:solidFill>
                  <a:schemeClr val="lt1"/>
                </a:solidFill>
                <a:latin typeface="Quattrocento Sans" panose="020B0502050000020003"/>
                <a:ea typeface="Quattrocento Sans" panose="020B0502050000020003"/>
                <a:cs typeface="Quattrocento Sans" panose="020B0502050000020003"/>
                <a:sym typeface="Quattrocento Sans" panose="020B0502050000020003"/>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Clr>
                <a:schemeClr val="dk1"/>
              </a:buClr>
              <a:buFont typeface="Arial" panose="020B0604020202020204"/>
              <a:buNone/>
            </a:pPr>
            <a:r>
              <a:rPr lang="en-US" sz="1500" dirty="0">
                <a:solidFill>
                  <a:schemeClr val="tx1"/>
                </a:solidFill>
                <a:sym typeface="+mn-ea"/>
              </a:rPr>
              <a:t>CRED makes easy and convenient for anyone to pay their credit card bills on time. </a:t>
            </a:r>
            <a:endParaRPr lang="en-US" sz="1500" dirty="0">
              <a:solidFill>
                <a:schemeClr val="tx1"/>
              </a:solidFill>
              <a:sym typeface="+mn-ea"/>
            </a:endParaRPr>
          </a:p>
        </p:txBody>
      </p:sp>
      <p:sp>
        <p:nvSpPr>
          <p:cNvPr id="9" name="Google Shape;6279;p29"/>
          <p:cNvSpPr txBox="1">
            <a:spLocks noGrp="1"/>
          </p:cNvSpPr>
          <p:nvPr/>
        </p:nvSpPr>
        <p:spPr>
          <a:xfrm>
            <a:off x="146050" y="1249045"/>
            <a:ext cx="8857615" cy="662940"/>
          </a:xfrm>
          <a:prstGeom prst="rect">
            <a:avLst/>
          </a:prstGeom>
        </p:spPr>
        <p:style>
          <a:lnRef idx="0">
            <a:schemeClr val="accent6"/>
          </a:lnRef>
          <a:fillRef idx="3">
            <a:schemeClr val="accent6"/>
          </a:fillRef>
          <a:effectRef idx="3">
            <a:schemeClr val="accent6"/>
          </a:effectRef>
          <a:fontRef idx="minor">
            <a:schemeClr val="lt1"/>
          </a:fontRef>
        </p:style>
        <p:txBody>
          <a:bodyPr wrap="square" lIns="0" tIns="45700" rIns="0" bIns="45700" anchor="ctr" anchorCtr="0">
            <a:noAutofit/>
          </a:bodyPr>
          <a:lstStyle>
            <a:defPPr marR="0" lvl="0" algn="l" rtl="0">
              <a:lnSpc>
                <a:spcPct val="100000"/>
              </a:lnSpc>
              <a:spcBef>
                <a:spcPts val="0"/>
              </a:spcBef>
              <a:spcAft>
                <a:spcPts val="0"/>
              </a:spcAft>
              <a:defRPr>
                <a:solidFill>
                  <a:schemeClr val="lt1"/>
                </a:solidFill>
              </a:defRPr>
            </a:defPPr>
            <a:lvl1pPr marR="0" lvl="0" algn="ctr" rtl="0">
              <a:lnSpc>
                <a:spcPct val="100000"/>
              </a:lnSpc>
              <a:spcBef>
                <a:spcPts val="0"/>
              </a:spcBef>
              <a:spcAft>
                <a:spcPts val="0"/>
              </a:spcAft>
              <a:buClr>
                <a:schemeClr val="lt1"/>
              </a:buClr>
              <a:buSzPts val="2700"/>
              <a:buFont typeface="Quattrocento Sans" panose="020B0502050000020003"/>
              <a:buNone/>
              <a:defRPr sz="2700" b="1" i="0" u="none" strike="noStrike" cap="none">
                <a:solidFill>
                  <a:schemeClr val="lt1"/>
                </a:solidFill>
                <a:latin typeface="Quattrocento Sans" panose="020B0502050000020003"/>
                <a:ea typeface="Quattrocento Sans" panose="020B0502050000020003"/>
                <a:cs typeface="Quattrocento Sans" panose="020B0502050000020003"/>
                <a:sym typeface="Quattrocento Sans" panose="020B0502050000020003"/>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Clr>
                <a:schemeClr val="dk1"/>
              </a:buClr>
              <a:buFont typeface="Arial" panose="020B0604020202020204"/>
              <a:buNone/>
            </a:pPr>
            <a:r>
              <a:rPr lang="en-US" sz="1600">
                <a:solidFill>
                  <a:schemeClr val="tx1"/>
                </a:solidFill>
                <a:sym typeface="+mn-ea"/>
              </a:rPr>
              <a:t>CRED initially targets Generation Y (age b/w 25 and 40) mostly wealthy individuals</a:t>
            </a:r>
            <a:endParaRPr lang="en-US" sz="1500" dirty="0">
              <a:solidFill>
                <a:schemeClr val="tx1"/>
              </a:solidFill>
              <a:sym typeface="+mn-ea"/>
            </a:endParaRPr>
          </a:p>
        </p:txBody>
      </p:sp>
      <p:sp>
        <p:nvSpPr>
          <p:cNvPr id="10" name="Google Shape;6279;p29"/>
          <p:cNvSpPr txBox="1">
            <a:spLocks noGrp="1"/>
          </p:cNvSpPr>
          <p:nvPr/>
        </p:nvSpPr>
        <p:spPr>
          <a:xfrm>
            <a:off x="142875" y="2014220"/>
            <a:ext cx="8857615" cy="662940"/>
          </a:xfrm>
          <a:prstGeom prst="rect">
            <a:avLst/>
          </a:prstGeom>
        </p:spPr>
        <p:style>
          <a:lnRef idx="0">
            <a:schemeClr val="accent6"/>
          </a:lnRef>
          <a:fillRef idx="3">
            <a:schemeClr val="accent6"/>
          </a:fillRef>
          <a:effectRef idx="3">
            <a:schemeClr val="accent6"/>
          </a:effectRef>
          <a:fontRef idx="minor">
            <a:schemeClr val="lt1"/>
          </a:fontRef>
        </p:style>
        <p:txBody>
          <a:bodyPr wrap="square" lIns="0" tIns="45700" rIns="0" bIns="45700" anchor="ctr" anchorCtr="0">
            <a:noAutofit/>
          </a:bodyPr>
          <a:lstStyle>
            <a:defPPr marR="0" lvl="0" algn="l" rtl="0">
              <a:lnSpc>
                <a:spcPct val="100000"/>
              </a:lnSpc>
              <a:spcBef>
                <a:spcPts val="0"/>
              </a:spcBef>
              <a:spcAft>
                <a:spcPts val="0"/>
              </a:spcAft>
              <a:defRPr>
                <a:solidFill>
                  <a:schemeClr val="lt1"/>
                </a:solidFill>
              </a:defRPr>
            </a:defPPr>
            <a:lvl1pPr marR="0" lvl="0" algn="ctr" rtl="0">
              <a:lnSpc>
                <a:spcPct val="100000"/>
              </a:lnSpc>
              <a:spcBef>
                <a:spcPts val="0"/>
              </a:spcBef>
              <a:spcAft>
                <a:spcPts val="0"/>
              </a:spcAft>
              <a:buClr>
                <a:schemeClr val="lt1"/>
              </a:buClr>
              <a:buSzPts val="2700"/>
              <a:buFont typeface="Quattrocento Sans" panose="020B0502050000020003"/>
              <a:buNone/>
              <a:defRPr sz="2700" b="1" i="0" u="none" strike="noStrike" cap="none">
                <a:solidFill>
                  <a:schemeClr val="lt1"/>
                </a:solidFill>
                <a:latin typeface="Quattrocento Sans" panose="020B0502050000020003"/>
                <a:ea typeface="Quattrocento Sans" panose="020B0502050000020003"/>
                <a:cs typeface="Quattrocento Sans" panose="020B0502050000020003"/>
                <a:sym typeface="Quattrocento Sans" panose="020B0502050000020003"/>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Clr>
                <a:schemeClr val="dk1"/>
              </a:buClr>
              <a:buFont typeface="Arial" panose="020B0604020202020204"/>
              <a:buNone/>
            </a:pPr>
            <a:r>
              <a:rPr lang="en-US" sz="1500" dirty="0">
                <a:solidFill>
                  <a:schemeClr val="tx1"/>
                </a:solidFill>
                <a:sym typeface="+mn-ea"/>
              </a:rPr>
              <a:t>CRED  is an RBI-approved app with a large number of active users over 5.9 million, which is 20% of all credit card bill payments in India</a:t>
            </a:r>
            <a:endParaRPr lang="en-US" sz="1500" dirty="0">
              <a:solidFill>
                <a:schemeClr val="tx1"/>
              </a:solidFill>
              <a:sym typeface="+mn-ea"/>
            </a:endParaRPr>
          </a:p>
        </p:txBody>
      </p:sp>
      <p:sp>
        <p:nvSpPr>
          <p:cNvPr id="12" name="Google Shape;6279;p29"/>
          <p:cNvSpPr txBox="1">
            <a:spLocks noGrp="1"/>
          </p:cNvSpPr>
          <p:nvPr/>
        </p:nvSpPr>
        <p:spPr>
          <a:xfrm>
            <a:off x="146050" y="2780030"/>
            <a:ext cx="8857615" cy="662940"/>
          </a:xfrm>
          <a:prstGeom prst="rect">
            <a:avLst/>
          </a:prstGeom>
        </p:spPr>
        <p:style>
          <a:lnRef idx="0">
            <a:schemeClr val="accent6"/>
          </a:lnRef>
          <a:fillRef idx="3">
            <a:schemeClr val="accent6"/>
          </a:fillRef>
          <a:effectRef idx="3">
            <a:schemeClr val="accent6"/>
          </a:effectRef>
          <a:fontRef idx="minor">
            <a:schemeClr val="lt1"/>
          </a:fontRef>
        </p:style>
        <p:txBody>
          <a:bodyPr wrap="square" lIns="0" tIns="45700" rIns="0" bIns="45700" anchor="ctr" anchorCtr="0">
            <a:noAutofit/>
          </a:bodyPr>
          <a:lstStyle>
            <a:defPPr marR="0" lvl="0" algn="l" rtl="0">
              <a:lnSpc>
                <a:spcPct val="100000"/>
              </a:lnSpc>
              <a:spcBef>
                <a:spcPts val="0"/>
              </a:spcBef>
              <a:spcAft>
                <a:spcPts val="0"/>
              </a:spcAft>
              <a:defRPr>
                <a:solidFill>
                  <a:schemeClr val="lt1"/>
                </a:solidFill>
              </a:defRPr>
            </a:defPPr>
            <a:lvl1pPr marR="0" lvl="0" algn="ctr" rtl="0">
              <a:lnSpc>
                <a:spcPct val="100000"/>
              </a:lnSpc>
              <a:spcBef>
                <a:spcPts val="0"/>
              </a:spcBef>
              <a:spcAft>
                <a:spcPts val="0"/>
              </a:spcAft>
              <a:buClr>
                <a:schemeClr val="lt1"/>
              </a:buClr>
              <a:buSzPts val="2700"/>
              <a:buFont typeface="Quattrocento Sans" panose="020B0502050000020003"/>
              <a:buNone/>
              <a:defRPr sz="2700" b="1" i="0" u="none" strike="noStrike" cap="none">
                <a:solidFill>
                  <a:schemeClr val="lt1"/>
                </a:solidFill>
                <a:latin typeface="Quattrocento Sans" panose="020B0502050000020003"/>
                <a:ea typeface="Quattrocento Sans" panose="020B0502050000020003"/>
                <a:cs typeface="Quattrocento Sans" panose="020B0502050000020003"/>
                <a:sym typeface="Quattrocento Sans" panose="020B0502050000020003"/>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Clr>
                <a:schemeClr val="dk1"/>
              </a:buClr>
              <a:buFont typeface="Arial" panose="020B0604020202020204"/>
              <a:buNone/>
            </a:pPr>
            <a:r>
              <a:rPr sz="1600">
                <a:solidFill>
                  <a:schemeClr val="tx1"/>
                </a:solidFill>
                <a:sym typeface="+mn-ea"/>
              </a:rPr>
              <a:t>Cred is currently fully focused on targeting its niche by aggressive marketing tactics and reward offerings such as cashbacks, deep discounts etc</a:t>
            </a:r>
            <a:endParaRPr sz="1600">
              <a:solidFill>
                <a:schemeClr val="tx1"/>
              </a:solidFill>
              <a:sym typeface="+mn-ea"/>
            </a:endParaRPr>
          </a:p>
        </p:txBody>
      </p:sp>
      <p:sp>
        <p:nvSpPr>
          <p:cNvPr id="13" name="Google Shape;6279;p29"/>
          <p:cNvSpPr txBox="1">
            <a:spLocks noGrp="1"/>
          </p:cNvSpPr>
          <p:nvPr/>
        </p:nvSpPr>
        <p:spPr>
          <a:xfrm>
            <a:off x="142875" y="3574415"/>
            <a:ext cx="8857615" cy="662940"/>
          </a:xfrm>
          <a:prstGeom prst="rect">
            <a:avLst/>
          </a:prstGeom>
        </p:spPr>
        <p:style>
          <a:lnRef idx="0">
            <a:schemeClr val="accent6"/>
          </a:lnRef>
          <a:fillRef idx="3">
            <a:schemeClr val="accent6"/>
          </a:fillRef>
          <a:effectRef idx="3">
            <a:schemeClr val="accent6"/>
          </a:effectRef>
          <a:fontRef idx="minor">
            <a:schemeClr val="lt1"/>
          </a:fontRef>
        </p:style>
        <p:txBody>
          <a:bodyPr wrap="square" lIns="0" tIns="45700" rIns="0" bIns="45700" anchor="ctr" anchorCtr="0">
            <a:noAutofit/>
          </a:bodyPr>
          <a:lstStyle>
            <a:defPPr marR="0" lvl="0" algn="l" rtl="0">
              <a:lnSpc>
                <a:spcPct val="100000"/>
              </a:lnSpc>
              <a:spcBef>
                <a:spcPts val="0"/>
              </a:spcBef>
              <a:spcAft>
                <a:spcPts val="0"/>
              </a:spcAft>
              <a:defRPr>
                <a:solidFill>
                  <a:schemeClr val="lt1"/>
                </a:solidFill>
              </a:defRPr>
            </a:defPPr>
            <a:lvl1pPr marR="0" lvl="0" algn="ctr" rtl="0">
              <a:lnSpc>
                <a:spcPct val="100000"/>
              </a:lnSpc>
              <a:spcBef>
                <a:spcPts val="0"/>
              </a:spcBef>
              <a:spcAft>
                <a:spcPts val="0"/>
              </a:spcAft>
              <a:buClr>
                <a:schemeClr val="lt1"/>
              </a:buClr>
              <a:buSzPts val="2700"/>
              <a:buFont typeface="Quattrocento Sans" panose="020B0502050000020003"/>
              <a:buNone/>
              <a:defRPr sz="2700" b="1" i="0" u="none" strike="noStrike" cap="none">
                <a:solidFill>
                  <a:schemeClr val="lt1"/>
                </a:solidFill>
                <a:latin typeface="Quattrocento Sans" panose="020B0502050000020003"/>
                <a:ea typeface="Quattrocento Sans" panose="020B0502050000020003"/>
                <a:cs typeface="Quattrocento Sans" panose="020B0502050000020003"/>
                <a:sym typeface="Quattrocento Sans" panose="020B0502050000020003"/>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Clr>
                <a:schemeClr val="dk1"/>
              </a:buClr>
              <a:buFont typeface="Arial" panose="020B0604020202020204"/>
              <a:buNone/>
            </a:pPr>
            <a:r>
              <a:rPr lang="en-US" sz="1500" dirty="0">
                <a:solidFill>
                  <a:schemeClr val="tx1"/>
                </a:solidFill>
                <a:sym typeface="+mn-ea"/>
              </a:rPr>
              <a:t>CRED is backed by investors in good faith and with its out of the world marketing strategies</a:t>
            </a:r>
            <a:endParaRPr lang="en-US" sz="1500" dirty="0">
              <a:solidFill>
                <a:schemeClr val="tx1"/>
              </a:solidFill>
              <a:sym typeface="+mn-ea"/>
            </a:endParaRPr>
          </a:p>
        </p:txBody>
      </p:sp>
      <p:sp>
        <p:nvSpPr>
          <p:cNvPr id="14" name="Google Shape;6279;p29"/>
          <p:cNvSpPr txBox="1">
            <a:spLocks noGrp="1"/>
          </p:cNvSpPr>
          <p:nvPr/>
        </p:nvSpPr>
        <p:spPr>
          <a:xfrm>
            <a:off x="146050" y="4368800"/>
            <a:ext cx="8857615" cy="662940"/>
          </a:xfrm>
          <a:prstGeom prst="rect">
            <a:avLst/>
          </a:prstGeom>
        </p:spPr>
        <p:style>
          <a:lnRef idx="0">
            <a:schemeClr val="accent6"/>
          </a:lnRef>
          <a:fillRef idx="3">
            <a:schemeClr val="accent6"/>
          </a:fillRef>
          <a:effectRef idx="3">
            <a:schemeClr val="accent6"/>
          </a:effectRef>
          <a:fontRef idx="minor">
            <a:schemeClr val="lt1"/>
          </a:fontRef>
        </p:style>
        <p:txBody>
          <a:bodyPr wrap="square" lIns="0" tIns="45700" rIns="0" bIns="45700" anchor="ctr" anchorCtr="0">
            <a:noAutofit/>
          </a:bodyPr>
          <a:lstStyle>
            <a:defPPr marR="0" lvl="0" algn="l" rtl="0">
              <a:lnSpc>
                <a:spcPct val="100000"/>
              </a:lnSpc>
              <a:spcBef>
                <a:spcPts val="0"/>
              </a:spcBef>
              <a:spcAft>
                <a:spcPts val="0"/>
              </a:spcAft>
              <a:defRPr>
                <a:solidFill>
                  <a:schemeClr val="lt1"/>
                </a:solidFill>
              </a:defRPr>
            </a:defPPr>
            <a:lvl1pPr marR="0" lvl="0" algn="ctr" rtl="0">
              <a:lnSpc>
                <a:spcPct val="100000"/>
              </a:lnSpc>
              <a:spcBef>
                <a:spcPts val="0"/>
              </a:spcBef>
              <a:spcAft>
                <a:spcPts val="0"/>
              </a:spcAft>
              <a:buClr>
                <a:schemeClr val="lt1"/>
              </a:buClr>
              <a:buSzPts val="2700"/>
              <a:buFont typeface="Quattrocento Sans" panose="020B0502050000020003"/>
              <a:buNone/>
              <a:defRPr sz="2700" b="1" i="0" u="none" strike="noStrike" cap="none">
                <a:solidFill>
                  <a:schemeClr val="lt1"/>
                </a:solidFill>
                <a:latin typeface="Quattrocento Sans" panose="020B0502050000020003"/>
                <a:ea typeface="Quattrocento Sans" panose="020B0502050000020003"/>
                <a:cs typeface="Quattrocento Sans" panose="020B0502050000020003"/>
                <a:sym typeface="Quattrocento Sans" panose="020B0502050000020003"/>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Clr>
                <a:schemeClr val="dk1"/>
              </a:buClr>
              <a:buFont typeface="Arial" panose="020B0604020202020204"/>
              <a:buNone/>
            </a:pPr>
            <a:r>
              <a:rPr lang="en-US" sz="1600" dirty="0">
                <a:solidFill>
                  <a:schemeClr val="tx1"/>
                </a:solidFill>
                <a:sym typeface="+mn-ea"/>
              </a:rPr>
              <a:t>CRED heavilly spend on Advertisment &amp; publicity that included big stars and creating campaign during IPL and also sending cakes to Customer; it successfully gained attraction from people</a:t>
            </a:r>
            <a:endParaRPr lang="en-US" sz="1500" dirty="0">
              <a:solidFill>
                <a:schemeClr val="tx1"/>
              </a:solidFill>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2004060" y="73660"/>
            <a:ext cx="5135245" cy="368300"/>
          </a:xfrm>
          <a:prstGeom prst="rect">
            <a:avLst/>
          </a:prstGeom>
          <a:solidFill>
            <a:schemeClr val="bg1"/>
          </a:solidFill>
        </p:spPr>
        <p:txBody>
          <a:bodyPr wrap="square" rtlCol="0">
            <a:spAutoFit/>
          </a:bodyPr>
          <a:p>
            <a:r>
              <a:rPr lang="en-US" sz="1800" b="1">
                <a:solidFill>
                  <a:schemeClr val="tx1"/>
                </a:solidFill>
                <a:sym typeface="Arial Black" panose="020B0A04020102020204"/>
              </a:rPr>
              <a:t>The challenges and learning from</a:t>
            </a:r>
            <a:r>
              <a:rPr lang="en-US" sz="1800" b="1">
                <a:solidFill>
                  <a:schemeClr val="tx1"/>
                </a:solidFill>
                <a:sym typeface="+mn-ea"/>
              </a:rPr>
              <a:t> Case Study</a:t>
            </a:r>
            <a:endParaRPr lang="en-US" sz="1800" b="1">
              <a:solidFill>
                <a:schemeClr val="tx1"/>
              </a:solidFill>
              <a:sym typeface="+mn-ea"/>
            </a:endParaRPr>
          </a:p>
        </p:txBody>
      </p:sp>
      <p:sp>
        <p:nvSpPr>
          <p:cNvPr id="9" name="Google Shape;6279;p29"/>
          <p:cNvSpPr txBox="1">
            <a:spLocks noGrp="1"/>
          </p:cNvSpPr>
          <p:nvPr/>
        </p:nvSpPr>
        <p:spPr>
          <a:xfrm>
            <a:off x="143510" y="515620"/>
            <a:ext cx="8857615" cy="4014470"/>
          </a:xfrm>
          <a:prstGeom prst="rect">
            <a:avLst/>
          </a:prstGeom>
        </p:spPr>
        <p:style>
          <a:lnRef idx="0">
            <a:schemeClr val="accent6"/>
          </a:lnRef>
          <a:fillRef idx="3">
            <a:schemeClr val="accent6"/>
          </a:fillRef>
          <a:effectRef idx="3">
            <a:schemeClr val="accent6"/>
          </a:effectRef>
          <a:fontRef idx="minor">
            <a:schemeClr val="lt1"/>
          </a:fontRef>
        </p:style>
        <p:txBody>
          <a:bodyPr wrap="square" lIns="0" tIns="45700" rIns="0" bIns="45700" anchor="ctr" anchorCtr="0">
            <a:noAutofit/>
          </a:bodyPr>
          <a:lstStyle>
            <a:defPPr marR="0" lvl="0" algn="l" rtl="0">
              <a:lnSpc>
                <a:spcPct val="100000"/>
              </a:lnSpc>
              <a:spcBef>
                <a:spcPts val="0"/>
              </a:spcBef>
              <a:spcAft>
                <a:spcPts val="0"/>
              </a:spcAft>
              <a:defRPr>
                <a:solidFill>
                  <a:schemeClr val="lt1"/>
                </a:solidFill>
              </a:defRPr>
            </a:defPPr>
            <a:lvl1pPr marR="0" lvl="0" algn="ctr" rtl="0">
              <a:lnSpc>
                <a:spcPct val="100000"/>
              </a:lnSpc>
              <a:spcBef>
                <a:spcPts val="0"/>
              </a:spcBef>
              <a:spcAft>
                <a:spcPts val="0"/>
              </a:spcAft>
              <a:buClr>
                <a:schemeClr val="lt1"/>
              </a:buClr>
              <a:buSzPts val="2700"/>
              <a:buFont typeface="Quattrocento Sans" panose="020B0502050000020003"/>
              <a:buNone/>
              <a:defRPr sz="2700" b="1" i="0" u="none" strike="noStrike" cap="none">
                <a:solidFill>
                  <a:schemeClr val="lt1"/>
                </a:solidFill>
                <a:latin typeface="Quattrocento Sans" panose="020B0502050000020003"/>
                <a:ea typeface="Quattrocento Sans" panose="020B0502050000020003"/>
                <a:cs typeface="Quattrocento Sans" panose="020B0502050000020003"/>
                <a:sym typeface="Quattrocento Sans" panose="020B0502050000020003"/>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marR="0" lvl="0" indent="0" algn="l" rtl="0">
              <a:spcBef>
                <a:spcPts val="0"/>
              </a:spcBef>
              <a:spcAft>
                <a:spcPts val="0"/>
              </a:spcAft>
              <a:buNone/>
            </a:pPr>
            <a:r>
              <a:rPr lang="en-GB" sz="1600" dirty="0">
                <a:solidFill>
                  <a:schemeClr val="tx1"/>
                </a:solidFill>
                <a:latin typeface="+mn-ea"/>
                <a:cs typeface="+mn-ea"/>
                <a:sym typeface="Quattrocento Sans" panose="020B0502050000020003"/>
              </a:rPr>
              <a:t>1. </a:t>
            </a:r>
            <a:r>
              <a:rPr lang="en-US" altLang="en-GB" sz="1600" dirty="0">
                <a:solidFill>
                  <a:schemeClr val="tx1"/>
                </a:solidFill>
                <a:latin typeface="+mn-ea"/>
                <a:cs typeface="+mn-ea"/>
                <a:sym typeface="Quattrocento Sans" panose="020B0502050000020003"/>
              </a:rPr>
              <a:t>W</a:t>
            </a:r>
            <a:r>
              <a:rPr lang="en-US" sz="1600" dirty="0">
                <a:solidFill>
                  <a:schemeClr val="tx1"/>
                </a:solidFill>
                <a:latin typeface="+mn-ea"/>
                <a:cs typeface="+mn-ea"/>
                <a:sym typeface="Quattrocento Sans" panose="020B0502050000020003"/>
              </a:rPr>
              <a:t>e faced many problems as this was our first project about Case Study and we had nil knowledge what to do.</a:t>
            </a:r>
            <a:endParaRPr lang="en-US" sz="1600" dirty="0">
              <a:solidFill>
                <a:schemeClr val="tx1"/>
              </a:solidFill>
              <a:latin typeface="+mn-ea"/>
              <a:cs typeface="+mn-ea"/>
              <a:sym typeface="Quattrocento Sans" panose="020B0502050000020003"/>
            </a:endParaRPr>
          </a:p>
          <a:p>
            <a:pPr marL="0" marR="0" lvl="0" indent="0" algn="l" rtl="0">
              <a:spcBef>
                <a:spcPts val="0"/>
              </a:spcBef>
              <a:spcAft>
                <a:spcPts val="0"/>
              </a:spcAft>
              <a:buNone/>
            </a:pPr>
            <a:endParaRPr lang="en-US" altLang="en-GB" sz="1600" b="1" dirty="0">
              <a:solidFill>
                <a:schemeClr val="tx1"/>
              </a:solidFill>
              <a:latin typeface="+mn-ea"/>
              <a:ea typeface="Quattrocento Sans" panose="020B0502050000020003"/>
              <a:cs typeface="+mn-ea"/>
              <a:sym typeface="Quattrocento Sans" panose="020B0502050000020003"/>
            </a:endParaRPr>
          </a:p>
          <a:p>
            <a:pPr marL="0" marR="0" lvl="0" indent="0" algn="l" rtl="0">
              <a:spcBef>
                <a:spcPts val="0"/>
              </a:spcBef>
              <a:spcAft>
                <a:spcPts val="0"/>
              </a:spcAft>
              <a:buNone/>
            </a:pPr>
            <a:r>
              <a:rPr lang="en-GB" sz="1600" dirty="0">
                <a:solidFill>
                  <a:schemeClr val="tx1"/>
                </a:solidFill>
                <a:latin typeface="+mn-ea"/>
                <a:cs typeface="+mn-ea"/>
                <a:sym typeface="Quattrocento Sans" panose="020B0502050000020003"/>
              </a:rPr>
              <a:t>2. </a:t>
            </a:r>
            <a:r>
              <a:rPr lang="en-US" altLang="en-GB" sz="1600" dirty="0">
                <a:solidFill>
                  <a:schemeClr val="tx1"/>
                </a:solidFill>
                <a:latin typeface="+mn-ea"/>
                <a:cs typeface="+mn-ea"/>
                <a:sym typeface="Quattrocento Sans" panose="020B0502050000020003"/>
              </a:rPr>
              <a:t>Firstly we face challenge in co-ordinating, our time was not matching to even discuss problems but somehow we manage to do project.</a:t>
            </a:r>
            <a:endParaRPr lang="en-US" altLang="en-GB" sz="1600" dirty="0">
              <a:solidFill>
                <a:schemeClr val="tx1"/>
              </a:solidFill>
              <a:latin typeface="+mn-ea"/>
              <a:cs typeface="+mn-ea"/>
              <a:sym typeface="Quattrocento Sans" panose="020B0502050000020003"/>
            </a:endParaRPr>
          </a:p>
          <a:p>
            <a:pPr marL="0" marR="0" lvl="0" indent="0" algn="l" rtl="0">
              <a:spcBef>
                <a:spcPts val="0"/>
              </a:spcBef>
              <a:spcAft>
                <a:spcPts val="0"/>
              </a:spcAft>
              <a:buNone/>
            </a:pPr>
            <a:endParaRPr lang="en-GB" sz="1600" b="1" dirty="0">
              <a:solidFill>
                <a:schemeClr val="tx1"/>
              </a:solidFill>
              <a:latin typeface="+mn-ea"/>
              <a:ea typeface="Quattrocento Sans" panose="020B0502050000020003"/>
              <a:cs typeface="+mn-ea"/>
              <a:sym typeface="Quattrocento Sans" panose="020B0502050000020003"/>
            </a:endParaRPr>
          </a:p>
          <a:p>
            <a:pPr marL="0" marR="0" lvl="0" indent="0" algn="l" rtl="0">
              <a:spcBef>
                <a:spcPts val="0"/>
              </a:spcBef>
              <a:spcAft>
                <a:spcPts val="0"/>
              </a:spcAft>
              <a:buNone/>
            </a:pPr>
            <a:r>
              <a:rPr lang="en-GB" sz="1600" dirty="0">
                <a:solidFill>
                  <a:schemeClr val="tx1"/>
                </a:solidFill>
                <a:latin typeface="+mn-ea"/>
                <a:cs typeface="+mn-ea"/>
                <a:sym typeface="Quattrocento Sans" panose="020B0502050000020003"/>
              </a:rPr>
              <a:t>3. </a:t>
            </a:r>
            <a:r>
              <a:rPr lang="en-US" altLang="en-GB" sz="1600" dirty="0">
                <a:solidFill>
                  <a:schemeClr val="tx1"/>
                </a:solidFill>
                <a:latin typeface="+mn-ea"/>
                <a:cs typeface="+mn-ea"/>
                <a:sym typeface="Quattrocento Sans" panose="020B0502050000020003"/>
              </a:rPr>
              <a:t>The data which we need for our project wasn’t easilly available on Internet.</a:t>
            </a:r>
            <a:endParaRPr lang="en-GB" sz="1600" dirty="0">
              <a:solidFill>
                <a:schemeClr val="tx1"/>
              </a:solidFill>
              <a:latin typeface="+mn-ea"/>
              <a:cs typeface="+mn-ea"/>
              <a:sym typeface="Quattrocento Sans" panose="020B0502050000020003"/>
            </a:endParaRPr>
          </a:p>
          <a:p>
            <a:pPr marL="0" marR="0" lvl="0" indent="0" algn="l" rtl="0">
              <a:spcBef>
                <a:spcPts val="0"/>
              </a:spcBef>
              <a:spcAft>
                <a:spcPts val="0"/>
              </a:spcAft>
              <a:buNone/>
            </a:pPr>
            <a:endParaRPr lang="en-GB" sz="1600" b="1" dirty="0">
              <a:solidFill>
                <a:schemeClr val="tx1"/>
              </a:solidFill>
              <a:latin typeface="+mn-ea"/>
              <a:ea typeface="Quattrocento Sans" panose="020B0502050000020003"/>
              <a:cs typeface="+mn-ea"/>
              <a:sym typeface="Quattrocento Sans" panose="020B0502050000020003"/>
            </a:endParaRPr>
          </a:p>
          <a:p>
            <a:pPr marL="0" marR="0" lvl="0" indent="0" algn="l" rtl="0">
              <a:spcBef>
                <a:spcPts val="0"/>
              </a:spcBef>
              <a:spcAft>
                <a:spcPts val="0"/>
              </a:spcAft>
              <a:buNone/>
            </a:pPr>
            <a:r>
              <a:rPr lang="en-GB" sz="1600" dirty="0">
                <a:solidFill>
                  <a:schemeClr val="tx1"/>
                </a:solidFill>
                <a:latin typeface="+mn-ea"/>
                <a:cs typeface="+mn-ea"/>
                <a:sym typeface="Quattrocento Sans" panose="020B0502050000020003"/>
              </a:rPr>
              <a:t>4. </a:t>
            </a:r>
            <a:r>
              <a:rPr lang="en-US" altLang="en-GB" sz="1600" dirty="0">
                <a:solidFill>
                  <a:schemeClr val="tx1"/>
                </a:solidFill>
                <a:latin typeface="+mn-ea"/>
                <a:cs typeface="+mn-ea"/>
                <a:sym typeface="Quattrocento Sans" panose="020B0502050000020003"/>
              </a:rPr>
              <a:t>While doing this case study we learned about new terms like Valuation, Market CAP, PR.</a:t>
            </a:r>
            <a:endParaRPr lang="en-GB" sz="1600" b="1" dirty="0">
              <a:solidFill>
                <a:schemeClr val="tx1"/>
              </a:solidFill>
              <a:latin typeface="+mn-ea"/>
              <a:ea typeface="Quattrocento Sans" panose="020B0502050000020003"/>
              <a:cs typeface="+mn-ea"/>
              <a:sym typeface="Quattrocento Sans" panose="020B0502050000020003"/>
            </a:endParaRPr>
          </a:p>
          <a:p>
            <a:pPr marL="0" marR="0" lvl="0" indent="0" algn="l" rtl="0">
              <a:spcBef>
                <a:spcPts val="0"/>
              </a:spcBef>
              <a:spcAft>
                <a:spcPts val="0"/>
              </a:spcAft>
              <a:buNone/>
            </a:pPr>
            <a:endParaRPr sz="1600" b="1" dirty="0">
              <a:solidFill>
                <a:schemeClr val="tx1"/>
              </a:solidFill>
              <a:latin typeface="+mn-ea"/>
              <a:ea typeface="Quattrocento Sans" panose="020B0502050000020003"/>
              <a:cs typeface="+mn-ea"/>
              <a:sym typeface="Quattrocento Sans" panose="020B0502050000020003"/>
            </a:endParaRPr>
          </a:p>
          <a:p>
            <a:pPr marL="0" marR="0" lvl="0" indent="0" algn="l" rtl="0">
              <a:spcBef>
                <a:spcPts val="0"/>
              </a:spcBef>
              <a:spcAft>
                <a:spcPts val="0"/>
              </a:spcAft>
              <a:buNone/>
            </a:pPr>
            <a:r>
              <a:rPr lang="en-GB" sz="1600" dirty="0">
                <a:solidFill>
                  <a:schemeClr val="tx1"/>
                </a:solidFill>
                <a:latin typeface="+mn-ea"/>
                <a:cs typeface="+mn-ea"/>
                <a:sym typeface="Quattrocento Sans" panose="020B0502050000020003"/>
              </a:rPr>
              <a:t>5. </a:t>
            </a:r>
            <a:r>
              <a:rPr lang="en-US" altLang="en-GB" sz="1600" dirty="0">
                <a:solidFill>
                  <a:schemeClr val="tx1"/>
                </a:solidFill>
                <a:latin typeface="+mn-ea"/>
                <a:cs typeface="+mn-ea"/>
                <a:sym typeface="Quattrocento Sans" panose="020B0502050000020003"/>
              </a:rPr>
              <a:t>Overall we learn new things about a company startup; and team management from this project.</a:t>
            </a:r>
            <a:endParaRPr sz="1600" b="1" dirty="0">
              <a:solidFill>
                <a:schemeClr val="tx1"/>
              </a:solidFill>
              <a:latin typeface="+mn-ea"/>
              <a:ea typeface="Quattrocento Sans" panose="020B0502050000020003"/>
              <a:cs typeface="+mn-ea"/>
              <a:sym typeface="Quattrocento Sans" panose="020B0502050000020003"/>
            </a:endParaRPr>
          </a:p>
          <a:p>
            <a:pPr marL="0" marR="0" lvl="0" indent="0" algn="l" rtl="0">
              <a:spcBef>
                <a:spcPts val="0"/>
              </a:spcBef>
              <a:spcAft>
                <a:spcPts val="0"/>
              </a:spcAft>
              <a:buNone/>
            </a:pPr>
            <a:endParaRPr lang="en-US" sz="1500" dirty="0">
              <a:solidFill>
                <a:schemeClr val="tx1"/>
              </a:solidFill>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299"/>
        <p:cNvGrpSpPr/>
        <p:nvPr/>
      </p:nvGrpSpPr>
      <p:grpSpPr>
        <a:xfrm>
          <a:off x="0" y="0"/>
          <a:ext cx="0" cy="0"/>
          <a:chOff x="0" y="0"/>
          <a:chExt cx="0" cy="0"/>
        </a:xfrm>
      </p:grpSpPr>
      <p:sp>
        <p:nvSpPr>
          <p:cNvPr id="6300" name="Google Shape;6300;p32"/>
          <p:cNvSpPr txBox="1"/>
          <p:nvPr/>
        </p:nvSpPr>
        <p:spPr>
          <a:xfrm>
            <a:off x="945819" y="2580647"/>
            <a:ext cx="4188627" cy="69249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GB" sz="4500" b="1" i="0">
                <a:solidFill>
                  <a:schemeClr val="lt1"/>
                </a:solidFill>
                <a:latin typeface="Arial Black" panose="020B0A04020102020204"/>
                <a:ea typeface="Arial Black" panose="020B0A04020102020204"/>
                <a:cs typeface="Arial Black" panose="020B0A04020102020204"/>
                <a:sym typeface="Arial Black" panose="020B0A04020102020204"/>
              </a:rPr>
              <a:t>Thank </a:t>
            </a:r>
            <a:r>
              <a:rPr lang="en-GB" sz="4500" b="1">
                <a:solidFill>
                  <a:schemeClr val="lt1"/>
                </a:solidFill>
                <a:latin typeface="Arial Black" panose="020B0A04020102020204"/>
                <a:ea typeface="Arial Black" panose="020B0A04020102020204"/>
                <a:cs typeface="Arial Black" panose="020B0A04020102020204"/>
                <a:sym typeface="Arial Black" panose="020B0A04020102020204"/>
              </a:rPr>
              <a:t>You</a:t>
            </a:r>
            <a:endParaRPr sz="4500">
              <a:solidFill>
                <a:schemeClr val="lt1"/>
              </a:solidFill>
              <a:latin typeface="Arial Black" panose="020B0A04020102020204"/>
              <a:ea typeface="Arial Black" panose="020B0A04020102020204"/>
              <a:cs typeface="Arial Black" panose="020B0A04020102020204"/>
              <a:sym typeface="Arial Black" panose="020B0A04020102020204"/>
            </a:endParaRPr>
          </a:p>
        </p:txBody>
      </p:sp>
      <p:sp>
        <p:nvSpPr>
          <p:cNvPr id="6301" name="Google Shape;6301;p32"/>
          <p:cNvSpPr txBox="1"/>
          <p:nvPr/>
        </p:nvSpPr>
        <p:spPr>
          <a:xfrm>
            <a:off x="945819" y="3435846"/>
            <a:ext cx="4188600" cy="23100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GB" sz="1500">
                <a:solidFill>
                  <a:schemeClr val="lt1"/>
                </a:solidFill>
                <a:latin typeface="Quattrocento Sans" panose="020B0502050000020003"/>
                <a:ea typeface="Quattrocento Sans" panose="020B0502050000020003"/>
                <a:cs typeface="Quattrocento Sans" panose="020B0502050000020003"/>
                <a:sym typeface="Quattrocento Sans" panose="020B0502050000020003"/>
              </a:rPr>
              <a:t>Have a Great Day! </a:t>
            </a:r>
            <a:endParaRPr sz="1500">
              <a:solidFill>
                <a:schemeClr val="lt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51"/>
        <p:cNvGrpSpPr/>
        <p:nvPr/>
      </p:nvGrpSpPr>
      <p:grpSpPr>
        <a:xfrm>
          <a:off x="0" y="0"/>
          <a:ext cx="0" cy="0"/>
          <a:chOff x="0" y="0"/>
          <a:chExt cx="0" cy="0"/>
        </a:xfrm>
      </p:grpSpPr>
      <p:sp>
        <p:nvSpPr>
          <p:cNvPr id="6152" name="Google Shape;6152;p24"/>
          <p:cNvSpPr/>
          <p:nvPr/>
        </p:nvSpPr>
        <p:spPr>
          <a:xfrm>
            <a:off x="936373" y="930312"/>
            <a:ext cx="1182000" cy="880800"/>
          </a:xfrm>
          <a:prstGeom prst="ellipse">
            <a:avLst/>
          </a:prstGeom>
          <a:gradFill>
            <a:gsLst>
              <a:gs pos="0">
                <a:schemeClr val="accent3"/>
              </a:gs>
              <a:gs pos="100000">
                <a:schemeClr val="accent2"/>
              </a:gs>
            </a:gsLst>
            <a:lin ang="18900000" scaled="0"/>
          </a:gradFill>
          <a:ln>
            <a:noFill/>
          </a:ln>
          <a:effectLst>
            <a:outerShdw blurRad="635000" dist="825500" dir="9600000" algn="tr" rotWithShape="0">
              <a:srgbClr val="000000">
                <a:alpha val="200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800">
              <a:solidFill>
                <a:schemeClr val="lt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153" name="Google Shape;6153;p24"/>
          <p:cNvSpPr txBox="1">
            <a:spLocks noGrp="1"/>
          </p:cNvSpPr>
          <p:nvPr>
            <p:ph type="title"/>
          </p:nvPr>
        </p:nvSpPr>
        <p:spPr>
          <a:xfrm>
            <a:off x="193055" y="71626"/>
            <a:ext cx="8229600" cy="533311"/>
          </a:xfrm>
          <a:prstGeom prst="rect">
            <a:avLst/>
          </a:prstGeom>
          <a:noFill/>
          <a:ln>
            <a:noFill/>
          </a:ln>
        </p:spPr>
        <p:txBody>
          <a:bodyPr spcFirstLastPara="1" wrap="square" lIns="0" tIns="45700" rIns="0" bIns="45700" anchor="ctr" anchorCtr="0">
            <a:noAutofit/>
          </a:bodyPr>
          <a:lstStyle/>
          <a:p>
            <a:pPr marL="0" lvl="0" indent="0" algn="ctr" rtl="0">
              <a:spcBef>
                <a:spcPts val="0"/>
              </a:spcBef>
              <a:spcAft>
                <a:spcPts val="0"/>
              </a:spcAft>
              <a:buClr>
                <a:schemeClr val="lt1"/>
              </a:buClr>
              <a:buSzPts val="2700"/>
              <a:buFont typeface="Quattrocento Sans" panose="020B0502050000020003"/>
              <a:buNone/>
            </a:pPr>
            <a:r>
              <a:rPr lang="en-GB" dirty="0"/>
              <a:t>Our Team</a:t>
            </a:r>
            <a:r>
              <a:rPr lang="en-US" altLang="en-GB" dirty="0"/>
              <a:t> </a:t>
            </a:r>
            <a:r>
              <a:rPr lang="en-GB" dirty="0"/>
              <a:t>- PTDA-16</a:t>
            </a:r>
            <a:endParaRPr dirty="0"/>
          </a:p>
        </p:txBody>
      </p:sp>
      <p:sp>
        <p:nvSpPr>
          <p:cNvPr id="6156" name="Google Shape;6156;p24"/>
          <p:cNvSpPr txBox="1"/>
          <p:nvPr/>
        </p:nvSpPr>
        <p:spPr>
          <a:xfrm>
            <a:off x="2398028" y="1340331"/>
            <a:ext cx="1890600" cy="18415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GB" sz="1200" dirty="0">
                <a:solidFill>
                  <a:schemeClr val="lt1"/>
                </a:solidFill>
                <a:latin typeface="Open Sans" panose="020B0606030504020204"/>
                <a:ea typeface="Open Sans" panose="020B0606030504020204"/>
                <a:cs typeface="Open Sans" panose="020B0606030504020204"/>
                <a:sym typeface="Open Sans" panose="020B0606030504020204"/>
              </a:rPr>
              <a:t> Student code:p</a:t>
            </a:r>
            <a:r>
              <a:rPr lang="en-US" altLang="en-GB" sz="1200" dirty="0">
                <a:solidFill>
                  <a:schemeClr val="lt1"/>
                </a:solidFill>
                <a:latin typeface="Open Sans" panose="020B0606030504020204"/>
                <a:ea typeface="Open Sans" panose="020B0606030504020204"/>
                <a:cs typeface="Open Sans" panose="020B0606030504020204"/>
                <a:sym typeface="Open Sans" panose="020B0606030504020204"/>
              </a:rPr>
              <a:t>d17_060</a:t>
            </a:r>
            <a:endParaRPr lang="en-US" altLang="en-GB" sz="1200" dirty="0">
              <a:solidFill>
                <a:schemeClr val="lt1"/>
              </a:solidFill>
              <a:latin typeface="Open Sans" panose="020B0606030504020204"/>
              <a:ea typeface="Open Sans" panose="020B0606030504020204"/>
              <a:cs typeface="Open Sans" panose="020B0606030504020204"/>
              <a:sym typeface="Open Sans" panose="020B0606030504020204"/>
            </a:endParaRPr>
          </a:p>
        </p:txBody>
      </p:sp>
      <p:sp>
        <p:nvSpPr>
          <p:cNvPr id="6157" name="Google Shape;6157;p24"/>
          <p:cNvSpPr txBox="1"/>
          <p:nvPr/>
        </p:nvSpPr>
        <p:spPr>
          <a:xfrm>
            <a:off x="616478" y="1109295"/>
            <a:ext cx="1563300" cy="231000"/>
          </a:xfrm>
          <a:prstGeom prst="rect">
            <a:avLst/>
          </a:prstGeom>
          <a:noFill/>
          <a:ln>
            <a:noFill/>
          </a:ln>
        </p:spPr>
        <p:txBody>
          <a:bodyPr spcFirstLastPara="1" wrap="square" lIns="0" tIns="0" rIns="0" bIns="0" anchor="t" anchorCtr="0">
            <a:spAutoFit/>
          </a:bodyPr>
          <a:lstStyle/>
          <a:p>
            <a:pPr marL="0" marR="0" lvl="0" indent="0" algn="r" rtl="0">
              <a:spcBef>
                <a:spcPts val="0"/>
              </a:spcBef>
              <a:spcAft>
                <a:spcPts val="0"/>
              </a:spcAft>
              <a:buNone/>
            </a:pPr>
            <a:endParaRPr sz="1500" b="1">
              <a:solidFill>
                <a:schemeClr val="lt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158" name="Google Shape;6158;p24"/>
          <p:cNvSpPr txBox="1"/>
          <p:nvPr/>
        </p:nvSpPr>
        <p:spPr>
          <a:xfrm>
            <a:off x="616478" y="1414420"/>
            <a:ext cx="1563176" cy="184666"/>
          </a:xfrm>
          <a:prstGeom prst="rect">
            <a:avLst/>
          </a:prstGeom>
          <a:noFill/>
          <a:ln>
            <a:noFill/>
          </a:ln>
        </p:spPr>
        <p:txBody>
          <a:bodyPr spcFirstLastPara="1" wrap="square" lIns="0" tIns="0" rIns="0" bIns="0" anchor="t" anchorCtr="0">
            <a:spAutoFit/>
          </a:bodyPr>
          <a:lstStyle/>
          <a:p>
            <a:pPr marL="0" marR="0" lvl="0" indent="0" algn="r" rtl="0">
              <a:spcBef>
                <a:spcPts val="0"/>
              </a:spcBef>
              <a:spcAft>
                <a:spcPts val="0"/>
              </a:spcAft>
              <a:buNone/>
            </a:pPr>
            <a:endParaRPr sz="1200" i="1">
              <a:solidFill>
                <a:schemeClr val="lt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159" name="Google Shape;6159;p24"/>
          <p:cNvSpPr txBox="1"/>
          <p:nvPr/>
        </p:nvSpPr>
        <p:spPr>
          <a:xfrm>
            <a:off x="2179784" y="3231382"/>
            <a:ext cx="1935600" cy="169200"/>
          </a:xfrm>
          <a:prstGeom prst="rect">
            <a:avLst/>
          </a:prstGeom>
          <a:noFill/>
          <a:ln>
            <a:noFill/>
          </a:ln>
        </p:spPr>
        <p:txBody>
          <a:bodyPr spcFirstLastPara="1" wrap="square" lIns="0" tIns="0" rIns="0" bIns="0" anchor="t" anchorCtr="0">
            <a:spAutoFit/>
          </a:bodyPr>
          <a:lstStyle/>
          <a:p>
            <a:pPr marL="0" marR="0" lvl="0" indent="0" algn="r" rtl="0">
              <a:spcBef>
                <a:spcPts val="0"/>
              </a:spcBef>
              <a:spcAft>
                <a:spcPts val="0"/>
              </a:spcAft>
              <a:buNone/>
            </a:pPr>
            <a:endParaRPr lang="en-US" sz="1100">
              <a:solidFill>
                <a:schemeClr val="lt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160" name="Google Shape;6160;p24"/>
          <p:cNvSpPr txBox="1"/>
          <p:nvPr/>
        </p:nvSpPr>
        <p:spPr>
          <a:xfrm>
            <a:off x="2636409" y="3642645"/>
            <a:ext cx="1935600" cy="231000"/>
          </a:xfrm>
          <a:prstGeom prst="rect">
            <a:avLst/>
          </a:prstGeom>
          <a:noFill/>
          <a:ln>
            <a:noFill/>
          </a:ln>
        </p:spPr>
        <p:txBody>
          <a:bodyPr spcFirstLastPara="1" wrap="square" lIns="0" tIns="0" rIns="0" bIns="0" anchor="t" anchorCtr="0">
            <a:spAutoFit/>
          </a:bodyPr>
          <a:lstStyle/>
          <a:p>
            <a:pPr marL="0" marR="0" lvl="0" indent="0" algn="r" rtl="0">
              <a:spcBef>
                <a:spcPts val="0"/>
              </a:spcBef>
              <a:spcAft>
                <a:spcPts val="0"/>
              </a:spcAft>
              <a:buNone/>
            </a:pPr>
            <a:endParaRPr sz="1500" b="1">
              <a:solidFill>
                <a:schemeClr val="lt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162" name="Google Shape;6162;p24"/>
          <p:cNvSpPr txBox="1"/>
          <p:nvPr/>
        </p:nvSpPr>
        <p:spPr>
          <a:xfrm>
            <a:off x="6484556" y="4148649"/>
            <a:ext cx="1890600" cy="16920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endParaRPr sz="1100">
              <a:solidFill>
                <a:schemeClr val="lt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163" name="Google Shape;6163;p24"/>
          <p:cNvSpPr txBox="1"/>
          <p:nvPr/>
        </p:nvSpPr>
        <p:spPr>
          <a:xfrm>
            <a:off x="6518211" y="1079513"/>
            <a:ext cx="3086100" cy="230505"/>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GB" sz="1500" b="1" dirty="0">
                <a:solidFill>
                  <a:schemeClr val="lt1"/>
                </a:solidFill>
                <a:latin typeface="Open Sans" panose="020B0606030504020204"/>
                <a:ea typeface="Open Sans" panose="020B0606030504020204"/>
                <a:cs typeface="Open Sans" panose="020B0606030504020204"/>
                <a:sym typeface="Open Sans" panose="020B0606030504020204"/>
              </a:rPr>
              <a:t>Name: </a:t>
            </a:r>
            <a:r>
              <a:rPr lang="en-US" altLang="en-GB" sz="1500" b="1" dirty="0">
                <a:solidFill>
                  <a:schemeClr val="lt1"/>
                </a:solidFill>
                <a:latin typeface="Open Sans" panose="020B0606030504020204"/>
                <a:ea typeface="Open Sans" panose="020B0606030504020204"/>
                <a:cs typeface="Open Sans" panose="020B0606030504020204"/>
                <a:sym typeface="Open Sans" panose="020B0606030504020204"/>
              </a:rPr>
              <a:t>Hari Raj</a:t>
            </a:r>
            <a:endParaRPr lang="en-US" altLang="en-GB" sz="1500" b="1" dirty="0">
              <a:solidFill>
                <a:schemeClr val="lt1"/>
              </a:solidFill>
              <a:latin typeface="Open Sans" panose="020B0606030504020204"/>
              <a:ea typeface="Open Sans" panose="020B0606030504020204"/>
              <a:cs typeface="Open Sans" panose="020B0606030504020204"/>
              <a:sym typeface="Open Sans" panose="020B0606030504020204"/>
            </a:endParaRPr>
          </a:p>
        </p:txBody>
      </p:sp>
      <p:sp>
        <p:nvSpPr>
          <p:cNvPr id="6164" name="Google Shape;6164;p24"/>
          <p:cNvSpPr txBox="1"/>
          <p:nvPr/>
        </p:nvSpPr>
        <p:spPr>
          <a:xfrm>
            <a:off x="6518032" y="1340729"/>
            <a:ext cx="2515800" cy="18415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GB" sz="1200" dirty="0">
                <a:solidFill>
                  <a:schemeClr val="lt1"/>
                </a:solidFill>
                <a:latin typeface="Open Sans" panose="020B0606030504020204"/>
                <a:ea typeface="Open Sans" panose="020B0606030504020204"/>
                <a:cs typeface="Open Sans" panose="020B0606030504020204"/>
                <a:sym typeface="Open Sans" panose="020B0606030504020204"/>
              </a:rPr>
              <a:t>Student code: pd1</a:t>
            </a:r>
            <a:r>
              <a:rPr lang="en-IN" altLang="en-GB" sz="1200" dirty="0">
                <a:solidFill>
                  <a:schemeClr val="lt1"/>
                </a:solidFill>
                <a:latin typeface="Open Sans" panose="020B0606030504020204"/>
                <a:ea typeface="Open Sans" panose="020B0606030504020204"/>
                <a:cs typeface="Open Sans" panose="020B0606030504020204"/>
                <a:sym typeface="Open Sans" panose="020B0606030504020204"/>
              </a:rPr>
              <a:t>6</a:t>
            </a:r>
            <a:r>
              <a:rPr lang="en-IN" altLang="en-US" sz="1200" dirty="0">
                <a:solidFill>
                  <a:schemeClr val="lt1"/>
                </a:solidFill>
                <a:latin typeface="Open Sans" panose="020B0606030504020204"/>
                <a:ea typeface="Open Sans" panose="020B0606030504020204"/>
                <a:cs typeface="Open Sans" panose="020B0606030504020204"/>
                <a:sym typeface="Open Sans" panose="020B0606030504020204"/>
              </a:rPr>
              <a:t>_217</a:t>
            </a:r>
            <a:endParaRPr lang="en-IN" altLang="en-US" sz="1200" dirty="0">
              <a:solidFill>
                <a:schemeClr val="lt1"/>
              </a:solidFill>
              <a:latin typeface="Open Sans" panose="020B0606030504020204"/>
              <a:ea typeface="Open Sans" panose="020B0606030504020204"/>
              <a:cs typeface="Open Sans" panose="020B0606030504020204"/>
              <a:sym typeface="Open Sans" panose="020B0606030504020204"/>
            </a:endParaRPr>
          </a:p>
        </p:txBody>
      </p:sp>
      <p:sp>
        <p:nvSpPr>
          <p:cNvPr id="6165" name="Google Shape;6165;p24"/>
          <p:cNvSpPr/>
          <p:nvPr/>
        </p:nvSpPr>
        <p:spPr>
          <a:xfrm>
            <a:off x="5115964" y="871501"/>
            <a:ext cx="1182000" cy="939900"/>
          </a:xfrm>
          <a:prstGeom prst="ellipse">
            <a:avLst/>
          </a:prstGeom>
          <a:gradFill>
            <a:gsLst>
              <a:gs pos="0">
                <a:schemeClr val="accent3"/>
              </a:gs>
              <a:gs pos="100000">
                <a:schemeClr val="accent2"/>
              </a:gs>
            </a:gsLst>
            <a:lin ang="18900044" scaled="0"/>
          </a:gradFill>
          <a:ln>
            <a:noFill/>
          </a:ln>
          <a:effectLst>
            <a:outerShdw blurRad="635000" dist="825500" dir="9600000" algn="tr" rotWithShape="0">
              <a:srgbClr val="000000">
                <a:alpha val="200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800">
              <a:solidFill>
                <a:schemeClr val="lt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 name="Google Shape;6155;p24"/>
          <p:cNvSpPr txBox="1"/>
          <p:nvPr/>
        </p:nvSpPr>
        <p:spPr>
          <a:xfrm>
            <a:off x="2366126" y="1079697"/>
            <a:ext cx="3086100" cy="230505"/>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GB" sz="1500" b="1" dirty="0">
                <a:solidFill>
                  <a:schemeClr val="lt1"/>
                </a:solidFill>
                <a:latin typeface="Open Sans" panose="020B0606030504020204"/>
                <a:ea typeface="Open Sans" panose="020B0606030504020204"/>
                <a:cs typeface="Open Sans" panose="020B0606030504020204"/>
                <a:sym typeface="Open Sans" panose="020B0606030504020204"/>
              </a:rPr>
              <a:t> Name: </a:t>
            </a:r>
            <a:r>
              <a:rPr lang="en-US" altLang="en-GB" sz="1500" b="1" dirty="0">
                <a:solidFill>
                  <a:schemeClr val="lt1"/>
                </a:solidFill>
                <a:latin typeface="Open Sans" panose="020B0606030504020204"/>
                <a:ea typeface="Open Sans" panose="020B0606030504020204"/>
                <a:cs typeface="Open Sans" panose="020B0606030504020204"/>
                <a:sym typeface="Open Sans" panose="020B0606030504020204"/>
              </a:rPr>
              <a:t>Golden Kumar</a:t>
            </a:r>
            <a:endParaRPr lang="en-US" altLang="en-GB" sz="1500" b="1" dirty="0">
              <a:solidFill>
                <a:schemeClr val="lt1"/>
              </a:solidFill>
              <a:latin typeface="Open Sans" panose="020B0606030504020204"/>
              <a:ea typeface="Open Sans" panose="020B0606030504020204"/>
              <a:cs typeface="Open Sans" panose="020B0606030504020204"/>
              <a:sym typeface="Open Sans" panose="020B0606030504020204"/>
            </a:endParaRPr>
          </a:p>
        </p:txBody>
      </p:sp>
      <p:sp>
        <p:nvSpPr>
          <p:cNvPr id="3" name="Google Shape;6165;p24"/>
          <p:cNvSpPr/>
          <p:nvPr/>
        </p:nvSpPr>
        <p:spPr>
          <a:xfrm>
            <a:off x="936394" y="2617116"/>
            <a:ext cx="1182000" cy="939900"/>
          </a:xfrm>
          <a:prstGeom prst="ellipse">
            <a:avLst/>
          </a:prstGeom>
          <a:gradFill>
            <a:gsLst>
              <a:gs pos="0">
                <a:schemeClr val="accent3"/>
              </a:gs>
              <a:gs pos="100000">
                <a:schemeClr val="accent2"/>
              </a:gs>
            </a:gsLst>
            <a:lin ang="18900044" scaled="0"/>
          </a:gradFill>
          <a:ln>
            <a:noFill/>
          </a:ln>
          <a:effectLst>
            <a:outerShdw blurRad="635000" dist="825500" dir="9600000" algn="tr" rotWithShape="0">
              <a:srgbClr val="000000">
                <a:alpha val="20000"/>
              </a:srgbClr>
            </a:outerShdw>
          </a:effectLst>
        </p:spPr>
        <p:txBody>
          <a:bodyPr spcFirstLastPara="1" wrap="square" lIns="68575" tIns="34275" rIns="68575" bIns="34275" anchor="ctr" anchorCtr="0">
            <a:noAutofit/>
          </a:bodyPr>
          <a:p>
            <a:pPr marL="0" marR="0" lvl="0" indent="0" algn="ctr" rtl="0">
              <a:spcBef>
                <a:spcPts val="0"/>
              </a:spcBef>
              <a:spcAft>
                <a:spcPts val="0"/>
              </a:spcAft>
              <a:buNone/>
            </a:pPr>
            <a:endParaRPr sz="1800">
              <a:solidFill>
                <a:schemeClr val="lt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 name="Google Shape;6163;p24"/>
          <p:cNvSpPr txBox="1"/>
          <p:nvPr/>
        </p:nvSpPr>
        <p:spPr>
          <a:xfrm>
            <a:off x="2397696" y="2870213"/>
            <a:ext cx="3086100" cy="230505"/>
          </a:xfrm>
          <a:prstGeom prst="rect">
            <a:avLst/>
          </a:prstGeom>
          <a:noFill/>
          <a:ln>
            <a:noFill/>
          </a:ln>
        </p:spPr>
        <p:txBody>
          <a:bodyPr spcFirstLastPara="1" wrap="square" lIns="0" tIns="0" rIns="0" bIns="0" anchor="t" anchorCtr="0">
            <a:spAutoFit/>
          </a:bodyPr>
          <a:p>
            <a:pPr marL="0" marR="0" lvl="0" indent="0" algn="l" rtl="0">
              <a:spcBef>
                <a:spcPts val="0"/>
              </a:spcBef>
              <a:spcAft>
                <a:spcPts val="0"/>
              </a:spcAft>
              <a:buNone/>
            </a:pPr>
            <a:r>
              <a:rPr lang="en-GB" sz="1500" b="1" dirty="0">
                <a:solidFill>
                  <a:schemeClr val="lt1"/>
                </a:solidFill>
                <a:latin typeface="Open Sans" panose="020B0606030504020204"/>
                <a:ea typeface="Open Sans" panose="020B0606030504020204"/>
                <a:cs typeface="Open Sans" panose="020B0606030504020204"/>
                <a:sym typeface="Open Sans" panose="020B0606030504020204"/>
              </a:rPr>
              <a:t>Name: </a:t>
            </a:r>
            <a:r>
              <a:rPr lang="en-US" altLang="en-GB" sz="1500" b="1" dirty="0">
                <a:solidFill>
                  <a:schemeClr val="lt1"/>
                </a:solidFill>
                <a:latin typeface="Open Sans" panose="020B0606030504020204"/>
                <a:ea typeface="Open Sans" panose="020B0606030504020204"/>
                <a:cs typeface="Open Sans" panose="020B0606030504020204"/>
                <a:sym typeface="Open Sans" panose="020B0606030504020204"/>
              </a:rPr>
              <a:t>Sachin Kanojiya</a:t>
            </a:r>
            <a:endParaRPr lang="en-US" altLang="en-GB" sz="1500" b="1" dirty="0">
              <a:solidFill>
                <a:schemeClr val="lt1"/>
              </a:solidFill>
              <a:latin typeface="Open Sans" panose="020B0606030504020204"/>
              <a:ea typeface="Open Sans" panose="020B0606030504020204"/>
              <a:cs typeface="Open Sans" panose="020B0606030504020204"/>
              <a:sym typeface="Open Sans" panose="020B0606030504020204"/>
            </a:endParaRPr>
          </a:p>
        </p:txBody>
      </p:sp>
      <p:sp>
        <p:nvSpPr>
          <p:cNvPr id="6" name="Google Shape;6164;p24"/>
          <p:cNvSpPr txBox="1"/>
          <p:nvPr/>
        </p:nvSpPr>
        <p:spPr>
          <a:xfrm>
            <a:off x="2397517" y="3100949"/>
            <a:ext cx="2515800" cy="184150"/>
          </a:xfrm>
          <a:prstGeom prst="rect">
            <a:avLst/>
          </a:prstGeom>
          <a:noFill/>
          <a:ln>
            <a:noFill/>
          </a:ln>
        </p:spPr>
        <p:txBody>
          <a:bodyPr spcFirstLastPara="1" wrap="square" lIns="0" tIns="0" rIns="0" bIns="0" anchor="t" anchorCtr="0">
            <a:spAutoFit/>
          </a:bodyPr>
          <a:p>
            <a:pPr marL="0" marR="0" lvl="0" indent="0" algn="l" rtl="0">
              <a:spcBef>
                <a:spcPts val="0"/>
              </a:spcBef>
              <a:spcAft>
                <a:spcPts val="0"/>
              </a:spcAft>
              <a:buNone/>
            </a:pPr>
            <a:r>
              <a:rPr lang="en-GB" sz="1200" dirty="0">
                <a:solidFill>
                  <a:schemeClr val="lt1"/>
                </a:solidFill>
                <a:latin typeface="Open Sans" panose="020B0606030504020204"/>
                <a:ea typeface="Open Sans" panose="020B0606030504020204"/>
                <a:cs typeface="Open Sans" panose="020B0606030504020204"/>
                <a:sym typeface="Open Sans" panose="020B0606030504020204"/>
              </a:rPr>
              <a:t>Student code: pd1</a:t>
            </a:r>
            <a:r>
              <a:rPr lang="en-US" altLang="en-GB" sz="1200" dirty="0">
                <a:solidFill>
                  <a:schemeClr val="lt1"/>
                </a:solidFill>
                <a:latin typeface="Open Sans" panose="020B0606030504020204"/>
                <a:ea typeface="Open Sans" panose="020B0606030504020204"/>
                <a:cs typeface="Open Sans" panose="020B0606030504020204"/>
                <a:sym typeface="Open Sans" panose="020B0606030504020204"/>
              </a:rPr>
              <a:t>6_000</a:t>
            </a:r>
            <a:endParaRPr lang="en-US" altLang="en-GB" sz="1200" dirty="0">
              <a:solidFill>
                <a:schemeClr val="lt1"/>
              </a:solidFill>
              <a:latin typeface="Open Sans" panose="020B0606030504020204"/>
              <a:ea typeface="Open Sans" panose="020B0606030504020204"/>
              <a:cs typeface="Open Sans" panose="020B0606030504020204"/>
              <a:sym typeface="Open Sans" panose="020B0606030504020204"/>
            </a:endParaRPr>
          </a:p>
        </p:txBody>
      </p:sp>
      <p:sp>
        <p:nvSpPr>
          <p:cNvPr id="4" name="Google Shape;6165;p24"/>
          <p:cNvSpPr/>
          <p:nvPr/>
        </p:nvSpPr>
        <p:spPr>
          <a:xfrm>
            <a:off x="5115964" y="2617751"/>
            <a:ext cx="1182000" cy="939900"/>
          </a:xfrm>
          <a:prstGeom prst="ellipse">
            <a:avLst/>
          </a:prstGeom>
          <a:gradFill>
            <a:gsLst>
              <a:gs pos="0">
                <a:schemeClr val="accent3"/>
              </a:gs>
              <a:gs pos="100000">
                <a:schemeClr val="accent2"/>
              </a:gs>
            </a:gsLst>
            <a:lin ang="18900044" scaled="0"/>
          </a:gradFill>
          <a:ln>
            <a:noFill/>
          </a:ln>
          <a:effectLst>
            <a:outerShdw blurRad="635000" dist="825500" dir="9600000" algn="tr" rotWithShape="0">
              <a:srgbClr val="000000">
                <a:alpha val="20000"/>
              </a:srgbClr>
            </a:outerShdw>
          </a:effectLst>
        </p:spPr>
        <p:txBody>
          <a:bodyPr spcFirstLastPara="1" wrap="square" lIns="68575" tIns="34275" rIns="68575" bIns="34275" anchor="ctr" anchorCtr="0">
            <a:noAutofit/>
          </a:bodyPr>
          <a:p>
            <a:pPr marL="0" marR="0" lvl="0" indent="0" algn="ctr" rtl="0">
              <a:spcBef>
                <a:spcPts val="0"/>
              </a:spcBef>
              <a:spcAft>
                <a:spcPts val="0"/>
              </a:spcAft>
              <a:buNone/>
            </a:pPr>
            <a:endParaRPr sz="1800">
              <a:solidFill>
                <a:schemeClr val="lt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8" name="Google Shape;6163;p24"/>
          <p:cNvSpPr txBox="1"/>
          <p:nvPr/>
        </p:nvSpPr>
        <p:spPr>
          <a:xfrm>
            <a:off x="6520116" y="2870213"/>
            <a:ext cx="3086100" cy="230505"/>
          </a:xfrm>
          <a:prstGeom prst="rect">
            <a:avLst/>
          </a:prstGeom>
          <a:noFill/>
          <a:ln>
            <a:noFill/>
          </a:ln>
        </p:spPr>
        <p:txBody>
          <a:bodyPr spcFirstLastPara="1" wrap="square" lIns="0" tIns="0" rIns="0" bIns="0" anchor="t" anchorCtr="0">
            <a:spAutoFit/>
          </a:bodyPr>
          <a:p>
            <a:pPr marL="0" marR="0" lvl="0" indent="0" algn="l" rtl="0">
              <a:spcBef>
                <a:spcPts val="0"/>
              </a:spcBef>
              <a:spcAft>
                <a:spcPts val="0"/>
              </a:spcAft>
              <a:buNone/>
            </a:pPr>
            <a:r>
              <a:rPr lang="en-GB" sz="1500" b="1" dirty="0">
                <a:solidFill>
                  <a:schemeClr val="lt1"/>
                </a:solidFill>
                <a:latin typeface="Open Sans" panose="020B0606030504020204"/>
                <a:ea typeface="Open Sans" panose="020B0606030504020204"/>
                <a:cs typeface="Open Sans" panose="020B0606030504020204"/>
                <a:sym typeface="Open Sans" panose="020B0606030504020204"/>
              </a:rPr>
              <a:t>Name: </a:t>
            </a:r>
            <a:r>
              <a:rPr lang="en-US" altLang="en-GB" sz="1500" b="1" dirty="0">
                <a:solidFill>
                  <a:schemeClr val="lt1"/>
                </a:solidFill>
                <a:latin typeface="Open Sans" panose="020B0606030504020204"/>
                <a:ea typeface="Open Sans" panose="020B0606030504020204"/>
                <a:cs typeface="Open Sans" panose="020B0606030504020204"/>
                <a:sym typeface="Open Sans" panose="020B0606030504020204"/>
              </a:rPr>
              <a:t>Satyam Kumar</a:t>
            </a:r>
            <a:endParaRPr lang="en-US" altLang="en-GB" sz="1500" b="1" dirty="0">
              <a:solidFill>
                <a:schemeClr val="lt1"/>
              </a:solidFill>
              <a:latin typeface="Open Sans" panose="020B0606030504020204"/>
              <a:ea typeface="Open Sans" panose="020B0606030504020204"/>
              <a:cs typeface="Open Sans" panose="020B0606030504020204"/>
              <a:sym typeface="Open Sans" panose="020B0606030504020204"/>
            </a:endParaRPr>
          </a:p>
        </p:txBody>
      </p:sp>
      <p:sp>
        <p:nvSpPr>
          <p:cNvPr id="10" name="Google Shape;6164;p24"/>
          <p:cNvSpPr txBox="1"/>
          <p:nvPr/>
        </p:nvSpPr>
        <p:spPr>
          <a:xfrm>
            <a:off x="6523112" y="3100949"/>
            <a:ext cx="2515800" cy="184150"/>
          </a:xfrm>
          <a:prstGeom prst="rect">
            <a:avLst/>
          </a:prstGeom>
          <a:noFill/>
          <a:ln>
            <a:noFill/>
          </a:ln>
        </p:spPr>
        <p:txBody>
          <a:bodyPr spcFirstLastPara="1" wrap="square" lIns="0" tIns="0" rIns="0" bIns="0" anchor="t" anchorCtr="0">
            <a:spAutoFit/>
          </a:bodyPr>
          <a:p>
            <a:pPr marL="0" marR="0" lvl="0" indent="0" algn="l" rtl="0">
              <a:spcBef>
                <a:spcPts val="0"/>
              </a:spcBef>
              <a:spcAft>
                <a:spcPts val="0"/>
              </a:spcAft>
              <a:buNone/>
            </a:pPr>
            <a:r>
              <a:rPr lang="en-GB" sz="1200" dirty="0">
                <a:solidFill>
                  <a:schemeClr val="lt1"/>
                </a:solidFill>
                <a:latin typeface="Open Sans" panose="020B0606030504020204"/>
                <a:ea typeface="Open Sans" panose="020B0606030504020204"/>
                <a:cs typeface="Open Sans" panose="020B0606030504020204"/>
                <a:sym typeface="Open Sans" panose="020B0606030504020204"/>
              </a:rPr>
              <a:t>Student code: pd1</a:t>
            </a:r>
            <a:r>
              <a:rPr lang="en-IN" altLang="en-GB" sz="1200" dirty="0">
                <a:solidFill>
                  <a:schemeClr val="lt1"/>
                </a:solidFill>
                <a:latin typeface="Open Sans" panose="020B0606030504020204"/>
                <a:ea typeface="Open Sans" panose="020B0606030504020204"/>
                <a:cs typeface="Open Sans" panose="020B0606030504020204"/>
                <a:sym typeface="Open Sans" panose="020B0606030504020204"/>
              </a:rPr>
              <a:t>6</a:t>
            </a:r>
            <a:r>
              <a:rPr lang="en-IN" altLang="en-US" sz="1200" dirty="0">
                <a:solidFill>
                  <a:schemeClr val="lt1"/>
                </a:solidFill>
                <a:latin typeface="Open Sans" panose="020B0606030504020204"/>
                <a:ea typeface="Open Sans" panose="020B0606030504020204"/>
                <a:cs typeface="Open Sans" panose="020B0606030504020204"/>
                <a:sym typeface="Open Sans" panose="020B0606030504020204"/>
              </a:rPr>
              <a:t>_</a:t>
            </a:r>
            <a:r>
              <a:rPr lang="en-US" altLang="en-IN" sz="1200" dirty="0">
                <a:solidFill>
                  <a:schemeClr val="lt1"/>
                </a:solidFill>
                <a:latin typeface="Open Sans" panose="020B0606030504020204"/>
                <a:ea typeface="Open Sans" panose="020B0606030504020204"/>
                <a:cs typeface="Open Sans" panose="020B0606030504020204"/>
                <a:sym typeface="Open Sans" panose="020B0606030504020204"/>
              </a:rPr>
              <a:t>000</a:t>
            </a:r>
            <a:endParaRPr lang="en-US" altLang="en-IN" sz="1200" dirty="0">
              <a:solidFill>
                <a:schemeClr val="lt1"/>
              </a:solidFill>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6171"/>
        <p:cNvGrpSpPr/>
        <p:nvPr/>
      </p:nvGrpSpPr>
      <p:grpSpPr>
        <a:xfrm>
          <a:off x="0" y="0"/>
          <a:ext cx="0" cy="0"/>
          <a:chOff x="0" y="0"/>
          <a:chExt cx="0" cy="0"/>
        </a:xfrm>
      </p:grpSpPr>
      <p:sp>
        <p:nvSpPr>
          <p:cNvPr id="6172" name="Google Shape;6172;p25"/>
          <p:cNvSpPr/>
          <p:nvPr/>
        </p:nvSpPr>
        <p:spPr>
          <a:xfrm>
            <a:off x="340360" y="857250"/>
            <a:ext cx="5631815" cy="1080770"/>
          </a:xfrm>
          <a:prstGeom prst="roundRect">
            <a:avLst>
              <a:gd name="adj" fmla="val 8960"/>
            </a:avLst>
          </a:pr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800">
              <a:solidFill>
                <a:schemeClr val="lt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173" name="Google Shape;6173;p25"/>
          <p:cNvSpPr/>
          <p:nvPr/>
        </p:nvSpPr>
        <p:spPr>
          <a:xfrm>
            <a:off x="340360" y="2169795"/>
            <a:ext cx="5632450" cy="1158875"/>
          </a:xfrm>
          <a:prstGeom prst="roundRect">
            <a:avLst>
              <a:gd name="adj" fmla="val 8960"/>
            </a:avLst>
          </a:pr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800">
              <a:solidFill>
                <a:schemeClr val="lt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174" name="Google Shape;6174;p25"/>
          <p:cNvSpPr/>
          <p:nvPr/>
        </p:nvSpPr>
        <p:spPr>
          <a:xfrm>
            <a:off x="340360" y="3543935"/>
            <a:ext cx="5631180" cy="1419225"/>
          </a:xfrm>
          <a:prstGeom prst="roundRect">
            <a:avLst>
              <a:gd name="adj" fmla="val 8960"/>
            </a:avLst>
          </a:pr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800">
              <a:solidFill>
                <a:schemeClr val="lt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175" name="Google Shape;6175;p25"/>
          <p:cNvSpPr txBox="1"/>
          <p:nvPr/>
        </p:nvSpPr>
        <p:spPr>
          <a:xfrm>
            <a:off x="2369185" y="1311275"/>
            <a:ext cx="3602355" cy="215265"/>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altLang="en-GB" sz="1400" b="1" dirty="0">
                <a:solidFill>
                  <a:schemeClr val="bg1"/>
                </a:solidFill>
                <a:latin typeface="Quattrocento Sans" panose="020B0502050000020003"/>
                <a:ea typeface="Quattrocento Sans" panose="020B0502050000020003"/>
                <a:cs typeface="Quattrocento Sans" panose="020B0502050000020003"/>
                <a:sym typeface="Quattrocento Sans" panose="020B0502050000020003"/>
              </a:rPr>
              <a:t>To Study Business model of CRED </a:t>
            </a:r>
            <a:endParaRPr lang="en-US" altLang="en-GB" sz="1400" b="1" dirty="0">
              <a:solidFill>
                <a:schemeClr val="bg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178" name="Google Shape;6178;p25"/>
          <p:cNvSpPr txBox="1"/>
          <p:nvPr/>
        </p:nvSpPr>
        <p:spPr>
          <a:xfrm>
            <a:off x="389255" y="2640965"/>
            <a:ext cx="1572895" cy="368935"/>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2400" b="1">
                <a:solidFill>
                  <a:schemeClr val="lt1"/>
                </a:solidFill>
                <a:latin typeface="Arial" panose="020B0604020202020204" pitchFamily="34" charset="0"/>
                <a:ea typeface="Arial Black" panose="020B0A04020102020204"/>
                <a:cs typeface="Arial" panose="020B0604020202020204" pitchFamily="34" charset="0"/>
                <a:sym typeface="Arial Black" panose="020B0A04020102020204"/>
              </a:rPr>
              <a:t>Solution</a:t>
            </a:r>
            <a:endParaRPr lang="en-US" sz="2400" b="1">
              <a:solidFill>
                <a:schemeClr val="lt1"/>
              </a:solidFill>
              <a:latin typeface="Arial" panose="020B0604020202020204" pitchFamily="34" charset="0"/>
              <a:ea typeface="Arial Black" panose="020B0A04020102020204"/>
              <a:cs typeface="Arial" panose="020B0604020202020204" pitchFamily="34" charset="0"/>
              <a:sym typeface="Arial Black" panose="020B0A04020102020204"/>
            </a:endParaRPr>
          </a:p>
        </p:txBody>
      </p:sp>
      <p:sp>
        <p:nvSpPr>
          <p:cNvPr id="6179" name="Google Shape;6179;p25"/>
          <p:cNvSpPr txBox="1"/>
          <p:nvPr/>
        </p:nvSpPr>
        <p:spPr>
          <a:xfrm>
            <a:off x="2369185" y="3866515"/>
            <a:ext cx="3070860" cy="645795"/>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a:solidFill>
                  <a:schemeClr val="bg1"/>
                </a:solidFill>
                <a:sym typeface="+mn-ea"/>
              </a:rPr>
              <a:t>Researched the history across the web and studied about CRED</a:t>
            </a:r>
            <a:r>
              <a:rPr lang="en-US" altLang="en-GB" sz="1400" b="1" dirty="0">
                <a:solidFill>
                  <a:schemeClr val="lt1"/>
                </a:solidFill>
                <a:latin typeface="Quattrocento Sans" panose="020B0502050000020003"/>
                <a:ea typeface="Quattrocento Sans" panose="020B0502050000020003"/>
                <a:cs typeface="Quattrocento Sans" panose="020B0502050000020003"/>
                <a:sym typeface="Quattrocento Sans" panose="020B0502050000020003"/>
              </a:rPr>
              <a:t> and </a:t>
            </a:r>
            <a:r>
              <a:rPr lang="en-IN" altLang="en-US" sz="1400" b="1" dirty="0">
                <a:solidFill>
                  <a:schemeClr val="lt1"/>
                </a:solidFill>
                <a:latin typeface="Quattrocento Sans" panose="020B0502050000020003"/>
                <a:ea typeface="Quattrocento Sans" panose="020B0502050000020003"/>
                <a:cs typeface="Quattrocento Sans" panose="020B0502050000020003"/>
                <a:sym typeface="Quattrocento Sans" panose="020B0502050000020003"/>
              </a:rPr>
              <a:t>creat</a:t>
            </a:r>
            <a:r>
              <a:rPr lang="en-US" altLang="en-IN" sz="1400" b="1" dirty="0">
                <a:solidFill>
                  <a:schemeClr val="lt1"/>
                </a:solidFill>
                <a:latin typeface="Quattrocento Sans" panose="020B0502050000020003"/>
                <a:ea typeface="Quattrocento Sans" panose="020B0502050000020003"/>
                <a:cs typeface="Quattrocento Sans" panose="020B0502050000020003"/>
                <a:sym typeface="Quattrocento Sans" panose="020B0502050000020003"/>
              </a:rPr>
              <a:t>ed</a:t>
            </a:r>
            <a:r>
              <a:rPr lang="en-US" altLang="en-GB" sz="1400" b="1" dirty="0">
                <a:solidFill>
                  <a:schemeClr val="lt1"/>
                </a:solidFill>
                <a:latin typeface="Quattrocento Sans" panose="020B0502050000020003"/>
                <a:ea typeface="Quattrocento Sans" panose="020B0502050000020003"/>
                <a:cs typeface="Quattrocento Sans" panose="020B0502050000020003"/>
                <a:sym typeface="Quattrocento Sans" panose="020B0502050000020003"/>
              </a:rPr>
              <a:t> presentation in PPT</a:t>
            </a:r>
            <a:endParaRPr lang="en-US" altLang="en-GB" sz="1400" b="1" dirty="0">
              <a:solidFill>
                <a:schemeClr val="lt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181" name="Google Shape;6181;p25"/>
          <p:cNvSpPr txBox="1">
            <a:spLocks noGrp="1"/>
          </p:cNvSpPr>
          <p:nvPr>
            <p:ph type="title"/>
          </p:nvPr>
        </p:nvSpPr>
        <p:spPr>
          <a:xfrm>
            <a:off x="1093470" y="219075"/>
            <a:ext cx="4124325" cy="533400"/>
          </a:xfrm>
          <a:prstGeom prst="rect">
            <a:avLst/>
          </a:prstGeom>
          <a:noFill/>
          <a:ln>
            <a:noFill/>
          </a:ln>
        </p:spPr>
        <p:txBody>
          <a:bodyPr spcFirstLastPara="1" wrap="square" lIns="0" tIns="45700" rIns="0" bIns="45700" anchor="ctr" anchorCtr="0">
            <a:noAutofit/>
          </a:bodyPr>
          <a:lstStyle/>
          <a:p>
            <a:pPr marL="0" lvl="0" indent="0" algn="l" rtl="0">
              <a:spcBef>
                <a:spcPts val="0"/>
              </a:spcBef>
              <a:spcAft>
                <a:spcPts val="0"/>
              </a:spcAft>
              <a:buClr>
                <a:schemeClr val="lt1"/>
              </a:buClr>
              <a:buSzPts val="2700"/>
              <a:buFont typeface="Quattrocento Sans" panose="020B0502050000020003"/>
              <a:buNone/>
            </a:pPr>
            <a:r>
              <a:rPr lang="en-GB">
                <a:latin typeface="+mj-lt"/>
                <a:cs typeface="+mj-lt"/>
              </a:rPr>
              <a:t>Introduction of Project</a:t>
            </a:r>
            <a:endParaRPr>
              <a:solidFill>
                <a:schemeClr val="lt1"/>
              </a:solidFill>
              <a:latin typeface="+mj-lt"/>
              <a:cs typeface="+mj-lt"/>
            </a:endParaRPr>
          </a:p>
        </p:txBody>
      </p:sp>
      <p:grpSp>
        <p:nvGrpSpPr>
          <p:cNvPr id="6182" name="Google Shape;6182;p25"/>
          <p:cNvGrpSpPr/>
          <p:nvPr/>
        </p:nvGrpSpPr>
        <p:grpSpPr>
          <a:xfrm>
            <a:off x="6205220" y="1083945"/>
            <a:ext cx="2919095" cy="4059555"/>
            <a:chOff x="6177122" y="1468157"/>
            <a:chExt cx="5214218" cy="5412674"/>
          </a:xfrm>
        </p:grpSpPr>
        <p:sp>
          <p:nvSpPr>
            <p:cNvPr id="6183" name="Google Shape;6183;p25"/>
            <p:cNvSpPr/>
            <p:nvPr/>
          </p:nvSpPr>
          <p:spPr>
            <a:xfrm>
              <a:off x="6177122" y="3873641"/>
              <a:ext cx="1334489" cy="2018611"/>
            </a:xfrm>
            <a:custGeom>
              <a:avLst/>
              <a:gdLst/>
              <a:ahLst/>
              <a:cxnLst/>
              <a:rect l="l" t="t" r="r" b="b"/>
              <a:pathLst>
                <a:path w="1334489" h="2018611" extrusionOk="0">
                  <a:moveTo>
                    <a:pt x="1334490" y="1650649"/>
                  </a:moveTo>
                  <a:lnTo>
                    <a:pt x="1049859" y="2018611"/>
                  </a:lnTo>
                  <a:cubicBezTo>
                    <a:pt x="1049859" y="2018611"/>
                    <a:pt x="736918" y="1641212"/>
                    <a:pt x="681879" y="1606611"/>
                  </a:cubicBezTo>
                  <a:cubicBezTo>
                    <a:pt x="626840" y="1572009"/>
                    <a:pt x="535636" y="1537408"/>
                    <a:pt x="461723" y="1356581"/>
                  </a:cubicBezTo>
                  <a:cubicBezTo>
                    <a:pt x="401921" y="1210248"/>
                    <a:pt x="356517" y="1124652"/>
                    <a:pt x="341382" y="1097312"/>
                  </a:cubicBezTo>
                  <a:cubicBezTo>
                    <a:pt x="337805" y="1090860"/>
                    <a:pt x="335918" y="1087660"/>
                    <a:pt x="335918" y="1087660"/>
                  </a:cubicBezTo>
                  <a:cubicBezTo>
                    <a:pt x="335918" y="1087660"/>
                    <a:pt x="183383" y="1035767"/>
                    <a:pt x="109471" y="946144"/>
                  </a:cubicBezTo>
                  <a:cubicBezTo>
                    <a:pt x="35559" y="856504"/>
                    <a:pt x="70160" y="730698"/>
                    <a:pt x="244713" y="848631"/>
                  </a:cubicBezTo>
                  <a:cubicBezTo>
                    <a:pt x="244713" y="848631"/>
                    <a:pt x="10394" y="593892"/>
                    <a:pt x="2539" y="578164"/>
                  </a:cubicBezTo>
                  <a:cubicBezTo>
                    <a:pt x="-5334" y="562436"/>
                    <a:pt x="4103" y="513689"/>
                    <a:pt x="44995" y="534126"/>
                  </a:cubicBezTo>
                  <a:cubicBezTo>
                    <a:pt x="85888" y="554581"/>
                    <a:pt x="334354" y="730698"/>
                    <a:pt x="348500" y="746426"/>
                  </a:cubicBezTo>
                  <a:cubicBezTo>
                    <a:pt x="361316" y="760680"/>
                    <a:pt x="362520" y="762010"/>
                    <a:pt x="362628" y="762136"/>
                  </a:cubicBezTo>
                  <a:cubicBezTo>
                    <a:pt x="362125" y="759961"/>
                    <a:pt x="321484" y="591897"/>
                    <a:pt x="277733" y="529417"/>
                  </a:cubicBezTo>
                  <a:cubicBezTo>
                    <a:pt x="233695" y="466505"/>
                    <a:pt x="65433" y="262077"/>
                    <a:pt x="62287" y="221185"/>
                  </a:cubicBezTo>
                  <a:cubicBezTo>
                    <a:pt x="59142" y="180310"/>
                    <a:pt x="95325" y="166146"/>
                    <a:pt x="167655" y="241640"/>
                  </a:cubicBezTo>
                  <a:cubicBezTo>
                    <a:pt x="239051" y="316146"/>
                    <a:pt x="313539" y="376865"/>
                    <a:pt x="315444" y="378410"/>
                  </a:cubicBezTo>
                  <a:cubicBezTo>
                    <a:pt x="313162" y="374887"/>
                    <a:pt x="165912" y="149807"/>
                    <a:pt x="142491" y="70232"/>
                  </a:cubicBezTo>
                  <a:cubicBezTo>
                    <a:pt x="118908" y="-9971"/>
                    <a:pt x="177092" y="-44573"/>
                    <a:pt x="254150" y="93815"/>
                  </a:cubicBezTo>
                  <a:cubicBezTo>
                    <a:pt x="331208" y="232203"/>
                    <a:pt x="494743" y="343845"/>
                    <a:pt x="523053" y="397320"/>
                  </a:cubicBezTo>
                  <a:cubicBezTo>
                    <a:pt x="551364" y="450777"/>
                    <a:pt x="672442" y="820339"/>
                    <a:pt x="787247" y="1040494"/>
                  </a:cubicBezTo>
                  <a:cubicBezTo>
                    <a:pt x="902034" y="1260650"/>
                    <a:pt x="935054" y="1293669"/>
                    <a:pt x="1090734" y="1439912"/>
                  </a:cubicBezTo>
                  <a:cubicBezTo>
                    <a:pt x="1246431" y="1586173"/>
                    <a:pt x="1334490" y="1650649"/>
                    <a:pt x="1334490" y="1650649"/>
                  </a:cubicBezTo>
                  <a:close/>
                </a:path>
              </a:pathLst>
            </a:custGeom>
            <a:solidFill>
              <a:srgbClr val="A34C5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184" name="Google Shape;6184;p25"/>
            <p:cNvSpPr/>
            <p:nvPr/>
          </p:nvSpPr>
          <p:spPr>
            <a:xfrm>
              <a:off x="6249993" y="4674339"/>
              <a:ext cx="268510" cy="296614"/>
            </a:xfrm>
            <a:custGeom>
              <a:avLst/>
              <a:gdLst/>
              <a:ahLst/>
              <a:cxnLst/>
              <a:rect l="l" t="t" r="r" b="b"/>
              <a:pathLst>
                <a:path w="268510" h="296614" extrusionOk="0">
                  <a:moveTo>
                    <a:pt x="268511" y="296614"/>
                  </a:moveTo>
                  <a:cubicBezTo>
                    <a:pt x="264934" y="290161"/>
                    <a:pt x="263047" y="286962"/>
                    <a:pt x="263047" y="286962"/>
                  </a:cubicBezTo>
                  <a:cubicBezTo>
                    <a:pt x="263047" y="286962"/>
                    <a:pt x="110512" y="235069"/>
                    <a:pt x="36600" y="145446"/>
                  </a:cubicBezTo>
                  <a:cubicBezTo>
                    <a:pt x="-37312" y="55806"/>
                    <a:pt x="-2711" y="-70000"/>
                    <a:pt x="171843" y="47933"/>
                  </a:cubicBezTo>
                  <a:cubicBezTo>
                    <a:pt x="239643" y="100905"/>
                    <a:pt x="237397" y="173918"/>
                    <a:pt x="268511" y="296614"/>
                  </a:cubicBezTo>
                  <a:close/>
                </a:path>
              </a:pathLst>
            </a:custGeom>
            <a:solidFill>
              <a:srgbClr val="A34C5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185" name="Google Shape;6185;p25"/>
            <p:cNvSpPr/>
            <p:nvPr/>
          </p:nvSpPr>
          <p:spPr>
            <a:xfrm>
              <a:off x="7163817" y="4105889"/>
              <a:ext cx="2289073" cy="1332388"/>
            </a:xfrm>
            <a:custGeom>
              <a:avLst/>
              <a:gdLst/>
              <a:ahLst/>
              <a:cxnLst/>
              <a:rect l="l" t="t" r="r" b="b"/>
              <a:pathLst>
                <a:path w="2289073" h="1332388" extrusionOk="0">
                  <a:moveTo>
                    <a:pt x="2289074" y="290230"/>
                  </a:moveTo>
                  <a:cubicBezTo>
                    <a:pt x="2289074" y="290230"/>
                    <a:pt x="2187480" y="549733"/>
                    <a:pt x="2116803" y="821386"/>
                  </a:cubicBezTo>
                  <a:cubicBezTo>
                    <a:pt x="2091692" y="917928"/>
                    <a:pt x="2075497" y="980157"/>
                    <a:pt x="2065072" y="1020277"/>
                  </a:cubicBezTo>
                  <a:cubicBezTo>
                    <a:pt x="2062807" y="1028995"/>
                    <a:pt x="2060794" y="1036670"/>
                    <a:pt x="2059032" y="1043428"/>
                  </a:cubicBezTo>
                  <a:cubicBezTo>
                    <a:pt x="2046144" y="1093039"/>
                    <a:pt x="2046144" y="1093039"/>
                    <a:pt x="2046144" y="1093039"/>
                  </a:cubicBezTo>
                  <a:lnTo>
                    <a:pt x="2040608" y="1115130"/>
                  </a:lnTo>
                  <a:lnTo>
                    <a:pt x="2039026" y="1118060"/>
                  </a:lnTo>
                  <a:lnTo>
                    <a:pt x="2039008" y="1118078"/>
                  </a:lnTo>
                  <a:lnTo>
                    <a:pt x="1931303" y="1317167"/>
                  </a:lnTo>
                  <a:cubicBezTo>
                    <a:pt x="1931285" y="1317203"/>
                    <a:pt x="1931285" y="1317221"/>
                    <a:pt x="1931285" y="1317221"/>
                  </a:cubicBezTo>
                  <a:cubicBezTo>
                    <a:pt x="1931285" y="1317221"/>
                    <a:pt x="1929290" y="1317383"/>
                    <a:pt x="1925461" y="1317688"/>
                  </a:cubicBezTo>
                  <a:cubicBezTo>
                    <a:pt x="1921417" y="1317994"/>
                    <a:pt x="1915341" y="1318461"/>
                    <a:pt x="1907396" y="1319018"/>
                  </a:cubicBezTo>
                  <a:cubicBezTo>
                    <a:pt x="1907343" y="1319036"/>
                    <a:pt x="1907271" y="1319036"/>
                    <a:pt x="1907199" y="1319036"/>
                  </a:cubicBezTo>
                  <a:cubicBezTo>
                    <a:pt x="1772891" y="1328652"/>
                    <a:pt x="1112641" y="1368215"/>
                    <a:pt x="844438" y="1240504"/>
                  </a:cubicBezTo>
                  <a:cubicBezTo>
                    <a:pt x="573127" y="1111301"/>
                    <a:pt x="99778" y="733237"/>
                    <a:pt x="13643" y="663675"/>
                  </a:cubicBezTo>
                  <a:cubicBezTo>
                    <a:pt x="6022" y="657509"/>
                    <a:pt x="1438" y="653771"/>
                    <a:pt x="288" y="652854"/>
                  </a:cubicBezTo>
                  <a:cubicBezTo>
                    <a:pt x="90" y="652674"/>
                    <a:pt x="0" y="652602"/>
                    <a:pt x="0" y="652602"/>
                  </a:cubicBezTo>
                  <a:cubicBezTo>
                    <a:pt x="0" y="652602"/>
                    <a:pt x="162" y="649529"/>
                    <a:pt x="737" y="643741"/>
                  </a:cubicBezTo>
                  <a:cubicBezTo>
                    <a:pt x="4134" y="609715"/>
                    <a:pt x="21714" y="482129"/>
                    <a:pt x="102672" y="340164"/>
                  </a:cubicBezTo>
                  <a:cubicBezTo>
                    <a:pt x="102690" y="340146"/>
                    <a:pt x="102708" y="340110"/>
                    <a:pt x="102726" y="340092"/>
                  </a:cubicBezTo>
                  <a:cubicBezTo>
                    <a:pt x="164505" y="231776"/>
                    <a:pt x="263187" y="115102"/>
                    <a:pt x="420628" y="25210"/>
                  </a:cubicBezTo>
                  <a:cubicBezTo>
                    <a:pt x="420628" y="25210"/>
                    <a:pt x="422875" y="18272"/>
                    <a:pt x="427459" y="11675"/>
                  </a:cubicBezTo>
                  <a:cubicBezTo>
                    <a:pt x="433516" y="2921"/>
                    <a:pt x="443690" y="-5221"/>
                    <a:pt x="458178" y="4215"/>
                  </a:cubicBezTo>
                  <a:cubicBezTo>
                    <a:pt x="483576" y="20788"/>
                    <a:pt x="1071065" y="473537"/>
                    <a:pt x="1212401" y="548636"/>
                  </a:cubicBezTo>
                  <a:cubicBezTo>
                    <a:pt x="1343797" y="618432"/>
                    <a:pt x="2161219" y="335203"/>
                    <a:pt x="2275754" y="294940"/>
                  </a:cubicBezTo>
                  <a:cubicBezTo>
                    <a:pt x="2284436" y="291884"/>
                    <a:pt x="2289074" y="290230"/>
                    <a:pt x="2289074" y="290230"/>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186" name="Google Shape;6186;p25"/>
            <p:cNvSpPr/>
            <p:nvPr/>
          </p:nvSpPr>
          <p:spPr>
            <a:xfrm>
              <a:off x="9036001" y="5398053"/>
              <a:ext cx="64871" cy="174499"/>
            </a:xfrm>
            <a:custGeom>
              <a:avLst/>
              <a:gdLst/>
              <a:ahLst/>
              <a:cxnLst/>
              <a:rect l="l" t="t" r="r" b="b"/>
              <a:pathLst>
                <a:path w="64871" h="174499" extrusionOk="0">
                  <a:moveTo>
                    <a:pt x="53277" y="25524"/>
                  </a:moveTo>
                  <a:cubicBezTo>
                    <a:pt x="57016" y="17058"/>
                    <a:pt x="60881" y="8538"/>
                    <a:pt x="64871" y="0"/>
                  </a:cubicBezTo>
                  <a:cubicBezTo>
                    <a:pt x="61330" y="15315"/>
                    <a:pt x="59299" y="24230"/>
                    <a:pt x="59119" y="25003"/>
                  </a:cubicBezTo>
                  <a:cubicBezTo>
                    <a:pt x="59101" y="25039"/>
                    <a:pt x="59101" y="25057"/>
                    <a:pt x="59101" y="25057"/>
                  </a:cubicBezTo>
                  <a:lnTo>
                    <a:pt x="0" y="174499"/>
                  </a:lnTo>
                  <a:cubicBezTo>
                    <a:pt x="1078" y="167309"/>
                    <a:pt x="2517" y="158556"/>
                    <a:pt x="4386" y="148400"/>
                  </a:cubicBezTo>
                  <a:cubicBezTo>
                    <a:pt x="17040" y="113061"/>
                    <a:pt x="33505" y="70227"/>
                    <a:pt x="53277" y="25524"/>
                  </a:cubicBezTo>
                  <a:close/>
                </a:path>
              </a:pathLst>
            </a:custGeom>
            <a:solidFill>
              <a:srgbClr val="FFC54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187" name="Google Shape;6187;p25"/>
            <p:cNvSpPr/>
            <p:nvPr/>
          </p:nvSpPr>
          <p:spPr>
            <a:xfrm>
              <a:off x="9100872" y="3870104"/>
              <a:ext cx="1153838" cy="1527948"/>
            </a:xfrm>
            <a:custGeom>
              <a:avLst/>
              <a:gdLst/>
              <a:ahLst/>
              <a:cxnLst/>
              <a:rect l="l" t="t" r="r" b="b"/>
              <a:pathLst>
                <a:path w="1153838" h="1527948" extrusionOk="0">
                  <a:moveTo>
                    <a:pt x="1153839" y="0"/>
                  </a:moveTo>
                  <a:cubicBezTo>
                    <a:pt x="1153839" y="0"/>
                    <a:pt x="1153839" y="25596"/>
                    <a:pt x="1141041" y="113762"/>
                  </a:cubicBezTo>
                  <a:cubicBezTo>
                    <a:pt x="1128243" y="201947"/>
                    <a:pt x="1021580" y="231803"/>
                    <a:pt x="850927" y="389676"/>
                  </a:cubicBezTo>
                  <a:cubicBezTo>
                    <a:pt x="680257" y="547530"/>
                    <a:pt x="280623" y="1136313"/>
                    <a:pt x="256447" y="1173287"/>
                  </a:cubicBezTo>
                  <a:cubicBezTo>
                    <a:pt x="232271" y="1210279"/>
                    <a:pt x="242229" y="1190363"/>
                    <a:pt x="117070" y="1335420"/>
                  </a:cubicBezTo>
                  <a:cubicBezTo>
                    <a:pt x="111965" y="1341334"/>
                    <a:pt x="106932" y="1347499"/>
                    <a:pt x="101953" y="1353862"/>
                  </a:cubicBezTo>
                  <a:cubicBezTo>
                    <a:pt x="62912" y="1403922"/>
                    <a:pt x="28490" y="1466654"/>
                    <a:pt x="0" y="1527948"/>
                  </a:cubicBezTo>
                  <a:cubicBezTo>
                    <a:pt x="5518" y="1503988"/>
                    <a:pt x="14703" y="1464335"/>
                    <a:pt x="26117" y="1415677"/>
                  </a:cubicBezTo>
                  <a:cubicBezTo>
                    <a:pt x="51390" y="1307900"/>
                    <a:pt x="87573" y="1155852"/>
                    <a:pt x="119209" y="1031790"/>
                  </a:cubicBezTo>
                  <a:cubicBezTo>
                    <a:pt x="174679" y="814187"/>
                    <a:pt x="352019" y="526015"/>
                    <a:pt x="352019" y="526015"/>
                  </a:cubicBezTo>
                  <a:cubicBezTo>
                    <a:pt x="352019" y="526015"/>
                    <a:pt x="366668" y="449406"/>
                    <a:pt x="507465" y="323546"/>
                  </a:cubicBezTo>
                  <a:cubicBezTo>
                    <a:pt x="613912" y="228388"/>
                    <a:pt x="793498" y="152750"/>
                    <a:pt x="874798" y="121510"/>
                  </a:cubicBezTo>
                  <a:cubicBezTo>
                    <a:pt x="896889" y="113008"/>
                    <a:pt x="911718" y="107795"/>
                    <a:pt x="915871" y="106357"/>
                  </a:cubicBezTo>
                  <a:cubicBezTo>
                    <a:pt x="916661" y="106087"/>
                    <a:pt x="917057" y="105943"/>
                    <a:pt x="917057" y="105943"/>
                  </a:cubicBezTo>
                  <a:lnTo>
                    <a:pt x="1055750" y="43894"/>
                  </a:lnTo>
                  <a:lnTo>
                    <a:pt x="1055768" y="43876"/>
                  </a:lnTo>
                  <a:lnTo>
                    <a:pt x="1153839" y="0"/>
                  </a:lnTo>
                  <a:close/>
                </a:path>
              </a:pathLst>
            </a:custGeom>
            <a:solidFill>
              <a:srgbClr val="845EDE"/>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188" name="Google Shape;6188;p25"/>
            <p:cNvSpPr/>
            <p:nvPr/>
          </p:nvSpPr>
          <p:spPr>
            <a:xfrm>
              <a:off x="7107431" y="3641123"/>
              <a:ext cx="4201308" cy="3239708"/>
            </a:xfrm>
            <a:custGeom>
              <a:avLst/>
              <a:gdLst/>
              <a:ahLst/>
              <a:cxnLst/>
              <a:rect l="l" t="t" r="r" b="b"/>
              <a:pathLst>
                <a:path w="4201308" h="3239708" extrusionOk="0">
                  <a:moveTo>
                    <a:pt x="4182629" y="2053639"/>
                  </a:moveTo>
                  <a:cubicBezTo>
                    <a:pt x="4159892" y="2285442"/>
                    <a:pt x="4043109" y="3218101"/>
                    <a:pt x="4043109" y="3218101"/>
                  </a:cubicBezTo>
                  <a:cubicBezTo>
                    <a:pt x="4043109" y="3218101"/>
                    <a:pt x="3944445" y="3219323"/>
                    <a:pt x="3785224" y="3221174"/>
                  </a:cubicBezTo>
                  <a:cubicBezTo>
                    <a:pt x="3347088" y="3226297"/>
                    <a:pt x="2450469" y="3236274"/>
                    <a:pt x="1889422" y="3238988"/>
                  </a:cubicBezTo>
                  <a:cubicBezTo>
                    <a:pt x="1889404" y="3238988"/>
                    <a:pt x="1889404" y="3238988"/>
                    <a:pt x="1889386" y="3238988"/>
                  </a:cubicBezTo>
                  <a:cubicBezTo>
                    <a:pt x="1668278" y="3240084"/>
                    <a:pt x="1499297" y="3240030"/>
                    <a:pt x="1431046" y="3238125"/>
                  </a:cubicBezTo>
                  <a:cubicBezTo>
                    <a:pt x="1126697" y="3229587"/>
                    <a:pt x="1110789" y="3188083"/>
                    <a:pt x="1110789" y="3188083"/>
                  </a:cubicBezTo>
                  <a:cubicBezTo>
                    <a:pt x="1110789" y="3188083"/>
                    <a:pt x="91024" y="2483129"/>
                    <a:pt x="45512" y="2403483"/>
                  </a:cubicBezTo>
                  <a:cubicBezTo>
                    <a:pt x="0" y="2323854"/>
                    <a:pt x="0" y="2323854"/>
                    <a:pt x="0" y="2323854"/>
                  </a:cubicBezTo>
                  <a:cubicBezTo>
                    <a:pt x="0" y="2323854"/>
                    <a:pt x="15063" y="2254076"/>
                    <a:pt x="49341" y="2167348"/>
                  </a:cubicBezTo>
                  <a:cubicBezTo>
                    <a:pt x="101108" y="2036401"/>
                    <a:pt x="196680" y="1866809"/>
                    <a:pt x="350347" y="1840620"/>
                  </a:cubicBezTo>
                  <a:cubicBezTo>
                    <a:pt x="367459" y="1837708"/>
                    <a:pt x="385308" y="1836557"/>
                    <a:pt x="403894" y="1837456"/>
                  </a:cubicBezTo>
                  <a:cubicBezTo>
                    <a:pt x="403894" y="1837456"/>
                    <a:pt x="1069483" y="2224292"/>
                    <a:pt x="1314102" y="2309619"/>
                  </a:cubicBezTo>
                  <a:cubicBezTo>
                    <a:pt x="1529063" y="2384627"/>
                    <a:pt x="1839002" y="2102710"/>
                    <a:pt x="1910830" y="2021446"/>
                  </a:cubicBezTo>
                  <a:cubicBezTo>
                    <a:pt x="1910830" y="2021446"/>
                    <a:pt x="1910830" y="2021446"/>
                    <a:pt x="1910848" y="2021428"/>
                  </a:cubicBezTo>
                  <a:cubicBezTo>
                    <a:pt x="1910848" y="2021428"/>
                    <a:pt x="1910848" y="2021428"/>
                    <a:pt x="1910848" y="2021410"/>
                  </a:cubicBezTo>
                  <a:lnTo>
                    <a:pt x="1910866" y="2021410"/>
                  </a:lnTo>
                  <a:cubicBezTo>
                    <a:pt x="1910884" y="2021374"/>
                    <a:pt x="1910920" y="2021338"/>
                    <a:pt x="1910991" y="2021266"/>
                  </a:cubicBezTo>
                  <a:cubicBezTo>
                    <a:pt x="1911045" y="2021195"/>
                    <a:pt x="1911099" y="2021141"/>
                    <a:pt x="1911153" y="2021069"/>
                  </a:cubicBezTo>
                  <a:cubicBezTo>
                    <a:pt x="1911153" y="2021069"/>
                    <a:pt x="1926378" y="1945970"/>
                    <a:pt x="1928571" y="1931446"/>
                  </a:cubicBezTo>
                  <a:lnTo>
                    <a:pt x="1928571" y="1931428"/>
                  </a:lnTo>
                  <a:cubicBezTo>
                    <a:pt x="1929649" y="1924238"/>
                    <a:pt x="1931087" y="1915485"/>
                    <a:pt x="1932957" y="1905329"/>
                  </a:cubicBezTo>
                  <a:cubicBezTo>
                    <a:pt x="1938547" y="1875132"/>
                    <a:pt x="1948020" y="1832783"/>
                    <a:pt x="1963586" y="1783802"/>
                  </a:cubicBezTo>
                  <a:cubicBezTo>
                    <a:pt x="1977139" y="1741237"/>
                    <a:pt x="1995311" y="1693658"/>
                    <a:pt x="2019559" y="1644658"/>
                  </a:cubicBezTo>
                  <a:cubicBezTo>
                    <a:pt x="2043484" y="1596324"/>
                    <a:pt x="2073340" y="1546606"/>
                    <a:pt x="2110512" y="1498991"/>
                  </a:cubicBezTo>
                  <a:cubicBezTo>
                    <a:pt x="2113963" y="1494569"/>
                    <a:pt x="2117612" y="1489913"/>
                    <a:pt x="2121459" y="1485042"/>
                  </a:cubicBezTo>
                  <a:cubicBezTo>
                    <a:pt x="2254059" y="1316708"/>
                    <a:pt x="2608917" y="888926"/>
                    <a:pt x="2810738" y="624750"/>
                  </a:cubicBezTo>
                  <a:cubicBezTo>
                    <a:pt x="2840433" y="585871"/>
                    <a:pt x="2866802" y="550532"/>
                    <a:pt x="2888677" y="520101"/>
                  </a:cubicBezTo>
                  <a:cubicBezTo>
                    <a:pt x="2915622" y="482569"/>
                    <a:pt x="2935735" y="452480"/>
                    <a:pt x="2946754" y="432348"/>
                  </a:cubicBezTo>
                  <a:cubicBezTo>
                    <a:pt x="2999294" y="336327"/>
                    <a:pt x="3032224" y="292234"/>
                    <a:pt x="3049192" y="272875"/>
                  </a:cubicBezTo>
                  <a:lnTo>
                    <a:pt x="3049210" y="272857"/>
                  </a:lnTo>
                  <a:cubicBezTo>
                    <a:pt x="3058881" y="261839"/>
                    <a:pt x="3063374" y="258837"/>
                    <a:pt x="3063374" y="258837"/>
                  </a:cubicBezTo>
                  <a:lnTo>
                    <a:pt x="3588167" y="0"/>
                  </a:lnTo>
                  <a:cubicBezTo>
                    <a:pt x="3588167" y="0"/>
                    <a:pt x="3623721" y="100982"/>
                    <a:pt x="3682031" y="100982"/>
                  </a:cubicBezTo>
                  <a:cubicBezTo>
                    <a:pt x="3740341" y="100982"/>
                    <a:pt x="3821408" y="68268"/>
                    <a:pt x="3869760" y="169251"/>
                  </a:cubicBezTo>
                  <a:cubicBezTo>
                    <a:pt x="3918112" y="270215"/>
                    <a:pt x="4003439" y="628615"/>
                    <a:pt x="4115799" y="1006912"/>
                  </a:cubicBezTo>
                  <a:cubicBezTo>
                    <a:pt x="4228142" y="1385210"/>
                    <a:pt x="4205386" y="1821818"/>
                    <a:pt x="4182629" y="2053639"/>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189" name="Google Shape;6189;p25"/>
            <p:cNvSpPr/>
            <p:nvPr/>
          </p:nvSpPr>
          <p:spPr>
            <a:xfrm>
              <a:off x="8996852" y="5368610"/>
              <a:ext cx="1910613" cy="1511501"/>
            </a:xfrm>
            <a:custGeom>
              <a:avLst/>
              <a:gdLst/>
              <a:ahLst/>
              <a:cxnLst/>
              <a:rect l="l" t="t" r="r" b="b"/>
              <a:pathLst>
                <a:path w="1910613" h="1511501" extrusionOk="0">
                  <a:moveTo>
                    <a:pt x="1798487" y="1469997"/>
                  </a:moveTo>
                  <a:cubicBezTo>
                    <a:pt x="1834958" y="1478877"/>
                    <a:pt x="1867241" y="1486732"/>
                    <a:pt x="1895803" y="1493688"/>
                  </a:cubicBezTo>
                  <a:cubicBezTo>
                    <a:pt x="1457667" y="1498811"/>
                    <a:pt x="561048" y="1508787"/>
                    <a:pt x="0" y="1511501"/>
                  </a:cubicBezTo>
                  <a:cubicBezTo>
                    <a:pt x="7496" y="1510423"/>
                    <a:pt x="489472" y="1439440"/>
                    <a:pt x="1109531" y="922233"/>
                  </a:cubicBezTo>
                  <a:cubicBezTo>
                    <a:pt x="1712496" y="419280"/>
                    <a:pt x="1898301" y="26962"/>
                    <a:pt x="1910614" y="0"/>
                  </a:cubicBezTo>
                  <a:cubicBezTo>
                    <a:pt x="1898912" y="26621"/>
                    <a:pt x="1731873" y="407813"/>
                    <a:pt x="1661303" y="678351"/>
                  </a:cubicBezTo>
                  <a:cubicBezTo>
                    <a:pt x="1588146" y="958812"/>
                    <a:pt x="1481447" y="1392814"/>
                    <a:pt x="1798487" y="1469997"/>
                  </a:cubicBezTo>
                  <a:close/>
                </a:path>
              </a:pathLst>
            </a:custGeom>
            <a:solidFill>
              <a:srgbClr val="845EDE"/>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190" name="Google Shape;6190;p25"/>
            <p:cNvSpPr/>
            <p:nvPr/>
          </p:nvSpPr>
          <p:spPr>
            <a:xfrm>
              <a:off x="9756189" y="3958684"/>
              <a:ext cx="261013" cy="350425"/>
            </a:xfrm>
            <a:custGeom>
              <a:avLst/>
              <a:gdLst/>
              <a:ahLst/>
              <a:cxnLst/>
              <a:rect l="l" t="t" r="r" b="b"/>
              <a:pathLst>
                <a:path w="261013" h="350425" extrusionOk="0">
                  <a:moveTo>
                    <a:pt x="259601" y="0"/>
                  </a:moveTo>
                  <a:cubicBezTo>
                    <a:pt x="259601" y="0"/>
                    <a:pt x="97468" y="122714"/>
                    <a:pt x="16869" y="267411"/>
                  </a:cubicBezTo>
                  <a:cubicBezTo>
                    <a:pt x="-63730" y="412108"/>
                    <a:pt x="167840" y="342420"/>
                    <a:pt x="220182" y="249095"/>
                  </a:cubicBezTo>
                  <a:cubicBezTo>
                    <a:pt x="272525" y="155770"/>
                    <a:pt x="259601" y="0"/>
                    <a:pt x="259601" y="0"/>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191" name="Google Shape;6191;p25"/>
            <p:cNvSpPr/>
            <p:nvPr/>
          </p:nvSpPr>
          <p:spPr>
            <a:xfrm>
              <a:off x="7163832" y="4119001"/>
              <a:ext cx="435755" cy="653078"/>
            </a:xfrm>
            <a:custGeom>
              <a:avLst/>
              <a:gdLst/>
              <a:ahLst/>
              <a:cxnLst/>
              <a:rect l="l" t="t" r="r" b="b"/>
              <a:pathLst>
                <a:path w="435755" h="653078" extrusionOk="0">
                  <a:moveTo>
                    <a:pt x="435749" y="0"/>
                  </a:moveTo>
                  <a:cubicBezTo>
                    <a:pt x="435749" y="0"/>
                    <a:pt x="439128" y="259359"/>
                    <a:pt x="290513" y="448777"/>
                  </a:cubicBezTo>
                  <a:cubicBezTo>
                    <a:pt x="141897" y="638195"/>
                    <a:pt x="4" y="653078"/>
                    <a:pt x="4" y="653078"/>
                  </a:cubicBezTo>
                  <a:cubicBezTo>
                    <a:pt x="4" y="653078"/>
                    <a:pt x="-2243" y="472000"/>
                    <a:pt x="102676" y="327051"/>
                  </a:cubicBezTo>
                  <a:cubicBezTo>
                    <a:pt x="207595" y="182103"/>
                    <a:pt x="435749" y="0"/>
                    <a:pt x="435749" y="0"/>
                  </a:cubicBezTo>
                  <a:close/>
                </a:path>
              </a:pathLst>
            </a:custGeom>
            <a:solidFill>
              <a:srgbClr val="845EDE"/>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192" name="Google Shape;6192;p25"/>
            <p:cNvSpPr/>
            <p:nvPr/>
          </p:nvSpPr>
          <p:spPr>
            <a:xfrm>
              <a:off x="9018584" y="4238793"/>
              <a:ext cx="1502668" cy="1423398"/>
            </a:xfrm>
            <a:custGeom>
              <a:avLst/>
              <a:gdLst/>
              <a:ahLst/>
              <a:cxnLst/>
              <a:rect l="l" t="t" r="r" b="b"/>
              <a:pathLst>
                <a:path w="1502668" h="1423398" extrusionOk="0">
                  <a:moveTo>
                    <a:pt x="0" y="1423399"/>
                  </a:moveTo>
                  <a:cubicBezTo>
                    <a:pt x="0" y="1423399"/>
                    <a:pt x="427836" y="1141518"/>
                    <a:pt x="868111" y="701782"/>
                  </a:cubicBezTo>
                  <a:cubicBezTo>
                    <a:pt x="1308386" y="262047"/>
                    <a:pt x="1511016" y="-7377"/>
                    <a:pt x="1502406" y="154"/>
                  </a:cubicBezTo>
                  <a:cubicBezTo>
                    <a:pt x="1493796" y="7685"/>
                    <a:pt x="1218728" y="220309"/>
                    <a:pt x="751329" y="507780"/>
                  </a:cubicBezTo>
                  <a:cubicBezTo>
                    <a:pt x="283930" y="795251"/>
                    <a:pt x="71162" y="920644"/>
                    <a:pt x="0" y="1423399"/>
                  </a:cubicBezTo>
                  <a:close/>
                </a:path>
              </a:pathLst>
            </a:custGeom>
            <a:solidFill>
              <a:srgbClr val="845EDE"/>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193" name="Google Shape;6193;p25"/>
            <p:cNvSpPr/>
            <p:nvPr/>
          </p:nvSpPr>
          <p:spPr>
            <a:xfrm>
              <a:off x="10586544" y="3739569"/>
              <a:ext cx="344371" cy="157623"/>
            </a:xfrm>
            <a:custGeom>
              <a:avLst/>
              <a:gdLst/>
              <a:ahLst/>
              <a:cxnLst/>
              <a:rect l="l" t="t" r="r" b="b"/>
              <a:pathLst>
                <a:path w="344371" h="157623" extrusionOk="0">
                  <a:moveTo>
                    <a:pt x="183954" y="8954"/>
                  </a:moveTo>
                  <a:cubicBezTo>
                    <a:pt x="187783" y="8954"/>
                    <a:pt x="270287" y="-12831"/>
                    <a:pt x="319502" y="11560"/>
                  </a:cubicBezTo>
                  <a:cubicBezTo>
                    <a:pt x="368717" y="35952"/>
                    <a:pt x="353402" y="67642"/>
                    <a:pt x="195620" y="104149"/>
                  </a:cubicBezTo>
                  <a:cubicBezTo>
                    <a:pt x="37819" y="140655"/>
                    <a:pt x="0" y="157624"/>
                    <a:pt x="0" y="157624"/>
                  </a:cubicBezTo>
                  <a:lnTo>
                    <a:pt x="183954" y="8954"/>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194" name="Google Shape;6194;p25"/>
            <p:cNvSpPr/>
            <p:nvPr/>
          </p:nvSpPr>
          <p:spPr>
            <a:xfrm>
              <a:off x="7591276" y="4117090"/>
              <a:ext cx="1848295" cy="630678"/>
            </a:xfrm>
            <a:custGeom>
              <a:avLst/>
              <a:gdLst/>
              <a:ahLst/>
              <a:cxnLst/>
              <a:rect l="l" t="t" r="r" b="b"/>
              <a:pathLst>
                <a:path w="1848295" h="630678" extrusionOk="0">
                  <a:moveTo>
                    <a:pt x="1848295" y="289796"/>
                  </a:moveTo>
                  <a:lnTo>
                    <a:pt x="1759176" y="400844"/>
                  </a:lnTo>
                  <a:cubicBezTo>
                    <a:pt x="1759176" y="400844"/>
                    <a:pt x="1226439" y="563678"/>
                    <a:pt x="932155" y="618501"/>
                  </a:cubicBezTo>
                  <a:cubicBezTo>
                    <a:pt x="637890" y="673342"/>
                    <a:pt x="673408" y="538747"/>
                    <a:pt x="363900" y="299466"/>
                  </a:cubicBezTo>
                  <a:cubicBezTo>
                    <a:pt x="134937" y="122432"/>
                    <a:pt x="41414" y="46147"/>
                    <a:pt x="8250" y="18412"/>
                  </a:cubicBezTo>
                  <a:cubicBezTo>
                    <a:pt x="7046" y="17406"/>
                    <a:pt x="5932" y="16471"/>
                    <a:pt x="4889" y="15590"/>
                  </a:cubicBezTo>
                  <a:cubicBezTo>
                    <a:pt x="3020" y="14044"/>
                    <a:pt x="1402" y="12660"/>
                    <a:pt x="0" y="11474"/>
                  </a:cubicBezTo>
                  <a:cubicBezTo>
                    <a:pt x="6058" y="2882"/>
                    <a:pt x="16231" y="-5135"/>
                    <a:pt x="30719" y="4140"/>
                  </a:cubicBezTo>
                  <a:cubicBezTo>
                    <a:pt x="56117" y="20425"/>
                    <a:pt x="643606" y="465248"/>
                    <a:pt x="784942" y="539034"/>
                  </a:cubicBezTo>
                  <a:cubicBezTo>
                    <a:pt x="916338" y="607626"/>
                    <a:pt x="1733760" y="329358"/>
                    <a:pt x="1848295" y="289796"/>
                  </a:cubicBezTo>
                  <a:close/>
                </a:path>
              </a:pathLst>
            </a:custGeom>
            <a:solidFill>
              <a:srgbClr val="845EDE"/>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195" name="Google Shape;6195;p25"/>
            <p:cNvSpPr/>
            <p:nvPr/>
          </p:nvSpPr>
          <p:spPr>
            <a:xfrm>
              <a:off x="9793801" y="3792363"/>
              <a:ext cx="1173575" cy="689064"/>
            </a:xfrm>
            <a:custGeom>
              <a:avLst/>
              <a:gdLst/>
              <a:ahLst/>
              <a:cxnLst/>
              <a:rect l="l" t="t" r="r" b="b"/>
              <a:pathLst>
                <a:path w="1173575" h="689064" extrusionOk="0">
                  <a:moveTo>
                    <a:pt x="480538" y="166321"/>
                  </a:moveTo>
                  <a:cubicBezTo>
                    <a:pt x="480538" y="166321"/>
                    <a:pt x="468981" y="97118"/>
                    <a:pt x="810915" y="77741"/>
                  </a:cubicBezTo>
                  <a:cubicBezTo>
                    <a:pt x="1152832" y="58364"/>
                    <a:pt x="1173575" y="0"/>
                    <a:pt x="1173575" y="0"/>
                  </a:cubicBezTo>
                  <a:cubicBezTo>
                    <a:pt x="1173575" y="0"/>
                    <a:pt x="1128387" y="73283"/>
                    <a:pt x="779046" y="166321"/>
                  </a:cubicBezTo>
                  <a:cubicBezTo>
                    <a:pt x="429706" y="259358"/>
                    <a:pt x="185806" y="427800"/>
                    <a:pt x="92894" y="558423"/>
                  </a:cubicBezTo>
                  <a:cubicBezTo>
                    <a:pt x="-18" y="689046"/>
                    <a:pt x="0" y="689064"/>
                    <a:pt x="0" y="689064"/>
                  </a:cubicBezTo>
                  <a:cubicBezTo>
                    <a:pt x="0" y="689064"/>
                    <a:pt x="217172" y="312492"/>
                    <a:pt x="360413" y="245482"/>
                  </a:cubicBezTo>
                  <a:cubicBezTo>
                    <a:pt x="503636" y="178490"/>
                    <a:pt x="480538" y="166321"/>
                    <a:pt x="480538" y="166321"/>
                  </a:cubicBezTo>
                  <a:close/>
                </a:path>
              </a:pathLst>
            </a:custGeom>
            <a:solidFill>
              <a:srgbClr val="845EDE"/>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196" name="Google Shape;6196;p25"/>
            <p:cNvSpPr/>
            <p:nvPr/>
          </p:nvSpPr>
          <p:spPr>
            <a:xfrm>
              <a:off x="8673068" y="4481409"/>
              <a:ext cx="1989293" cy="1571182"/>
            </a:xfrm>
            <a:custGeom>
              <a:avLst/>
              <a:gdLst/>
              <a:ahLst/>
              <a:cxnLst/>
              <a:rect l="l" t="t" r="r" b="b"/>
              <a:pathLst>
                <a:path w="1989293" h="1571182" extrusionOk="0">
                  <a:moveTo>
                    <a:pt x="1473740" y="236818"/>
                  </a:moveTo>
                  <a:cubicBezTo>
                    <a:pt x="1473740" y="236818"/>
                    <a:pt x="1606915" y="71773"/>
                    <a:pt x="1770180" y="41701"/>
                  </a:cubicBezTo>
                  <a:cubicBezTo>
                    <a:pt x="1933446" y="11630"/>
                    <a:pt x="1989293" y="0"/>
                    <a:pt x="1989293" y="0"/>
                  </a:cubicBezTo>
                  <a:cubicBezTo>
                    <a:pt x="1989293" y="0"/>
                    <a:pt x="1770180" y="31330"/>
                    <a:pt x="1542494" y="266351"/>
                  </a:cubicBezTo>
                  <a:cubicBezTo>
                    <a:pt x="1314807" y="501371"/>
                    <a:pt x="17331" y="1562550"/>
                    <a:pt x="147" y="1571142"/>
                  </a:cubicBezTo>
                  <a:cubicBezTo>
                    <a:pt x="-17037" y="1579734"/>
                    <a:pt x="1473740" y="236818"/>
                    <a:pt x="1473740" y="236818"/>
                  </a:cubicBezTo>
                  <a:close/>
                </a:path>
              </a:pathLst>
            </a:custGeom>
            <a:solidFill>
              <a:srgbClr val="845EDE"/>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197" name="Google Shape;6197;p25"/>
            <p:cNvSpPr/>
            <p:nvPr/>
          </p:nvSpPr>
          <p:spPr>
            <a:xfrm>
              <a:off x="7281229" y="5478396"/>
              <a:ext cx="1211537" cy="526916"/>
            </a:xfrm>
            <a:custGeom>
              <a:avLst/>
              <a:gdLst/>
              <a:ahLst/>
              <a:cxnLst/>
              <a:rect l="l" t="t" r="r" b="b"/>
              <a:pathLst>
                <a:path w="1211537" h="526916" extrusionOk="0">
                  <a:moveTo>
                    <a:pt x="230096" y="183"/>
                  </a:moveTo>
                  <a:lnTo>
                    <a:pt x="1211538" y="526917"/>
                  </a:lnTo>
                  <a:cubicBezTo>
                    <a:pt x="1211538" y="526917"/>
                    <a:pt x="410239" y="125144"/>
                    <a:pt x="230383" y="94155"/>
                  </a:cubicBezTo>
                  <a:cubicBezTo>
                    <a:pt x="50527" y="63149"/>
                    <a:pt x="0" y="183796"/>
                    <a:pt x="0" y="183796"/>
                  </a:cubicBezTo>
                  <a:cubicBezTo>
                    <a:pt x="0" y="183796"/>
                    <a:pt x="64943" y="-6719"/>
                    <a:pt x="230096" y="183"/>
                  </a:cubicBezTo>
                  <a:close/>
                </a:path>
              </a:pathLst>
            </a:custGeom>
            <a:solidFill>
              <a:srgbClr val="845EDE"/>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198" name="Google Shape;6198;p25"/>
            <p:cNvSpPr/>
            <p:nvPr/>
          </p:nvSpPr>
          <p:spPr>
            <a:xfrm>
              <a:off x="9190207" y="4184721"/>
              <a:ext cx="819183" cy="1067016"/>
            </a:xfrm>
            <a:custGeom>
              <a:avLst/>
              <a:gdLst/>
              <a:ahLst/>
              <a:cxnLst/>
              <a:rect l="l" t="t" r="r" b="b"/>
              <a:pathLst>
                <a:path w="819183" h="1067016" extrusionOk="0">
                  <a:moveTo>
                    <a:pt x="819184" y="21710"/>
                  </a:moveTo>
                  <a:cubicBezTo>
                    <a:pt x="819184" y="21710"/>
                    <a:pt x="584523" y="23849"/>
                    <a:pt x="482120" y="374"/>
                  </a:cubicBezTo>
                  <a:cubicBezTo>
                    <a:pt x="379718" y="-23101"/>
                    <a:pt x="0" y="1067016"/>
                    <a:pt x="0" y="1067016"/>
                  </a:cubicBezTo>
                  <a:lnTo>
                    <a:pt x="797722" y="35101"/>
                  </a:lnTo>
                </a:path>
              </a:pathLst>
            </a:custGeom>
            <a:solidFill>
              <a:srgbClr val="8AD2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199" name="Google Shape;6199;p25"/>
            <p:cNvSpPr/>
            <p:nvPr/>
          </p:nvSpPr>
          <p:spPr>
            <a:xfrm>
              <a:off x="9754814" y="2721154"/>
              <a:ext cx="1089650" cy="1517757"/>
            </a:xfrm>
            <a:custGeom>
              <a:avLst/>
              <a:gdLst/>
              <a:ahLst/>
              <a:cxnLst/>
              <a:rect l="l" t="t" r="r" b="b"/>
              <a:pathLst>
                <a:path w="1089650" h="1517757" extrusionOk="0">
                  <a:moveTo>
                    <a:pt x="1047680" y="1090694"/>
                  </a:moveTo>
                  <a:cubicBezTo>
                    <a:pt x="1056793" y="1141797"/>
                    <a:pt x="965535" y="1132666"/>
                    <a:pt x="657069" y="1238537"/>
                  </a:cubicBezTo>
                  <a:cubicBezTo>
                    <a:pt x="351030" y="1343564"/>
                    <a:pt x="221054" y="1515079"/>
                    <a:pt x="219041" y="1517758"/>
                  </a:cubicBezTo>
                  <a:cubicBezTo>
                    <a:pt x="219580" y="1515007"/>
                    <a:pt x="248124" y="1370221"/>
                    <a:pt x="237285" y="1209328"/>
                  </a:cubicBezTo>
                  <a:cubicBezTo>
                    <a:pt x="235362" y="1180730"/>
                    <a:pt x="230419" y="1149131"/>
                    <a:pt x="223535" y="1116434"/>
                  </a:cubicBezTo>
                  <a:cubicBezTo>
                    <a:pt x="191342" y="963487"/>
                    <a:pt x="116387" y="786741"/>
                    <a:pt x="105854" y="782229"/>
                  </a:cubicBezTo>
                  <a:cubicBezTo>
                    <a:pt x="93092" y="776746"/>
                    <a:pt x="0" y="773097"/>
                    <a:pt x="0" y="773097"/>
                  </a:cubicBezTo>
                  <a:cubicBezTo>
                    <a:pt x="0" y="773097"/>
                    <a:pt x="593384" y="110223"/>
                    <a:pt x="788896" y="11667"/>
                  </a:cubicBezTo>
                  <a:cubicBezTo>
                    <a:pt x="791251" y="10481"/>
                    <a:pt x="793552" y="9366"/>
                    <a:pt x="795799" y="8342"/>
                  </a:cubicBezTo>
                  <a:cubicBezTo>
                    <a:pt x="819831" y="-2623"/>
                    <a:pt x="842533" y="-2317"/>
                    <a:pt x="863833" y="6562"/>
                  </a:cubicBezTo>
                  <a:cubicBezTo>
                    <a:pt x="939094" y="37946"/>
                    <a:pt x="996955" y="176334"/>
                    <a:pt x="1035277" y="302463"/>
                  </a:cubicBezTo>
                  <a:cubicBezTo>
                    <a:pt x="1070939" y="419893"/>
                    <a:pt x="1089651" y="526699"/>
                    <a:pt x="1089651" y="526699"/>
                  </a:cubicBezTo>
                  <a:cubicBezTo>
                    <a:pt x="1089651" y="526699"/>
                    <a:pt x="1084186" y="539479"/>
                    <a:pt x="1033066" y="680024"/>
                  </a:cubicBezTo>
                  <a:cubicBezTo>
                    <a:pt x="981964" y="820551"/>
                    <a:pt x="1038548" y="1039592"/>
                    <a:pt x="1047680" y="1090694"/>
                  </a:cubicBezTo>
                  <a:close/>
                </a:path>
              </a:pathLst>
            </a:custGeom>
            <a:solidFill>
              <a:srgbClr val="A34C5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200" name="Google Shape;6200;p25"/>
            <p:cNvSpPr/>
            <p:nvPr/>
          </p:nvSpPr>
          <p:spPr>
            <a:xfrm>
              <a:off x="9754814" y="2727473"/>
              <a:ext cx="1163347" cy="1110114"/>
            </a:xfrm>
            <a:custGeom>
              <a:avLst/>
              <a:gdLst/>
              <a:ahLst/>
              <a:cxnLst/>
              <a:rect l="l" t="t" r="r" b="b"/>
              <a:pathLst>
                <a:path w="1163347" h="1110114" extrusionOk="0">
                  <a:moveTo>
                    <a:pt x="1163348" y="137714"/>
                  </a:moveTo>
                  <a:cubicBezTo>
                    <a:pt x="1163348" y="137714"/>
                    <a:pt x="1156391" y="183586"/>
                    <a:pt x="1035277" y="296144"/>
                  </a:cubicBezTo>
                  <a:cubicBezTo>
                    <a:pt x="960574" y="365563"/>
                    <a:pt x="789076" y="332058"/>
                    <a:pt x="602300" y="457126"/>
                  </a:cubicBezTo>
                  <a:cubicBezTo>
                    <a:pt x="325146" y="642716"/>
                    <a:pt x="267591" y="971296"/>
                    <a:pt x="223535" y="1110115"/>
                  </a:cubicBezTo>
                  <a:cubicBezTo>
                    <a:pt x="191342" y="957167"/>
                    <a:pt x="116387" y="780421"/>
                    <a:pt x="105854" y="775910"/>
                  </a:cubicBezTo>
                  <a:cubicBezTo>
                    <a:pt x="93092" y="770427"/>
                    <a:pt x="0" y="766778"/>
                    <a:pt x="0" y="766778"/>
                  </a:cubicBezTo>
                  <a:cubicBezTo>
                    <a:pt x="0" y="766778"/>
                    <a:pt x="593384" y="103903"/>
                    <a:pt x="788896" y="5348"/>
                  </a:cubicBezTo>
                  <a:cubicBezTo>
                    <a:pt x="814708" y="836"/>
                    <a:pt x="839747" y="-638"/>
                    <a:pt x="863833" y="243"/>
                  </a:cubicBezTo>
                  <a:cubicBezTo>
                    <a:pt x="1039105" y="6624"/>
                    <a:pt x="1163348" y="137714"/>
                    <a:pt x="1163348" y="137714"/>
                  </a:cubicBezTo>
                  <a:close/>
                </a:path>
              </a:pathLst>
            </a:custGeom>
            <a:solidFill>
              <a:srgbClr val="A34C5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201" name="Google Shape;6201;p25"/>
            <p:cNvSpPr/>
            <p:nvPr/>
          </p:nvSpPr>
          <p:spPr>
            <a:xfrm>
              <a:off x="9256647" y="2357179"/>
              <a:ext cx="1536098" cy="1157866"/>
            </a:xfrm>
            <a:custGeom>
              <a:avLst/>
              <a:gdLst/>
              <a:ahLst/>
              <a:cxnLst/>
              <a:rect l="l" t="t" r="r" b="b"/>
              <a:pathLst>
                <a:path w="1536098" h="1157866" extrusionOk="0">
                  <a:moveTo>
                    <a:pt x="108077" y="530549"/>
                  </a:moveTo>
                  <a:cubicBezTo>
                    <a:pt x="108077" y="530549"/>
                    <a:pt x="126915" y="535564"/>
                    <a:pt x="158299" y="531807"/>
                  </a:cubicBezTo>
                  <a:cubicBezTo>
                    <a:pt x="189683" y="528050"/>
                    <a:pt x="216052" y="536822"/>
                    <a:pt x="199731" y="599590"/>
                  </a:cubicBezTo>
                  <a:cubicBezTo>
                    <a:pt x="183410" y="662358"/>
                    <a:pt x="173361" y="676163"/>
                    <a:pt x="188424" y="701273"/>
                  </a:cubicBezTo>
                  <a:cubicBezTo>
                    <a:pt x="203487" y="726384"/>
                    <a:pt x="208502" y="725126"/>
                    <a:pt x="208502" y="725126"/>
                  </a:cubicBezTo>
                  <a:cubicBezTo>
                    <a:pt x="208502" y="725126"/>
                    <a:pt x="172103" y="717594"/>
                    <a:pt x="167070" y="766558"/>
                  </a:cubicBezTo>
                  <a:cubicBezTo>
                    <a:pt x="162055" y="815521"/>
                    <a:pt x="208502" y="809248"/>
                    <a:pt x="200971" y="858193"/>
                  </a:cubicBezTo>
                  <a:cubicBezTo>
                    <a:pt x="193439" y="907157"/>
                    <a:pt x="145734" y="1016372"/>
                    <a:pt x="217292" y="1104233"/>
                  </a:cubicBezTo>
                  <a:cubicBezTo>
                    <a:pt x="288850" y="1192111"/>
                    <a:pt x="546195" y="1167000"/>
                    <a:pt x="745787" y="1065317"/>
                  </a:cubicBezTo>
                  <a:cubicBezTo>
                    <a:pt x="945379" y="963633"/>
                    <a:pt x="1111089" y="702532"/>
                    <a:pt x="1094768" y="669889"/>
                  </a:cubicBezTo>
                  <a:cubicBezTo>
                    <a:pt x="1078447" y="637247"/>
                    <a:pt x="1075931" y="566948"/>
                    <a:pt x="1075931" y="566948"/>
                  </a:cubicBezTo>
                  <a:cubicBezTo>
                    <a:pt x="1075931" y="566948"/>
                    <a:pt x="1062126" y="651052"/>
                    <a:pt x="1126152" y="653568"/>
                  </a:cubicBezTo>
                  <a:cubicBezTo>
                    <a:pt x="1190178" y="656085"/>
                    <a:pt x="1315714" y="517984"/>
                    <a:pt x="1327003" y="509213"/>
                  </a:cubicBezTo>
                  <a:cubicBezTo>
                    <a:pt x="1338309" y="500423"/>
                    <a:pt x="1491454" y="423850"/>
                    <a:pt x="1516565" y="271963"/>
                  </a:cubicBezTo>
                  <a:cubicBezTo>
                    <a:pt x="1541676" y="120076"/>
                    <a:pt x="1535402" y="96223"/>
                    <a:pt x="1535402" y="96223"/>
                  </a:cubicBezTo>
                  <a:cubicBezTo>
                    <a:pt x="1535402" y="96223"/>
                    <a:pt x="720694" y="-113417"/>
                    <a:pt x="477154" y="86176"/>
                  </a:cubicBezTo>
                  <a:cubicBezTo>
                    <a:pt x="233613" y="285768"/>
                    <a:pt x="-6153" y="392484"/>
                    <a:pt x="120" y="443946"/>
                  </a:cubicBezTo>
                  <a:cubicBezTo>
                    <a:pt x="6394" y="495390"/>
                    <a:pt x="108077" y="530549"/>
                    <a:pt x="108077" y="530549"/>
                  </a:cubicBezTo>
                  <a:close/>
                </a:path>
              </a:pathLst>
            </a:custGeom>
            <a:solidFill>
              <a:srgbClr val="A34C5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202" name="Google Shape;6202;p25"/>
            <p:cNvSpPr/>
            <p:nvPr/>
          </p:nvSpPr>
          <p:spPr>
            <a:xfrm>
              <a:off x="6263575" y="2440262"/>
              <a:ext cx="1336003" cy="2177971"/>
            </a:xfrm>
            <a:custGeom>
              <a:avLst/>
              <a:gdLst/>
              <a:ahLst/>
              <a:cxnLst/>
              <a:rect l="l" t="t" r="r" b="b"/>
              <a:pathLst>
                <a:path w="1336003" h="2177971" extrusionOk="0">
                  <a:moveTo>
                    <a:pt x="1334927" y="1684078"/>
                  </a:moveTo>
                  <a:cubicBezTo>
                    <a:pt x="1334927" y="1684078"/>
                    <a:pt x="939823" y="1331557"/>
                    <a:pt x="856384" y="1113576"/>
                  </a:cubicBezTo>
                  <a:cubicBezTo>
                    <a:pt x="772927" y="895560"/>
                    <a:pt x="769529" y="720180"/>
                    <a:pt x="718427" y="645225"/>
                  </a:cubicBezTo>
                  <a:cubicBezTo>
                    <a:pt x="667343" y="570306"/>
                    <a:pt x="611135" y="502181"/>
                    <a:pt x="537906" y="377850"/>
                  </a:cubicBezTo>
                  <a:cubicBezTo>
                    <a:pt x="464677" y="253536"/>
                    <a:pt x="355695" y="156472"/>
                    <a:pt x="273946" y="50888"/>
                  </a:cubicBezTo>
                  <a:cubicBezTo>
                    <a:pt x="192197" y="-54714"/>
                    <a:pt x="144509" y="23638"/>
                    <a:pt x="181987" y="108785"/>
                  </a:cubicBezTo>
                  <a:cubicBezTo>
                    <a:pt x="219446" y="193913"/>
                    <a:pt x="319926" y="319935"/>
                    <a:pt x="382945" y="447682"/>
                  </a:cubicBezTo>
                  <a:cubicBezTo>
                    <a:pt x="424018" y="530941"/>
                    <a:pt x="444096" y="575123"/>
                    <a:pt x="453101" y="595794"/>
                  </a:cubicBezTo>
                  <a:cubicBezTo>
                    <a:pt x="457703" y="606345"/>
                    <a:pt x="459410" y="610767"/>
                    <a:pt x="459554" y="611144"/>
                  </a:cubicBezTo>
                  <a:cubicBezTo>
                    <a:pt x="459230" y="610983"/>
                    <a:pt x="455456" y="609023"/>
                    <a:pt x="449057" y="605914"/>
                  </a:cubicBezTo>
                  <a:cubicBezTo>
                    <a:pt x="448823" y="605788"/>
                    <a:pt x="448571" y="605680"/>
                    <a:pt x="448320" y="605554"/>
                  </a:cubicBezTo>
                  <a:cubicBezTo>
                    <a:pt x="409548" y="586681"/>
                    <a:pt x="281603" y="528442"/>
                    <a:pt x="239884" y="560078"/>
                  </a:cubicBezTo>
                  <a:cubicBezTo>
                    <a:pt x="190489" y="597555"/>
                    <a:pt x="101945" y="713367"/>
                    <a:pt x="101945" y="713367"/>
                  </a:cubicBezTo>
                  <a:cubicBezTo>
                    <a:pt x="101945" y="713367"/>
                    <a:pt x="28698" y="682702"/>
                    <a:pt x="4863" y="735494"/>
                  </a:cubicBezTo>
                  <a:cubicBezTo>
                    <a:pt x="-18971" y="788286"/>
                    <a:pt x="52550" y="834266"/>
                    <a:pt x="52550" y="834266"/>
                  </a:cubicBezTo>
                  <a:cubicBezTo>
                    <a:pt x="52550" y="834266"/>
                    <a:pt x="9752" y="861875"/>
                    <a:pt x="4971" y="895991"/>
                  </a:cubicBezTo>
                  <a:cubicBezTo>
                    <a:pt x="4414" y="899766"/>
                    <a:pt x="4360" y="903612"/>
                    <a:pt x="4863" y="907513"/>
                  </a:cubicBezTo>
                  <a:cubicBezTo>
                    <a:pt x="9968" y="946662"/>
                    <a:pt x="64468" y="960287"/>
                    <a:pt x="118967" y="916015"/>
                  </a:cubicBezTo>
                  <a:cubicBezTo>
                    <a:pt x="118967" y="916015"/>
                    <a:pt x="119363" y="916482"/>
                    <a:pt x="120136" y="917381"/>
                  </a:cubicBezTo>
                  <a:cubicBezTo>
                    <a:pt x="137158" y="937243"/>
                    <a:pt x="335384" y="1168327"/>
                    <a:pt x="413592" y="1249807"/>
                  </a:cubicBezTo>
                  <a:cubicBezTo>
                    <a:pt x="495342" y="1334954"/>
                    <a:pt x="566863" y="1309412"/>
                    <a:pt x="660530" y="1409909"/>
                  </a:cubicBezTo>
                  <a:cubicBezTo>
                    <a:pt x="754197" y="1510370"/>
                    <a:pt x="1091404" y="2177972"/>
                    <a:pt x="1091404" y="2177972"/>
                  </a:cubicBezTo>
                  <a:cubicBezTo>
                    <a:pt x="1091404" y="2177972"/>
                    <a:pt x="1260008" y="1978721"/>
                    <a:pt x="1302572" y="1861202"/>
                  </a:cubicBezTo>
                  <a:cubicBezTo>
                    <a:pt x="1345155" y="1743701"/>
                    <a:pt x="1334927" y="1684078"/>
                    <a:pt x="1334927" y="1684078"/>
                  </a:cubicBezTo>
                  <a:close/>
                  <a:moveTo>
                    <a:pt x="388050" y="941557"/>
                  </a:moveTo>
                  <a:cubicBezTo>
                    <a:pt x="343760" y="941557"/>
                    <a:pt x="279051" y="841078"/>
                    <a:pt x="279051" y="841078"/>
                  </a:cubicBezTo>
                  <a:cubicBezTo>
                    <a:pt x="279051" y="841078"/>
                    <a:pt x="279213" y="841096"/>
                    <a:pt x="279536" y="841114"/>
                  </a:cubicBezTo>
                  <a:cubicBezTo>
                    <a:pt x="283832" y="841581"/>
                    <a:pt x="316906" y="845086"/>
                    <a:pt x="389758" y="853013"/>
                  </a:cubicBezTo>
                  <a:cubicBezTo>
                    <a:pt x="405971" y="854775"/>
                    <a:pt x="417313" y="859592"/>
                    <a:pt x="424683" y="866171"/>
                  </a:cubicBezTo>
                  <a:cubicBezTo>
                    <a:pt x="452903" y="891228"/>
                    <a:pt x="423155" y="941557"/>
                    <a:pt x="388050" y="941557"/>
                  </a:cubicBezTo>
                  <a:close/>
                </a:path>
              </a:pathLst>
            </a:custGeom>
            <a:solidFill>
              <a:srgbClr val="A34C5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203" name="Google Shape;6203;p25"/>
            <p:cNvSpPr/>
            <p:nvPr/>
          </p:nvSpPr>
          <p:spPr>
            <a:xfrm>
              <a:off x="6268092" y="3287865"/>
              <a:ext cx="119501" cy="95985"/>
            </a:xfrm>
            <a:custGeom>
              <a:avLst/>
              <a:gdLst/>
              <a:ahLst/>
              <a:cxnLst/>
              <a:rect l="l" t="t" r="r" b="b"/>
              <a:pathLst>
                <a:path w="119501" h="95985" extrusionOk="0">
                  <a:moveTo>
                    <a:pt x="119501" y="65716"/>
                  </a:moveTo>
                  <a:lnTo>
                    <a:pt x="115619" y="69778"/>
                  </a:lnTo>
                  <a:cubicBezTo>
                    <a:pt x="114846" y="68879"/>
                    <a:pt x="114450" y="68412"/>
                    <a:pt x="114450" y="68412"/>
                  </a:cubicBezTo>
                  <a:cubicBezTo>
                    <a:pt x="59951" y="112684"/>
                    <a:pt x="5451" y="99059"/>
                    <a:pt x="346" y="59910"/>
                  </a:cubicBezTo>
                  <a:cubicBezTo>
                    <a:pt x="-157" y="56010"/>
                    <a:pt x="-103" y="52163"/>
                    <a:pt x="454" y="48388"/>
                  </a:cubicBezTo>
                  <a:cubicBezTo>
                    <a:pt x="6835" y="47472"/>
                    <a:pt x="13396" y="45944"/>
                    <a:pt x="20064" y="43715"/>
                  </a:cubicBezTo>
                  <a:cubicBezTo>
                    <a:pt x="79669" y="23745"/>
                    <a:pt x="69333" y="809"/>
                    <a:pt x="68956" y="0"/>
                  </a:cubicBezTo>
                  <a:lnTo>
                    <a:pt x="119501" y="65716"/>
                  </a:lnTo>
                  <a:close/>
                </a:path>
              </a:pathLst>
            </a:custGeom>
            <a:solidFill>
              <a:srgbClr val="A34C5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204" name="Google Shape;6204;p25"/>
            <p:cNvSpPr/>
            <p:nvPr/>
          </p:nvSpPr>
          <p:spPr>
            <a:xfrm>
              <a:off x="6557419" y="3000430"/>
              <a:ext cx="3905" cy="26117"/>
            </a:xfrm>
            <a:custGeom>
              <a:avLst/>
              <a:gdLst/>
              <a:ahLst/>
              <a:cxnLst/>
              <a:rect l="l" t="t" r="r" b="b"/>
              <a:pathLst>
                <a:path w="3905" h="26117" extrusionOk="0">
                  <a:moveTo>
                    <a:pt x="0" y="26117"/>
                  </a:moveTo>
                  <a:cubicBezTo>
                    <a:pt x="2139" y="11450"/>
                    <a:pt x="3901" y="0"/>
                    <a:pt x="3901" y="0"/>
                  </a:cubicBezTo>
                  <a:cubicBezTo>
                    <a:pt x="3901" y="0"/>
                    <a:pt x="4206" y="9994"/>
                    <a:pt x="0" y="26117"/>
                  </a:cubicBezTo>
                  <a:close/>
                </a:path>
              </a:pathLst>
            </a:custGeom>
            <a:solidFill>
              <a:srgbClr val="A34C5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205" name="Google Shape;6205;p25"/>
            <p:cNvSpPr/>
            <p:nvPr/>
          </p:nvSpPr>
          <p:spPr>
            <a:xfrm>
              <a:off x="6459613" y="3026547"/>
              <a:ext cx="292316" cy="279885"/>
            </a:xfrm>
            <a:custGeom>
              <a:avLst/>
              <a:gdLst/>
              <a:ahLst/>
              <a:cxnLst/>
              <a:rect l="l" t="t" r="r" b="b"/>
              <a:pathLst>
                <a:path w="292316" h="279885" extrusionOk="0">
                  <a:moveTo>
                    <a:pt x="257063" y="35033"/>
                  </a:moveTo>
                  <a:lnTo>
                    <a:pt x="216512" y="111066"/>
                  </a:lnTo>
                  <a:lnTo>
                    <a:pt x="253019" y="19628"/>
                  </a:lnTo>
                  <a:lnTo>
                    <a:pt x="256973" y="9706"/>
                  </a:lnTo>
                  <a:cubicBezTo>
                    <a:pt x="256596" y="10533"/>
                    <a:pt x="254942" y="14074"/>
                    <a:pt x="252282" y="19269"/>
                  </a:cubicBezTo>
                  <a:cubicBezTo>
                    <a:pt x="242665" y="38250"/>
                    <a:pt x="219873" y="79305"/>
                    <a:pt x="197693" y="91222"/>
                  </a:cubicBezTo>
                  <a:cubicBezTo>
                    <a:pt x="168537" y="106860"/>
                    <a:pt x="88190" y="76986"/>
                    <a:pt x="90329" y="55668"/>
                  </a:cubicBezTo>
                  <a:cubicBezTo>
                    <a:pt x="91533" y="43607"/>
                    <a:pt x="95002" y="19071"/>
                    <a:pt x="97807" y="0"/>
                  </a:cubicBezTo>
                  <a:cubicBezTo>
                    <a:pt x="93043" y="18262"/>
                    <a:pt x="82474" y="44398"/>
                    <a:pt x="59035" y="72726"/>
                  </a:cubicBezTo>
                  <a:cubicBezTo>
                    <a:pt x="14943" y="126057"/>
                    <a:pt x="6" y="126057"/>
                    <a:pt x="6" y="126057"/>
                  </a:cubicBezTo>
                  <a:cubicBezTo>
                    <a:pt x="6" y="126057"/>
                    <a:pt x="-1594" y="136303"/>
                    <a:pt x="49400" y="209550"/>
                  </a:cubicBezTo>
                  <a:cubicBezTo>
                    <a:pt x="63133" y="229269"/>
                    <a:pt x="74367" y="243936"/>
                    <a:pt x="83499" y="254829"/>
                  </a:cubicBezTo>
                  <a:cubicBezTo>
                    <a:pt x="87795" y="255296"/>
                    <a:pt x="120868" y="258801"/>
                    <a:pt x="193720" y="266728"/>
                  </a:cubicBezTo>
                  <a:cubicBezTo>
                    <a:pt x="209933" y="268490"/>
                    <a:pt x="221275" y="273307"/>
                    <a:pt x="228645" y="279886"/>
                  </a:cubicBezTo>
                  <a:lnTo>
                    <a:pt x="262402" y="244817"/>
                  </a:lnTo>
                  <a:cubicBezTo>
                    <a:pt x="262402" y="244817"/>
                    <a:pt x="263822" y="242678"/>
                    <a:pt x="286578" y="211384"/>
                  </a:cubicBezTo>
                  <a:cubicBezTo>
                    <a:pt x="309334" y="180108"/>
                    <a:pt x="257063" y="35033"/>
                    <a:pt x="257063" y="35033"/>
                  </a:cubicBezTo>
                  <a:close/>
                  <a:moveTo>
                    <a:pt x="200533" y="140994"/>
                  </a:moveTo>
                  <a:cubicBezTo>
                    <a:pt x="200533" y="140994"/>
                    <a:pt x="200533" y="143834"/>
                    <a:pt x="197693" y="178688"/>
                  </a:cubicBezTo>
                  <a:cubicBezTo>
                    <a:pt x="194852" y="213523"/>
                    <a:pt x="142941" y="236279"/>
                    <a:pt x="110227" y="177268"/>
                  </a:cubicBezTo>
                  <a:cubicBezTo>
                    <a:pt x="77513" y="118238"/>
                    <a:pt x="49077" y="121797"/>
                    <a:pt x="49077" y="121797"/>
                  </a:cubicBezTo>
                  <a:lnTo>
                    <a:pt x="74673" y="111839"/>
                  </a:lnTo>
                  <a:cubicBezTo>
                    <a:pt x="74673" y="111839"/>
                    <a:pt x="74673" y="111839"/>
                    <a:pt x="122324" y="114679"/>
                  </a:cubicBezTo>
                  <a:cubicBezTo>
                    <a:pt x="165625" y="117268"/>
                    <a:pt x="205440" y="118688"/>
                    <a:pt x="212306" y="118921"/>
                  </a:cubicBezTo>
                  <a:lnTo>
                    <a:pt x="200533" y="140994"/>
                  </a:lnTo>
                  <a:close/>
                </a:path>
              </a:pathLst>
            </a:custGeom>
            <a:solidFill>
              <a:srgbClr val="A34C5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206" name="Google Shape;6206;p25"/>
            <p:cNvSpPr/>
            <p:nvPr/>
          </p:nvSpPr>
          <p:spPr>
            <a:xfrm>
              <a:off x="10173741" y="2936134"/>
              <a:ext cx="10616" cy="5252"/>
            </a:xfrm>
            <a:custGeom>
              <a:avLst/>
              <a:gdLst/>
              <a:ahLst/>
              <a:cxnLst/>
              <a:rect l="l" t="t" r="r" b="b"/>
              <a:pathLst>
                <a:path w="10616" h="5252" extrusionOk="0">
                  <a:moveTo>
                    <a:pt x="2330" y="2822"/>
                  </a:moveTo>
                  <a:lnTo>
                    <a:pt x="10617" y="0"/>
                  </a:lnTo>
                  <a:cubicBezTo>
                    <a:pt x="9879" y="413"/>
                    <a:pt x="-5795" y="9473"/>
                    <a:pt x="2330" y="2822"/>
                  </a:cubicBezTo>
                  <a:close/>
                </a:path>
              </a:pathLst>
            </a:custGeom>
            <a:solidFill>
              <a:srgbClr val="A34C5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207" name="Google Shape;6207;p25"/>
            <p:cNvSpPr/>
            <p:nvPr/>
          </p:nvSpPr>
          <p:spPr>
            <a:xfrm>
              <a:off x="9617592" y="2490064"/>
              <a:ext cx="597065" cy="322043"/>
            </a:xfrm>
            <a:custGeom>
              <a:avLst/>
              <a:gdLst/>
              <a:ahLst/>
              <a:cxnLst/>
              <a:rect l="l" t="t" r="r" b="b"/>
              <a:pathLst>
                <a:path w="597065" h="322043" extrusionOk="0">
                  <a:moveTo>
                    <a:pt x="544693" y="31804"/>
                  </a:moveTo>
                  <a:cubicBezTo>
                    <a:pt x="641397" y="216693"/>
                    <a:pt x="574567" y="314602"/>
                    <a:pt x="574567" y="314602"/>
                  </a:cubicBezTo>
                  <a:lnTo>
                    <a:pt x="573147" y="322043"/>
                  </a:lnTo>
                  <a:cubicBezTo>
                    <a:pt x="573147" y="322043"/>
                    <a:pt x="579133" y="202457"/>
                    <a:pt x="487965" y="168323"/>
                  </a:cubicBezTo>
                  <a:cubicBezTo>
                    <a:pt x="396796" y="134189"/>
                    <a:pt x="349864" y="115908"/>
                    <a:pt x="300092" y="192607"/>
                  </a:cubicBezTo>
                  <a:cubicBezTo>
                    <a:pt x="250320" y="269305"/>
                    <a:pt x="3" y="322043"/>
                    <a:pt x="3" y="322043"/>
                  </a:cubicBezTo>
                  <a:cubicBezTo>
                    <a:pt x="3" y="322043"/>
                    <a:pt x="-2262" y="246549"/>
                    <a:pt x="125449" y="88694"/>
                  </a:cubicBezTo>
                  <a:cubicBezTo>
                    <a:pt x="253160" y="-69160"/>
                    <a:pt x="544693" y="31804"/>
                    <a:pt x="544693" y="31804"/>
                  </a:cubicBezTo>
                  <a:close/>
                </a:path>
              </a:pathLst>
            </a:custGeom>
            <a:solidFill>
              <a:srgbClr val="A34C5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208" name="Google Shape;6208;p25"/>
            <p:cNvSpPr/>
            <p:nvPr/>
          </p:nvSpPr>
          <p:spPr>
            <a:xfrm>
              <a:off x="9884466" y="2489891"/>
              <a:ext cx="599815" cy="314774"/>
            </a:xfrm>
            <a:custGeom>
              <a:avLst/>
              <a:gdLst/>
              <a:ahLst/>
              <a:cxnLst/>
              <a:rect l="l" t="t" r="r" b="b"/>
              <a:pathLst>
                <a:path w="599815" h="314774" extrusionOk="0">
                  <a:moveTo>
                    <a:pt x="546578" y="115812"/>
                  </a:moveTo>
                  <a:cubicBezTo>
                    <a:pt x="457603" y="194901"/>
                    <a:pt x="435008" y="228801"/>
                    <a:pt x="423702" y="265524"/>
                  </a:cubicBezTo>
                  <a:cubicBezTo>
                    <a:pt x="412396" y="302228"/>
                    <a:pt x="300305" y="314775"/>
                    <a:pt x="300305" y="314775"/>
                  </a:cubicBezTo>
                  <a:cubicBezTo>
                    <a:pt x="300305" y="314775"/>
                    <a:pt x="315979" y="214475"/>
                    <a:pt x="270539" y="142396"/>
                  </a:cubicBezTo>
                  <a:cubicBezTo>
                    <a:pt x="225098" y="70317"/>
                    <a:pt x="223517" y="71881"/>
                    <a:pt x="165548" y="60917"/>
                  </a:cubicBezTo>
                  <a:cubicBezTo>
                    <a:pt x="107561" y="49934"/>
                    <a:pt x="0" y="39545"/>
                    <a:pt x="0" y="39545"/>
                  </a:cubicBezTo>
                  <a:cubicBezTo>
                    <a:pt x="19772" y="5644"/>
                    <a:pt x="28256" y="0"/>
                    <a:pt x="28256" y="0"/>
                  </a:cubicBezTo>
                  <a:lnTo>
                    <a:pt x="586123" y="45189"/>
                  </a:lnTo>
                  <a:cubicBezTo>
                    <a:pt x="586123" y="45189"/>
                    <a:pt x="635553" y="36723"/>
                    <a:pt x="546578" y="115812"/>
                  </a:cubicBezTo>
                  <a:close/>
                </a:path>
              </a:pathLst>
            </a:custGeom>
            <a:solidFill>
              <a:srgbClr val="160A3A"/>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209" name="Google Shape;6209;p25"/>
            <p:cNvSpPr/>
            <p:nvPr/>
          </p:nvSpPr>
          <p:spPr>
            <a:xfrm>
              <a:off x="9884466" y="2489891"/>
              <a:ext cx="599815" cy="314774"/>
            </a:xfrm>
            <a:custGeom>
              <a:avLst/>
              <a:gdLst/>
              <a:ahLst/>
              <a:cxnLst/>
              <a:rect l="l" t="t" r="r" b="b"/>
              <a:pathLst>
                <a:path w="599815" h="314774" extrusionOk="0">
                  <a:moveTo>
                    <a:pt x="546578" y="115812"/>
                  </a:moveTo>
                  <a:cubicBezTo>
                    <a:pt x="457603" y="194901"/>
                    <a:pt x="435008" y="228801"/>
                    <a:pt x="423702" y="265524"/>
                  </a:cubicBezTo>
                  <a:cubicBezTo>
                    <a:pt x="412396" y="302228"/>
                    <a:pt x="300305" y="314775"/>
                    <a:pt x="300305" y="314775"/>
                  </a:cubicBezTo>
                  <a:cubicBezTo>
                    <a:pt x="300305" y="314775"/>
                    <a:pt x="315979" y="214475"/>
                    <a:pt x="270539" y="142396"/>
                  </a:cubicBezTo>
                  <a:cubicBezTo>
                    <a:pt x="225098" y="70317"/>
                    <a:pt x="223517" y="71881"/>
                    <a:pt x="165548" y="60917"/>
                  </a:cubicBezTo>
                  <a:cubicBezTo>
                    <a:pt x="107561" y="49934"/>
                    <a:pt x="0" y="39545"/>
                    <a:pt x="0" y="39545"/>
                  </a:cubicBezTo>
                  <a:cubicBezTo>
                    <a:pt x="19772" y="5644"/>
                    <a:pt x="28256" y="0"/>
                    <a:pt x="28256" y="0"/>
                  </a:cubicBezTo>
                  <a:lnTo>
                    <a:pt x="586123" y="45189"/>
                  </a:lnTo>
                  <a:cubicBezTo>
                    <a:pt x="586123" y="45189"/>
                    <a:pt x="635553" y="36723"/>
                    <a:pt x="546578" y="115812"/>
                  </a:cubicBezTo>
                  <a:close/>
                </a:path>
              </a:pathLst>
            </a:custGeom>
            <a:solidFill>
              <a:srgbClr val="160A3A"/>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210" name="Google Shape;6210;p25"/>
            <p:cNvSpPr/>
            <p:nvPr/>
          </p:nvSpPr>
          <p:spPr>
            <a:xfrm>
              <a:off x="8593777" y="1872259"/>
              <a:ext cx="2688949" cy="1067694"/>
            </a:xfrm>
            <a:custGeom>
              <a:avLst/>
              <a:gdLst/>
              <a:ahLst/>
              <a:cxnLst/>
              <a:rect l="l" t="t" r="r" b="b"/>
              <a:pathLst>
                <a:path w="2688949" h="1067694" extrusionOk="0">
                  <a:moveTo>
                    <a:pt x="2688950" y="556590"/>
                  </a:moveTo>
                  <a:cubicBezTo>
                    <a:pt x="2688950" y="556590"/>
                    <a:pt x="2684887" y="579687"/>
                    <a:pt x="2678578" y="613858"/>
                  </a:cubicBezTo>
                  <a:cubicBezTo>
                    <a:pt x="2661304" y="707219"/>
                    <a:pt x="2627206" y="883210"/>
                    <a:pt x="2612934" y="896781"/>
                  </a:cubicBezTo>
                  <a:cubicBezTo>
                    <a:pt x="2593432" y="915295"/>
                    <a:pt x="2429681" y="949411"/>
                    <a:pt x="2341946" y="848033"/>
                  </a:cubicBezTo>
                  <a:cubicBezTo>
                    <a:pt x="2332905" y="837590"/>
                    <a:pt x="2323108" y="828027"/>
                    <a:pt x="2312773" y="819292"/>
                  </a:cubicBezTo>
                  <a:cubicBezTo>
                    <a:pt x="2222791" y="743042"/>
                    <a:pt x="2093391" y="728141"/>
                    <a:pt x="2093391" y="728141"/>
                  </a:cubicBezTo>
                  <a:lnTo>
                    <a:pt x="1915009" y="702797"/>
                  </a:lnTo>
                  <a:lnTo>
                    <a:pt x="1881072" y="701628"/>
                  </a:lnTo>
                  <a:lnTo>
                    <a:pt x="1463122" y="687285"/>
                  </a:lnTo>
                  <a:lnTo>
                    <a:pt x="1424728" y="685972"/>
                  </a:lnTo>
                  <a:lnTo>
                    <a:pt x="1402924" y="685218"/>
                  </a:lnTo>
                  <a:lnTo>
                    <a:pt x="1346717" y="683294"/>
                  </a:lnTo>
                  <a:lnTo>
                    <a:pt x="1336004" y="715469"/>
                  </a:lnTo>
                  <a:cubicBezTo>
                    <a:pt x="1270701" y="868507"/>
                    <a:pt x="1122535" y="931868"/>
                    <a:pt x="1010444" y="948440"/>
                  </a:cubicBezTo>
                  <a:cubicBezTo>
                    <a:pt x="898335" y="965013"/>
                    <a:pt x="862278" y="996199"/>
                    <a:pt x="843746" y="971826"/>
                  </a:cubicBezTo>
                  <a:cubicBezTo>
                    <a:pt x="825232" y="947452"/>
                    <a:pt x="840834" y="922107"/>
                    <a:pt x="840834" y="922107"/>
                  </a:cubicBezTo>
                  <a:lnTo>
                    <a:pt x="739905" y="945133"/>
                  </a:lnTo>
                  <a:lnTo>
                    <a:pt x="708270" y="952341"/>
                  </a:lnTo>
                  <a:cubicBezTo>
                    <a:pt x="715801" y="969219"/>
                    <a:pt x="725112" y="981892"/>
                    <a:pt x="734369" y="991364"/>
                  </a:cubicBezTo>
                  <a:cubicBezTo>
                    <a:pt x="755040" y="1012521"/>
                    <a:pt x="775514" y="1017643"/>
                    <a:pt x="775514" y="1017643"/>
                  </a:cubicBezTo>
                  <a:cubicBezTo>
                    <a:pt x="775514" y="1017643"/>
                    <a:pt x="349547" y="1041029"/>
                    <a:pt x="344675" y="1039087"/>
                  </a:cubicBezTo>
                  <a:cubicBezTo>
                    <a:pt x="342015" y="1038027"/>
                    <a:pt x="336173" y="1028842"/>
                    <a:pt x="331410" y="1020717"/>
                  </a:cubicBezTo>
                  <a:cubicBezTo>
                    <a:pt x="327420" y="1013941"/>
                    <a:pt x="324202" y="1007901"/>
                    <a:pt x="324202" y="1007901"/>
                  </a:cubicBezTo>
                  <a:cubicBezTo>
                    <a:pt x="321290" y="1007901"/>
                    <a:pt x="264760" y="1009842"/>
                    <a:pt x="264760" y="1009842"/>
                  </a:cubicBezTo>
                  <a:cubicBezTo>
                    <a:pt x="264760" y="1009842"/>
                    <a:pt x="263771" y="1057601"/>
                    <a:pt x="247198" y="1064432"/>
                  </a:cubicBezTo>
                  <a:cubicBezTo>
                    <a:pt x="238175" y="1068135"/>
                    <a:pt x="224262" y="1069824"/>
                    <a:pt x="203555" y="1063228"/>
                  </a:cubicBezTo>
                  <a:cubicBezTo>
                    <a:pt x="186210" y="1057691"/>
                    <a:pt x="164083" y="1046331"/>
                    <a:pt x="136078" y="1025445"/>
                  </a:cubicBezTo>
                  <a:cubicBezTo>
                    <a:pt x="74676" y="979627"/>
                    <a:pt x="35688" y="895792"/>
                    <a:pt x="35688" y="895792"/>
                  </a:cubicBezTo>
                  <a:cubicBezTo>
                    <a:pt x="35688" y="895792"/>
                    <a:pt x="34682" y="894139"/>
                    <a:pt x="32992" y="890723"/>
                  </a:cubicBezTo>
                  <a:cubicBezTo>
                    <a:pt x="30045" y="884810"/>
                    <a:pt x="25030" y="873629"/>
                    <a:pt x="19619" y="856787"/>
                  </a:cubicBezTo>
                  <a:cubicBezTo>
                    <a:pt x="14442" y="840664"/>
                    <a:pt x="8906" y="819345"/>
                    <a:pt x="4484" y="792473"/>
                  </a:cubicBezTo>
                  <a:cubicBezTo>
                    <a:pt x="-7199" y="721311"/>
                    <a:pt x="7414" y="284631"/>
                    <a:pt x="9374" y="242714"/>
                  </a:cubicBezTo>
                  <a:cubicBezTo>
                    <a:pt x="11315" y="200797"/>
                    <a:pt x="24958" y="215428"/>
                    <a:pt x="24958" y="215428"/>
                  </a:cubicBezTo>
                  <a:cubicBezTo>
                    <a:pt x="24958" y="215428"/>
                    <a:pt x="25335" y="210593"/>
                    <a:pt x="26414" y="203097"/>
                  </a:cubicBezTo>
                  <a:cubicBezTo>
                    <a:pt x="26432" y="202989"/>
                    <a:pt x="26432" y="202936"/>
                    <a:pt x="26432" y="202936"/>
                  </a:cubicBezTo>
                  <a:cubicBezTo>
                    <a:pt x="27815" y="193301"/>
                    <a:pt x="30350" y="179353"/>
                    <a:pt x="34718" y="165710"/>
                  </a:cubicBezTo>
                  <a:cubicBezTo>
                    <a:pt x="42501" y="141336"/>
                    <a:pt x="116593" y="84805"/>
                    <a:pt x="136078" y="74074"/>
                  </a:cubicBezTo>
                  <a:cubicBezTo>
                    <a:pt x="144095" y="69670"/>
                    <a:pt x="161512" y="68232"/>
                    <a:pt x="179793" y="68412"/>
                  </a:cubicBezTo>
                  <a:cubicBezTo>
                    <a:pt x="205928" y="68646"/>
                    <a:pt x="233825" y="72205"/>
                    <a:pt x="238426" y="75063"/>
                  </a:cubicBezTo>
                  <a:cubicBezTo>
                    <a:pt x="246227" y="79934"/>
                    <a:pt x="255970" y="108190"/>
                    <a:pt x="255970" y="108190"/>
                  </a:cubicBezTo>
                  <a:lnTo>
                    <a:pt x="309607" y="109682"/>
                  </a:lnTo>
                  <a:lnTo>
                    <a:pt x="323124" y="110060"/>
                  </a:lnTo>
                  <a:lnTo>
                    <a:pt x="326161" y="110150"/>
                  </a:lnTo>
                  <a:cubicBezTo>
                    <a:pt x="325191" y="90647"/>
                    <a:pt x="332003" y="70192"/>
                    <a:pt x="332003" y="70192"/>
                  </a:cubicBezTo>
                  <a:lnTo>
                    <a:pt x="768701" y="128664"/>
                  </a:lnTo>
                  <a:cubicBezTo>
                    <a:pt x="768701" y="128664"/>
                    <a:pt x="768557" y="127909"/>
                    <a:pt x="768539" y="126561"/>
                  </a:cubicBezTo>
                  <a:cubicBezTo>
                    <a:pt x="768431" y="121941"/>
                    <a:pt x="769744" y="110293"/>
                    <a:pt x="783315" y="97477"/>
                  </a:cubicBezTo>
                  <a:cubicBezTo>
                    <a:pt x="800858" y="80905"/>
                    <a:pt x="936352" y="4871"/>
                    <a:pt x="936352" y="4871"/>
                  </a:cubicBezTo>
                  <a:lnTo>
                    <a:pt x="979240" y="0"/>
                  </a:lnTo>
                  <a:cubicBezTo>
                    <a:pt x="979240" y="0"/>
                    <a:pt x="980912" y="36"/>
                    <a:pt x="984111" y="162"/>
                  </a:cubicBezTo>
                  <a:cubicBezTo>
                    <a:pt x="1004746" y="989"/>
                    <a:pt x="1089138" y="5482"/>
                    <a:pt x="1202487" y="27232"/>
                  </a:cubicBezTo>
                  <a:cubicBezTo>
                    <a:pt x="1307676" y="47436"/>
                    <a:pt x="1437831" y="82504"/>
                    <a:pt x="1565075" y="143295"/>
                  </a:cubicBezTo>
                  <a:cubicBezTo>
                    <a:pt x="1606453" y="163067"/>
                    <a:pt x="1638987" y="179263"/>
                    <a:pt x="1665500" y="192600"/>
                  </a:cubicBezTo>
                  <a:cubicBezTo>
                    <a:pt x="1822043" y="271330"/>
                    <a:pt x="1768837" y="249868"/>
                    <a:pt x="2085589" y="269029"/>
                  </a:cubicBezTo>
                  <a:cubicBezTo>
                    <a:pt x="2127327" y="271563"/>
                    <a:pt x="2167177" y="276399"/>
                    <a:pt x="2204996" y="283013"/>
                  </a:cubicBezTo>
                  <a:cubicBezTo>
                    <a:pt x="2502856" y="334978"/>
                    <a:pt x="2676278" y="496158"/>
                    <a:pt x="2676278" y="496158"/>
                  </a:cubicBezTo>
                  <a:lnTo>
                    <a:pt x="2688950" y="556590"/>
                  </a:lnTo>
                  <a:close/>
                </a:path>
              </a:pathLst>
            </a:custGeom>
            <a:solidFill>
              <a:srgbClr val="06145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211" name="Google Shape;6211;p25"/>
            <p:cNvSpPr/>
            <p:nvPr/>
          </p:nvSpPr>
          <p:spPr>
            <a:xfrm>
              <a:off x="8723489" y="2039257"/>
              <a:ext cx="108831" cy="553234"/>
            </a:xfrm>
            <a:custGeom>
              <a:avLst/>
              <a:gdLst/>
              <a:ahLst/>
              <a:cxnLst/>
              <a:rect l="l" t="t" r="r" b="b"/>
              <a:pathLst>
                <a:path w="108831" h="553234" extrusionOk="0">
                  <a:moveTo>
                    <a:pt x="42207" y="3331"/>
                  </a:moveTo>
                  <a:cubicBezTo>
                    <a:pt x="42207" y="3331"/>
                    <a:pt x="19451" y="11869"/>
                    <a:pt x="11865" y="26087"/>
                  </a:cubicBezTo>
                  <a:cubicBezTo>
                    <a:pt x="4280" y="40305"/>
                    <a:pt x="-4258" y="497296"/>
                    <a:pt x="2393" y="512467"/>
                  </a:cubicBezTo>
                  <a:cubicBezTo>
                    <a:pt x="9025" y="527638"/>
                    <a:pt x="9025" y="522893"/>
                    <a:pt x="9025" y="527638"/>
                  </a:cubicBezTo>
                  <a:cubicBezTo>
                    <a:pt x="9025" y="532383"/>
                    <a:pt x="32932" y="553234"/>
                    <a:pt x="32932" y="553234"/>
                  </a:cubicBezTo>
                  <a:cubicBezTo>
                    <a:pt x="32932" y="553234"/>
                    <a:pt x="85832" y="547554"/>
                    <a:pt x="93417" y="516260"/>
                  </a:cubicBezTo>
                  <a:cubicBezTo>
                    <a:pt x="101002" y="484966"/>
                    <a:pt x="110475" y="114253"/>
                    <a:pt x="108588" y="69694"/>
                  </a:cubicBezTo>
                  <a:cubicBezTo>
                    <a:pt x="106682" y="25134"/>
                    <a:pt x="66311" y="-11444"/>
                    <a:pt x="42207" y="3331"/>
                  </a:cubicBezTo>
                  <a:close/>
                </a:path>
              </a:pathLst>
            </a:custGeom>
            <a:solidFill>
              <a:srgbClr val="001A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212" name="Google Shape;6212;p25"/>
            <p:cNvSpPr/>
            <p:nvPr/>
          </p:nvSpPr>
          <p:spPr>
            <a:xfrm>
              <a:off x="9368693" y="1864957"/>
              <a:ext cx="454155" cy="154874"/>
            </a:xfrm>
            <a:custGeom>
              <a:avLst/>
              <a:gdLst/>
              <a:ahLst/>
              <a:cxnLst/>
              <a:rect l="l" t="t" r="r" b="b"/>
              <a:pathLst>
                <a:path w="454155" h="154874" extrusionOk="0">
                  <a:moveTo>
                    <a:pt x="421926" y="20244"/>
                  </a:moveTo>
                  <a:cubicBezTo>
                    <a:pt x="422681" y="22185"/>
                    <a:pt x="423418" y="24072"/>
                    <a:pt x="424155" y="25924"/>
                  </a:cubicBezTo>
                  <a:cubicBezTo>
                    <a:pt x="444449" y="77475"/>
                    <a:pt x="454155" y="95145"/>
                    <a:pt x="454155" y="95145"/>
                  </a:cubicBezTo>
                  <a:cubicBezTo>
                    <a:pt x="454155" y="95145"/>
                    <a:pt x="443730" y="91352"/>
                    <a:pt x="294862" y="99890"/>
                  </a:cubicBezTo>
                  <a:cubicBezTo>
                    <a:pt x="146013" y="108428"/>
                    <a:pt x="100447" y="154875"/>
                    <a:pt x="100447" y="154875"/>
                  </a:cubicBezTo>
                  <a:lnTo>
                    <a:pt x="4" y="131166"/>
                  </a:lnTo>
                  <a:cubicBezTo>
                    <a:pt x="4" y="131166"/>
                    <a:pt x="-1380" y="115995"/>
                    <a:pt x="50513" y="87559"/>
                  </a:cubicBezTo>
                  <a:cubicBezTo>
                    <a:pt x="102406" y="59123"/>
                    <a:pt x="209536" y="7302"/>
                    <a:pt x="209536" y="7302"/>
                  </a:cubicBezTo>
                  <a:cubicBezTo>
                    <a:pt x="209536" y="7302"/>
                    <a:pt x="387397" y="-16641"/>
                    <a:pt x="422663" y="22185"/>
                  </a:cubicBezTo>
                  <a:lnTo>
                    <a:pt x="421926" y="20244"/>
                  </a:lnTo>
                  <a:close/>
                </a:path>
              </a:pathLst>
            </a:custGeom>
            <a:solidFill>
              <a:srgbClr val="06145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213" name="Google Shape;6213;p25"/>
            <p:cNvSpPr/>
            <p:nvPr/>
          </p:nvSpPr>
          <p:spPr>
            <a:xfrm>
              <a:off x="8612411" y="2651844"/>
              <a:ext cx="1130377" cy="288108"/>
            </a:xfrm>
            <a:custGeom>
              <a:avLst/>
              <a:gdLst/>
              <a:ahLst/>
              <a:cxnLst/>
              <a:rect l="l" t="t" r="r" b="b"/>
              <a:pathLst>
                <a:path w="1130377" h="288108" extrusionOk="0">
                  <a:moveTo>
                    <a:pt x="721271" y="165548"/>
                  </a:moveTo>
                  <a:lnTo>
                    <a:pt x="689636" y="172756"/>
                  </a:lnTo>
                  <a:cubicBezTo>
                    <a:pt x="697167" y="189634"/>
                    <a:pt x="706478" y="202306"/>
                    <a:pt x="715735" y="211779"/>
                  </a:cubicBezTo>
                  <a:cubicBezTo>
                    <a:pt x="736406" y="232935"/>
                    <a:pt x="756879" y="238058"/>
                    <a:pt x="756879" y="238058"/>
                  </a:cubicBezTo>
                  <a:cubicBezTo>
                    <a:pt x="756879" y="238058"/>
                    <a:pt x="330912" y="261443"/>
                    <a:pt x="326041" y="259502"/>
                  </a:cubicBezTo>
                  <a:cubicBezTo>
                    <a:pt x="323381" y="258442"/>
                    <a:pt x="317539" y="249257"/>
                    <a:pt x="312776" y="241132"/>
                  </a:cubicBezTo>
                  <a:cubicBezTo>
                    <a:pt x="308785" y="234355"/>
                    <a:pt x="305568" y="228316"/>
                    <a:pt x="305568" y="228316"/>
                  </a:cubicBezTo>
                  <a:cubicBezTo>
                    <a:pt x="302656" y="228316"/>
                    <a:pt x="246125" y="230257"/>
                    <a:pt x="246125" y="230257"/>
                  </a:cubicBezTo>
                  <a:cubicBezTo>
                    <a:pt x="246125" y="230257"/>
                    <a:pt x="245137" y="278016"/>
                    <a:pt x="228564" y="284847"/>
                  </a:cubicBezTo>
                  <a:cubicBezTo>
                    <a:pt x="219540" y="288549"/>
                    <a:pt x="205628" y="290239"/>
                    <a:pt x="184921" y="283642"/>
                  </a:cubicBezTo>
                  <a:cubicBezTo>
                    <a:pt x="167575" y="278106"/>
                    <a:pt x="145448" y="266746"/>
                    <a:pt x="117444" y="245859"/>
                  </a:cubicBezTo>
                  <a:cubicBezTo>
                    <a:pt x="56042" y="200042"/>
                    <a:pt x="17054" y="116207"/>
                    <a:pt x="17054" y="116207"/>
                  </a:cubicBezTo>
                  <a:cubicBezTo>
                    <a:pt x="17054" y="116207"/>
                    <a:pt x="16048" y="114553"/>
                    <a:pt x="14358" y="111138"/>
                  </a:cubicBezTo>
                  <a:cubicBezTo>
                    <a:pt x="11410" y="105224"/>
                    <a:pt x="6395" y="94044"/>
                    <a:pt x="985" y="77202"/>
                  </a:cubicBezTo>
                  <a:cubicBezTo>
                    <a:pt x="-1262" y="32750"/>
                    <a:pt x="1039" y="2570"/>
                    <a:pt x="1039" y="2570"/>
                  </a:cubicBezTo>
                  <a:cubicBezTo>
                    <a:pt x="1039" y="2570"/>
                    <a:pt x="59529" y="82774"/>
                    <a:pt x="88324" y="100659"/>
                  </a:cubicBezTo>
                  <a:cubicBezTo>
                    <a:pt x="117120" y="118562"/>
                    <a:pt x="756771" y="69311"/>
                    <a:pt x="756771" y="69311"/>
                  </a:cubicBezTo>
                  <a:lnTo>
                    <a:pt x="713183" y="159796"/>
                  </a:lnTo>
                  <a:lnTo>
                    <a:pt x="770774" y="69311"/>
                  </a:lnTo>
                  <a:cubicBezTo>
                    <a:pt x="770774" y="69311"/>
                    <a:pt x="829911" y="78873"/>
                    <a:pt x="955195" y="54751"/>
                  </a:cubicBezTo>
                  <a:cubicBezTo>
                    <a:pt x="1053068" y="35914"/>
                    <a:pt x="1110102" y="10300"/>
                    <a:pt x="1130378" y="0"/>
                  </a:cubicBezTo>
                  <a:cubicBezTo>
                    <a:pt x="1089234" y="22091"/>
                    <a:pt x="908820" y="117645"/>
                    <a:pt x="822200" y="142522"/>
                  </a:cubicBezTo>
                  <a:lnTo>
                    <a:pt x="721271" y="165548"/>
                  </a:lnTo>
                  <a:close/>
                </a:path>
              </a:pathLst>
            </a:custGeom>
            <a:solidFill>
              <a:srgbClr val="238EC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214" name="Google Shape;6214;p25"/>
            <p:cNvSpPr/>
            <p:nvPr/>
          </p:nvSpPr>
          <p:spPr>
            <a:xfrm>
              <a:off x="9743022" y="2647386"/>
              <a:ext cx="8052" cy="4349"/>
            </a:xfrm>
            <a:custGeom>
              <a:avLst/>
              <a:gdLst/>
              <a:ahLst/>
              <a:cxnLst/>
              <a:rect l="l" t="t" r="r" b="b"/>
              <a:pathLst>
                <a:path w="8052" h="4349" extrusionOk="0">
                  <a:moveTo>
                    <a:pt x="8053" y="0"/>
                  </a:moveTo>
                  <a:cubicBezTo>
                    <a:pt x="7388" y="396"/>
                    <a:pt x="4727" y="1941"/>
                    <a:pt x="0" y="4350"/>
                  </a:cubicBezTo>
                  <a:cubicBezTo>
                    <a:pt x="4566" y="1887"/>
                    <a:pt x="7352" y="360"/>
                    <a:pt x="8053" y="0"/>
                  </a:cubicBezTo>
                  <a:close/>
                </a:path>
              </a:pathLst>
            </a:custGeom>
            <a:solidFill>
              <a:srgbClr val="001A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215" name="Google Shape;6215;p25"/>
            <p:cNvSpPr/>
            <p:nvPr/>
          </p:nvSpPr>
          <p:spPr>
            <a:xfrm>
              <a:off x="8593777" y="2075356"/>
              <a:ext cx="32992" cy="687626"/>
            </a:xfrm>
            <a:custGeom>
              <a:avLst/>
              <a:gdLst/>
              <a:ahLst/>
              <a:cxnLst/>
              <a:rect l="l" t="t" r="r" b="b"/>
              <a:pathLst>
                <a:path w="32992" h="687626" extrusionOk="0">
                  <a:moveTo>
                    <a:pt x="32992" y="687626"/>
                  </a:moveTo>
                  <a:cubicBezTo>
                    <a:pt x="30045" y="681712"/>
                    <a:pt x="25030" y="670532"/>
                    <a:pt x="19619" y="653690"/>
                  </a:cubicBezTo>
                  <a:cubicBezTo>
                    <a:pt x="14442" y="637566"/>
                    <a:pt x="8906" y="616248"/>
                    <a:pt x="4484" y="589376"/>
                  </a:cubicBezTo>
                  <a:cubicBezTo>
                    <a:pt x="-7199" y="518214"/>
                    <a:pt x="7414" y="81534"/>
                    <a:pt x="9374" y="39616"/>
                  </a:cubicBezTo>
                  <a:cubicBezTo>
                    <a:pt x="11315" y="-2301"/>
                    <a:pt x="24958" y="12331"/>
                    <a:pt x="24958" y="12331"/>
                  </a:cubicBezTo>
                  <a:cubicBezTo>
                    <a:pt x="24958" y="12331"/>
                    <a:pt x="25335" y="7496"/>
                    <a:pt x="26414" y="0"/>
                  </a:cubicBezTo>
                  <a:cubicBezTo>
                    <a:pt x="25964" y="8107"/>
                    <a:pt x="9499" y="305500"/>
                    <a:pt x="14281" y="477662"/>
                  </a:cubicBezTo>
                  <a:cubicBezTo>
                    <a:pt x="15359" y="516129"/>
                    <a:pt x="17300" y="549849"/>
                    <a:pt x="19673" y="579058"/>
                  </a:cubicBezTo>
                  <a:cubicBezTo>
                    <a:pt x="23573" y="627159"/>
                    <a:pt x="28660" y="663019"/>
                    <a:pt x="32992" y="687626"/>
                  </a:cubicBezTo>
                  <a:close/>
                </a:path>
              </a:pathLst>
            </a:custGeom>
            <a:solidFill>
              <a:srgbClr val="06145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216" name="Google Shape;6216;p25"/>
            <p:cNvSpPr/>
            <p:nvPr/>
          </p:nvSpPr>
          <p:spPr>
            <a:xfrm>
              <a:off x="8907032" y="2190305"/>
              <a:ext cx="143" cy="4134"/>
            </a:xfrm>
            <a:custGeom>
              <a:avLst/>
              <a:gdLst/>
              <a:ahLst/>
              <a:cxnLst/>
              <a:rect l="l" t="t" r="r" b="b"/>
              <a:pathLst>
                <a:path w="143" h="4134" extrusionOk="0">
                  <a:moveTo>
                    <a:pt x="0" y="0"/>
                  </a:moveTo>
                  <a:cubicBezTo>
                    <a:pt x="72" y="2139"/>
                    <a:pt x="126" y="3541"/>
                    <a:pt x="144" y="4134"/>
                  </a:cubicBezTo>
                  <a:cubicBezTo>
                    <a:pt x="108" y="3523"/>
                    <a:pt x="36" y="2103"/>
                    <a:pt x="0" y="0"/>
                  </a:cubicBezTo>
                  <a:close/>
                </a:path>
              </a:pathLst>
            </a:custGeom>
            <a:solidFill>
              <a:srgbClr val="2A5DE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217" name="Google Shape;6217;p25"/>
            <p:cNvSpPr/>
            <p:nvPr/>
          </p:nvSpPr>
          <p:spPr>
            <a:xfrm>
              <a:off x="8903187" y="1942451"/>
              <a:ext cx="909235" cy="260850"/>
            </a:xfrm>
            <a:custGeom>
              <a:avLst/>
              <a:gdLst/>
              <a:ahLst/>
              <a:cxnLst/>
              <a:rect l="l" t="t" r="r" b="b"/>
              <a:pathLst>
                <a:path w="909235" h="260850" extrusionOk="0">
                  <a:moveTo>
                    <a:pt x="909235" y="236674"/>
                  </a:moveTo>
                  <a:cubicBezTo>
                    <a:pt x="909235" y="236674"/>
                    <a:pt x="888618" y="211078"/>
                    <a:pt x="850206" y="196860"/>
                  </a:cubicBezTo>
                  <a:cubicBezTo>
                    <a:pt x="811812" y="182624"/>
                    <a:pt x="525959" y="163427"/>
                    <a:pt x="525959" y="163427"/>
                  </a:cubicBezTo>
                  <a:lnTo>
                    <a:pt x="525959" y="260850"/>
                  </a:lnTo>
                  <a:lnTo>
                    <a:pt x="511741" y="141390"/>
                  </a:lnTo>
                  <a:cubicBezTo>
                    <a:pt x="511741" y="141390"/>
                    <a:pt x="238667" y="112936"/>
                    <a:pt x="116367" y="110096"/>
                  </a:cubicBezTo>
                  <a:cubicBezTo>
                    <a:pt x="7961" y="107579"/>
                    <a:pt x="3449" y="221270"/>
                    <a:pt x="3827" y="247118"/>
                  </a:cubicBezTo>
                  <a:cubicBezTo>
                    <a:pt x="2928" y="221306"/>
                    <a:pt x="-901" y="105260"/>
                    <a:pt x="196" y="39491"/>
                  </a:cubicBezTo>
                  <a:lnTo>
                    <a:pt x="13713" y="39868"/>
                  </a:lnTo>
                  <a:lnTo>
                    <a:pt x="16751" y="39958"/>
                  </a:lnTo>
                  <a:cubicBezTo>
                    <a:pt x="15780" y="20455"/>
                    <a:pt x="22592" y="0"/>
                    <a:pt x="22592" y="0"/>
                  </a:cubicBezTo>
                  <a:lnTo>
                    <a:pt x="459290" y="58472"/>
                  </a:lnTo>
                  <a:cubicBezTo>
                    <a:pt x="459290" y="58472"/>
                    <a:pt x="459147" y="57717"/>
                    <a:pt x="459129" y="56369"/>
                  </a:cubicBezTo>
                  <a:cubicBezTo>
                    <a:pt x="481795" y="60719"/>
                    <a:pt x="517061" y="67531"/>
                    <a:pt x="560093" y="75997"/>
                  </a:cubicBezTo>
                  <a:cubicBezTo>
                    <a:pt x="562088" y="76393"/>
                    <a:pt x="564119" y="76806"/>
                    <a:pt x="566150" y="77202"/>
                  </a:cubicBezTo>
                  <a:cubicBezTo>
                    <a:pt x="613712" y="86585"/>
                    <a:pt x="670189" y="97891"/>
                    <a:pt x="729326" y="110096"/>
                  </a:cubicBezTo>
                  <a:cubicBezTo>
                    <a:pt x="887899" y="142810"/>
                    <a:pt x="893597" y="170545"/>
                    <a:pt x="909235" y="236674"/>
                  </a:cubicBezTo>
                  <a:close/>
                </a:path>
              </a:pathLst>
            </a:custGeom>
            <a:solidFill>
              <a:srgbClr val="1476B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218" name="Google Shape;6218;p25"/>
            <p:cNvSpPr/>
            <p:nvPr/>
          </p:nvSpPr>
          <p:spPr>
            <a:xfrm>
              <a:off x="9993034" y="2058050"/>
              <a:ext cx="1279320" cy="731747"/>
            </a:xfrm>
            <a:custGeom>
              <a:avLst/>
              <a:gdLst/>
              <a:ahLst/>
              <a:cxnLst/>
              <a:rect l="l" t="t" r="r" b="b"/>
              <a:pathLst>
                <a:path w="1279320" h="731747" extrusionOk="0">
                  <a:moveTo>
                    <a:pt x="1279321" y="428066"/>
                  </a:moveTo>
                  <a:cubicBezTo>
                    <a:pt x="1262047" y="521427"/>
                    <a:pt x="1227949" y="697419"/>
                    <a:pt x="1213677" y="710990"/>
                  </a:cubicBezTo>
                  <a:cubicBezTo>
                    <a:pt x="1194174" y="729504"/>
                    <a:pt x="1030424" y="763620"/>
                    <a:pt x="942689" y="662242"/>
                  </a:cubicBezTo>
                  <a:cubicBezTo>
                    <a:pt x="933648" y="651799"/>
                    <a:pt x="923851" y="642236"/>
                    <a:pt x="913516" y="633500"/>
                  </a:cubicBezTo>
                  <a:cubicBezTo>
                    <a:pt x="823534" y="557251"/>
                    <a:pt x="694133" y="542350"/>
                    <a:pt x="694133" y="542350"/>
                  </a:cubicBezTo>
                  <a:lnTo>
                    <a:pt x="515751" y="517006"/>
                  </a:lnTo>
                  <a:lnTo>
                    <a:pt x="481815" y="515837"/>
                  </a:lnTo>
                  <a:lnTo>
                    <a:pt x="63865" y="501493"/>
                  </a:lnTo>
                  <a:lnTo>
                    <a:pt x="25471" y="500181"/>
                  </a:lnTo>
                  <a:cubicBezTo>
                    <a:pt x="5069" y="393501"/>
                    <a:pt x="0" y="256173"/>
                    <a:pt x="0" y="256173"/>
                  </a:cubicBezTo>
                  <a:cubicBezTo>
                    <a:pt x="0" y="256173"/>
                    <a:pt x="2067" y="198402"/>
                    <a:pt x="41702" y="137737"/>
                  </a:cubicBezTo>
                  <a:cubicBezTo>
                    <a:pt x="77418" y="83076"/>
                    <a:pt x="143601" y="26078"/>
                    <a:pt x="266243" y="6809"/>
                  </a:cubicBezTo>
                  <a:cubicBezTo>
                    <a:pt x="339760" y="-4731"/>
                    <a:pt x="433553" y="-2718"/>
                    <a:pt x="553229" y="21512"/>
                  </a:cubicBezTo>
                  <a:cubicBezTo>
                    <a:pt x="643031" y="39703"/>
                    <a:pt x="727494" y="65604"/>
                    <a:pt x="805739" y="97222"/>
                  </a:cubicBezTo>
                  <a:cubicBezTo>
                    <a:pt x="959441" y="159289"/>
                    <a:pt x="1089201" y="243303"/>
                    <a:pt x="1188602" y="333896"/>
                  </a:cubicBezTo>
                  <a:cubicBezTo>
                    <a:pt x="1188620" y="333914"/>
                    <a:pt x="1188620" y="333914"/>
                    <a:pt x="1188620" y="333914"/>
                  </a:cubicBezTo>
                  <a:cubicBezTo>
                    <a:pt x="1222449" y="364741"/>
                    <a:pt x="1252772" y="396323"/>
                    <a:pt x="1279321" y="428066"/>
                  </a:cubicBezTo>
                  <a:close/>
                </a:path>
              </a:pathLst>
            </a:custGeom>
            <a:solidFill>
              <a:srgbClr val="06145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219" name="Google Shape;6219;p25"/>
            <p:cNvSpPr/>
            <p:nvPr/>
          </p:nvSpPr>
          <p:spPr>
            <a:xfrm>
              <a:off x="10474848" y="2211125"/>
              <a:ext cx="706607" cy="481025"/>
            </a:xfrm>
            <a:custGeom>
              <a:avLst/>
              <a:gdLst/>
              <a:ahLst/>
              <a:cxnLst/>
              <a:rect l="l" t="t" r="r" b="b"/>
              <a:pathLst>
                <a:path w="706607" h="481025" extrusionOk="0">
                  <a:moveTo>
                    <a:pt x="706608" y="180785"/>
                  </a:moveTo>
                  <a:cubicBezTo>
                    <a:pt x="702905" y="179977"/>
                    <a:pt x="649214" y="169012"/>
                    <a:pt x="619053" y="212799"/>
                  </a:cubicBezTo>
                  <a:cubicBezTo>
                    <a:pt x="587794" y="258167"/>
                    <a:pt x="570556" y="449814"/>
                    <a:pt x="570556" y="449814"/>
                  </a:cubicBezTo>
                  <a:cubicBezTo>
                    <a:pt x="570556" y="449814"/>
                    <a:pt x="512066" y="486088"/>
                    <a:pt x="431701" y="480425"/>
                  </a:cubicBezTo>
                  <a:cubicBezTo>
                    <a:pt x="341719" y="404176"/>
                    <a:pt x="212319" y="389275"/>
                    <a:pt x="212319" y="389275"/>
                  </a:cubicBezTo>
                  <a:lnTo>
                    <a:pt x="33937" y="363931"/>
                  </a:lnTo>
                  <a:lnTo>
                    <a:pt x="0" y="362762"/>
                  </a:lnTo>
                  <a:cubicBezTo>
                    <a:pt x="6633" y="357082"/>
                    <a:pt x="11900" y="350036"/>
                    <a:pt x="11648" y="342037"/>
                  </a:cubicBezTo>
                  <a:cubicBezTo>
                    <a:pt x="11001" y="320881"/>
                    <a:pt x="28418" y="162038"/>
                    <a:pt x="35950" y="101678"/>
                  </a:cubicBezTo>
                  <a:cubicBezTo>
                    <a:pt x="43499" y="41319"/>
                    <a:pt x="35950" y="43476"/>
                    <a:pt x="28418" y="4686"/>
                  </a:cubicBezTo>
                  <a:cubicBezTo>
                    <a:pt x="20941" y="-33744"/>
                    <a:pt x="693522" y="176687"/>
                    <a:pt x="706608" y="180785"/>
                  </a:cubicBezTo>
                  <a:close/>
                </a:path>
              </a:pathLst>
            </a:custGeom>
            <a:solidFill>
              <a:srgbClr val="06145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220" name="Google Shape;6220;p25"/>
            <p:cNvSpPr/>
            <p:nvPr/>
          </p:nvSpPr>
          <p:spPr>
            <a:xfrm>
              <a:off x="11181456" y="2391911"/>
              <a:ext cx="197" cy="53"/>
            </a:xfrm>
            <a:custGeom>
              <a:avLst/>
              <a:gdLst/>
              <a:ahLst/>
              <a:cxnLst/>
              <a:rect l="l" t="t" r="r" b="b"/>
              <a:pathLst>
                <a:path w="197" h="53" extrusionOk="0">
                  <a:moveTo>
                    <a:pt x="197" y="54"/>
                  </a:moveTo>
                  <a:cubicBezTo>
                    <a:pt x="197" y="54"/>
                    <a:pt x="126" y="36"/>
                    <a:pt x="0" y="0"/>
                  </a:cubicBezTo>
                  <a:cubicBezTo>
                    <a:pt x="90" y="18"/>
                    <a:pt x="144" y="36"/>
                    <a:pt x="179" y="36"/>
                  </a:cubicBezTo>
                  <a:cubicBezTo>
                    <a:pt x="197" y="54"/>
                    <a:pt x="197" y="54"/>
                    <a:pt x="197" y="54"/>
                  </a:cubicBezTo>
                  <a:close/>
                </a:path>
              </a:pathLst>
            </a:custGeom>
            <a:solidFill>
              <a:srgbClr val="001A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221" name="Google Shape;6221;p25"/>
            <p:cNvSpPr/>
            <p:nvPr/>
          </p:nvSpPr>
          <p:spPr>
            <a:xfrm>
              <a:off x="9447265" y="2536482"/>
              <a:ext cx="437937" cy="292396"/>
            </a:xfrm>
            <a:custGeom>
              <a:avLst/>
              <a:gdLst/>
              <a:ahLst/>
              <a:cxnLst/>
              <a:rect l="l" t="t" r="r" b="b"/>
              <a:pathLst>
                <a:path w="437937" h="292396" extrusionOk="0">
                  <a:moveTo>
                    <a:pt x="361294" y="0"/>
                  </a:moveTo>
                  <a:cubicBezTo>
                    <a:pt x="361294" y="0"/>
                    <a:pt x="408244" y="72403"/>
                    <a:pt x="226123" y="163463"/>
                  </a:cubicBezTo>
                  <a:cubicBezTo>
                    <a:pt x="43984" y="254523"/>
                    <a:pt x="0" y="273972"/>
                    <a:pt x="0" y="273972"/>
                  </a:cubicBezTo>
                  <a:lnTo>
                    <a:pt x="0" y="292396"/>
                  </a:lnTo>
                  <a:cubicBezTo>
                    <a:pt x="0" y="292396"/>
                    <a:pt x="181240" y="239191"/>
                    <a:pt x="288100" y="180862"/>
                  </a:cubicBezTo>
                  <a:cubicBezTo>
                    <a:pt x="394960" y="122534"/>
                    <a:pt x="436500" y="22271"/>
                    <a:pt x="437219" y="17148"/>
                  </a:cubicBezTo>
                  <a:cubicBezTo>
                    <a:pt x="437938" y="12025"/>
                    <a:pt x="437938" y="12025"/>
                    <a:pt x="437938" y="12025"/>
                  </a:cubicBezTo>
                  <a:lnTo>
                    <a:pt x="437938" y="12025"/>
                  </a:lnTo>
                  <a:lnTo>
                    <a:pt x="361294" y="0"/>
                  </a:lnTo>
                  <a:close/>
                </a:path>
              </a:pathLst>
            </a:custGeom>
            <a:solidFill>
              <a:srgbClr val="06145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222" name="Google Shape;6222;p25"/>
            <p:cNvSpPr/>
            <p:nvPr/>
          </p:nvSpPr>
          <p:spPr>
            <a:xfrm>
              <a:off x="8892359" y="2173157"/>
              <a:ext cx="896901" cy="568391"/>
            </a:xfrm>
            <a:custGeom>
              <a:avLst/>
              <a:gdLst/>
              <a:ahLst/>
              <a:cxnLst/>
              <a:rect l="l" t="t" r="r" b="b"/>
              <a:pathLst>
                <a:path w="896901" h="568391" extrusionOk="0">
                  <a:moveTo>
                    <a:pt x="896104" y="370766"/>
                  </a:moveTo>
                  <a:cubicBezTo>
                    <a:pt x="896104" y="370766"/>
                    <a:pt x="531251" y="355110"/>
                    <a:pt x="526847" y="350221"/>
                  </a:cubicBezTo>
                  <a:cubicBezTo>
                    <a:pt x="522461" y="345332"/>
                    <a:pt x="536787" y="0"/>
                    <a:pt x="536787" y="0"/>
                  </a:cubicBezTo>
                  <a:lnTo>
                    <a:pt x="506805" y="355110"/>
                  </a:lnTo>
                  <a:cubicBezTo>
                    <a:pt x="506805" y="355110"/>
                    <a:pt x="153690" y="367585"/>
                    <a:pt x="76435" y="363307"/>
                  </a:cubicBezTo>
                  <a:cubicBezTo>
                    <a:pt x="-821" y="359029"/>
                    <a:pt x="14835" y="224038"/>
                    <a:pt x="14835" y="224038"/>
                  </a:cubicBezTo>
                  <a:cubicBezTo>
                    <a:pt x="14835" y="224038"/>
                    <a:pt x="7160" y="395284"/>
                    <a:pt x="3079" y="484223"/>
                  </a:cubicBezTo>
                  <a:cubicBezTo>
                    <a:pt x="-1001" y="573163"/>
                    <a:pt x="150" y="568345"/>
                    <a:pt x="150" y="568345"/>
                  </a:cubicBezTo>
                  <a:cubicBezTo>
                    <a:pt x="150" y="568345"/>
                    <a:pt x="454984" y="546829"/>
                    <a:pt x="489226" y="542911"/>
                  </a:cubicBezTo>
                  <a:cubicBezTo>
                    <a:pt x="523468" y="538992"/>
                    <a:pt x="606602" y="545553"/>
                    <a:pt x="761149" y="509496"/>
                  </a:cubicBezTo>
                  <a:cubicBezTo>
                    <a:pt x="915660" y="473474"/>
                    <a:pt x="896104" y="370766"/>
                    <a:pt x="896104" y="370766"/>
                  </a:cubicBezTo>
                  <a:close/>
                </a:path>
              </a:pathLst>
            </a:custGeom>
            <a:solidFill>
              <a:srgbClr val="1476B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223" name="Google Shape;6223;p25"/>
            <p:cNvSpPr/>
            <p:nvPr/>
          </p:nvSpPr>
          <p:spPr>
            <a:xfrm>
              <a:off x="9223574" y="2812111"/>
              <a:ext cx="112750" cy="53080"/>
            </a:xfrm>
            <a:custGeom>
              <a:avLst/>
              <a:gdLst/>
              <a:ahLst/>
              <a:cxnLst/>
              <a:rect l="l" t="t" r="r" b="b"/>
              <a:pathLst>
                <a:path w="112750" h="53080" extrusionOk="0">
                  <a:moveTo>
                    <a:pt x="78472" y="12489"/>
                  </a:moveTo>
                  <a:cubicBezTo>
                    <a:pt x="86004" y="29368"/>
                    <a:pt x="95315" y="42040"/>
                    <a:pt x="104572" y="51512"/>
                  </a:cubicBezTo>
                  <a:cubicBezTo>
                    <a:pt x="69144" y="56168"/>
                    <a:pt x="-1066" y="50074"/>
                    <a:pt x="12" y="38265"/>
                  </a:cubicBezTo>
                  <a:cubicBezTo>
                    <a:pt x="1091" y="26455"/>
                    <a:pt x="63733" y="6396"/>
                    <a:pt x="84853" y="1381"/>
                  </a:cubicBezTo>
                  <a:cubicBezTo>
                    <a:pt x="105974" y="-3616"/>
                    <a:pt x="112750" y="6557"/>
                    <a:pt x="112750" y="6557"/>
                  </a:cubicBezTo>
                  <a:cubicBezTo>
                    <a:pt x="112750" y="6557"/>
                    <a:pt x="104194" y="1740"/>
                    <a:pt x="110108" y="5281"/>
                  </a:cubicBezTo>
                  <a:lnTo>
                    <a:pt x="78472" y="12489"/>
                  </a:lnTo>
                  <a:close/>
                </a:path>
              </a:pathLst>
            </a:custGeom>
            <a:solidFill>
              <a:srgbClr val="06145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224" name="Google Shape;6224;p25"/>
            <p:cNvSpPr/>
            <p:nvPr/>
          </p:nvSpPr>
          <p:spPr>
            <a:xfrm>
              <a:off x="9628702" y="1938681"/>
              <a:ext cx="364480" cy="248424"/>
            </a:xfrm>
            <a:custGeom>
              <a:avLst/>
              <a:gdLst/>
              <a:ahLst/>
              <a:cxnLst/>
              <a:rect l="l" t="t" r="r" b="b"/>
              <a:pathLst>
                <a:path w="364480" h="248424" extrusionOk="0">
                  <a:moveTo>
                    <a:pt x="133679" y="52715"/>
                  </a:moveTo>
                  <a:cubicBezTo>
                    <a:pt x="63811" y="7401"/>
                    <a:pt x="0" y="29025"/>
                    <a:pt x="0" y="29025"/>
                  </a:cubicBezTo>
                  <a:cubicBezTo>
                    <a:pt x="0" y="29025"/>
                    <a:pt x="55722" y="-32126"/>
                    <a:pt x="201749" y="23093"/>
                  </a:cubicBezTo>
                  <a:cubicBezTo>
                    <a:pt x="347777" y="78311"/>
                    <a:pt x="361024" y="120031"/>
                    <a:pt x="364349" y="170289"/>
                  </a:cubicBezTo>
                  <a:cubicBezTo>
                    <a:pt x="367675" y="220546"/>
                    <a:pt x="306740" y="248425"/>
                    <a:pt x="306740" y="248425"/>
                  </a:cubicBezTo>
                  <a:lnTo>
                    <a:pt x="268112" y="248425"/>
                  </a:lnTo>
                  <a:cubicBezTo>
                    <a:pt x="268112" y="248425"/>
                    <a:pt x="244817" y="124758"/>
                    <a:pt x="133679" y="52715"/>
                  </a:cubicBezTo>
                  <a:close/>
                </a:path>
              </a:pathLst>
            </a:custGeom>
            <a:solidFill>
              <a:srgbClr val="06145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225" name="Google Shape;6225;p25"/>
            <p:cNvSpPr/>
            <p:nvPr/>
          </p:nvSpPr>
          <p:spPr>
            <a:xfrm>
              <a:off x="9419206" y="2173175"/>
              <a:ext cx="686335" cy="386368"/>
            </a:xfrm>
            <a:custGeom>
              <a:avLst/>
              <a:gdLst/>
              <a:ahLst/>
              <a:cxnLst/>
              <a:rect l="l" t="t" r="r" b="b"/>
              <a:pathLst>
                <a:path w="686335" h="386368" extrusionOk="0">
                  <a:moveTo>
                    <a:pt x="644415" y="145111"/>
                  </a:moveTo>
                  <a:cubicBezTo>
                    <a:pt x="643678" y="225710"/>
                    <a:pt x="639579" y="338340"/>
                    <a:pt x="637692" y="386368"/>
                  </a:cubicBezTo>
                  <a:lnTo>
                    <a:pt x="599298" y="385056"/>
                  </a:lnTo>
                  <a:lnTo>
                    <a:pt x="577494" y="384301"/>
                  </a:lnTo>
                  <a:cubicBezTo>
                    <a:pt x="558585" y="379376"/>
                    <a:pt x="534445" y="374936"/>
                    <a:pt x="504086" y="372330"/>
                  </a:cubicBezTo>
                  <a:cubicBezTo>
                    <a:pt x="403840" y="363738"/>
                    <a:pt x="396201" y="363738"/>
                    <a:pt x="396201" y="363738"/>
                  </a:cubicBezTo>
                  <a:lnTo>
                    <a:pt x="0" y="338915"/>
                  </a:lnTo>
                  <a:lnTo>
                    <a:pt x="15279" y="0"/>
                  </a:lnTo>
                  <a:cubicBezTo>
                    <a:pt x="15279" y="0"/>
                    <a:pt x="253948" y="9545"/>
                    <a:pt x="388561" y="12421"/>
                  </a:cubicBezTo>
                  <a:cubicBezTo>
                    <a:pt x="523175" y="15279"/>
                    <a:pt x="533672" y="13373"/>
                    <a:pt x="533672" y="13373"/>
                  </a:cubicBezTo>
                  <a:lnTo>
                    <a:pt x="615529" y="22612"/>
                  </a:lnTo>
                  <a:lnTo>
                    <a:pt x="682611" y="30198"/>
                  </a:lnTo>
                  <a:cubicBezTo>
                    <a:pt x="682611" y="30198"/>
                    <a:pt x="674972" y="10515"/>
                    <a:pt x="682611" y="22918"/>
                  </a:cubicBezTo>
                  <a:cubicBezTo>
                    <a:pt x="700999" y="52810"/>
                    <a:pt x="645367" y="40102"/>
                    <a:pt x="644415" y="145111"/>
                  </a:cubicBezTo>
                  <a:close/>
                </a:path>
              </a:pathLst>
            </a:custGeom>
            <a:solidFill>
              <a:srgbClr val="06145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226" name="Google Shape;6226;p25"/>
            <p:cNvSpPr/>
            <p:nvPr/>
          </p:nvSpPr>
          <p:spPr>
            <a:xfrm>
              <a:off x="8756412" y="1940671"/>
              <a:ext cx="168774" cy="999282"/>
            </a:xfrm>
            <a:custGeom>
              <a:avLst/>
              <a:gdLst/>
              <a:ahLst/>
              <a:cxnLst/>
              <a:rect l="l" t="t" r="r" b="b"/>
              <a:pathLst>
                <a:path w="168774" h="999282" extrusionOk="0">
                  <a:moveTo>
                    <a:pt x="168775" y="952305"/>
                  </a:moveTo>
                  <a:cubicBezTo>
                    <a:pt x="164784" y="945529"/>
                    <a:pt x="161567" y="939489"/>
                    <a:pt x="161567" y="939489"/>
                  </a:cubicBezTo>
                  <a:cubicBezTo>
                    <a:pt x="158655" y="939489"/>
                    <a:pt x="102124" y="941430"/>
                    <a:pt x="102124" y="941430"/>
                  </a:cubicBezTo>
                  <a:cubicBezTo>
                    <a:pt x="102124" y="941430"/>
                    <a:pt x="101135" y="989189"/>
                    <a:pt x="84563" y="996020"/>
                  </a:cubicBezTo>
                  <a:cubicBezTo>
                    <a:pt x="75539" y="999723"/>
                    <a:pt x="61627" y="1001412"/>
                    <a:pt x="40920" y="994815"/>
                  </a:cubicBezTo>
                  <a:cubicBezTo>
                    <a:pt x="35330" y="969255"/>
                    <a:pt x="28607" y="933360"/>
                    <a:pt x="19170" y="880262"/>
                  </a:cubicBezTo>
                  <a:cubicBezTo>
                    <a:pt x="-3981" y="749927"/>
                    <a:pt x="315" y="651317"/>
                    <a:pt x="315" y="651317"/>
                  </a:cubicBezTo>
                  <a:cubicBezTo>
                    <a:pt x="315" y="651317"/>
                    <a:pt x="24329" y="634169"/>
                    <a:pt x="29470" y="620454"/>
                  </a:cubicBezTo>
                  <a:cubicBezTo>
                    <a:pt x="34611" y="606739"/>
                    <a:pt x="44047" y="147142"/>
                    <a:pt x="39752" y="129994"/>
                  </a:cubicBezTo>
                  <a:cubicBezTo>
                    <a:pt x="35474" y="112846"/>
                    <a:pt x="10596" y="104272"/>
                    <a:pt x="10596" y="104272"/>
                  </a:cubicBezTo>
                  <a:cubicBezTo>
                    <a:pt x="10596" y="104272"/>
                    <a:pt x="10596" y="104272"/>
                    <a:pt x="11459" y="60539"/>
                  </a:cubicBezTo>
                  <a:cubicBezTo>
                    <a:pt x="11873" y="39221"/>
                    <a:pt x="14533" y="17094"/>
                    <a:pt x="17157" y="0"/>
                  </a:cubicBezTo>
                  <a:cubicBezTo>
                    <a:pt x="43293" y="234"/>
                    <a:pt x="71189" y="3793"/>
                    <a:pt x="75791" y="6651"/>
                  </a:cubicBezTo>
                  <a:cubicBezTo>
                    <a:pt x="83592" y="11522"/>
                    <a:pt x="93334" y="39778"/>
                    <a:pt x="93334" y="39778"/>
                  </a:cubicBezTo>
                  <a:lnTo>
                    <a:pt x="160488" y="41648"/>
                  </a:lnTo>
                  <a:cubicBezTo>
                    <a:pt x="158080" y="118166"/>
                    <a:pt x="129176" y="732509"/>
                    <a:pt x="134928" y="805667"/>
                  </a:cubicBezTo>
                  <a:cubicBezTo>
                    <a:pt x="140932" y="881970"/>
                    <a:pt x="168379" y="946284"/>
                    <a:pt x="168379" y="946284"/>
                  </a:cubicBezTo>
                  <a:cubicBezTo>
                    <a:pt x="168379" y="946284"/>
                    <a:pt x="168541" y="948458"/>
                    <a:pt x="168775" y="952305"/>
                  </a:cubicBezTo>
                  <a:close/>
                </a:path>
              </a:pathLst>
            </a:custGeom>
            <a:solidFill>
              <a:srgbClr val="FFFF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227" name="Google Shape;6227;p25"/>
            <p:cNvSpPr/>
            <p:nvPr/>
          </p:nvSpPr>
          <p:spPr>
            <a:xfrm>
              <a:off x="11189617" y="2768087"/>
              <a:ext cx="11701" cy="16231"/>
            </a:xfrm>
            <a:custGeom>
              <a:avLst/>
              <a:gdLst/>
              <a:ahLst/>
              <a:cxnLst/>
              <a:rect l="l" t="t" r="r" b="b"/>
              <a:pathLst>
                <a:path w="11701" h="16231" extrusionOk="0">
                  <a:moveTo>
                    <a:pt x="11701" y="0"/>
                  </a:moveTo>
                  <a:cubicBezTo>
                    <a:pt x="11126" y="1096"/>
                    <a:pt x="7891" y="6902"/>
                    <a:pt x="0" y="16231"/>
                  </a:cubicBezTo>
                  <a:cubicBezTo>
                    <a:pt x="3828" y="10929"/>
                    <a:pt x="7711" y="5500"/>
                    <a:pt x="11701" y="0"/>
                  </a:cubicBezTo>
                  <a:close/>
                </a:path>
              </a:pathLst>
            </a:custGeom>
            <a:solidFill>
              <a:srgbClr val="160A3A"/>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228" name="Google Shape;6228;p25"/>
            <p:cNvSpPr/>
            <p:nvPr/>
          </p:nvSpPr>
          <p:spPr>
            <a:xfrm>
              <a:off x="9469149" y="1468157"/>
              <a:ext cx="1922191" cy="1297162"/>
            </a:xfrm>
            <a:custGeom>
              <a:avLst/>
              <a:gdLst/>
              <a:ahLst/>
              <a:cxnLst/>
              <a:rect l="l" t="t" r="r" b="b"/>
              <a:pathLst>
                <a:path w="1922191" h="1297162" extrusionOk="0">
                  <a:moveTo>
                    <a:pt x="1865093" y="539273"/>
                  </a:moveTo>
                  <a:cubicBezTo>
                    <a:pt x="1492672" y="-98203"/>
                    <a:pt x="732752" y="500016"/>
                    <a:pt x="573513" y="251209"/>
                  </a:cubicBezTo>
                  <a:cubicBezTo>
                    <a:pt x="414292" y="2419"/>
                    <a:pt x="266989" y="-81181"/>
                    <a:pt x="85874" y="89993"/>
                  </a:cubicBezTo>
                  <a:cubicBezTo>
                    <a:pt x="-95258" y="261167"/>
                    <a:pt x="66426" y="456876"/>
                    <a:pt x="66426" y="456876"/>
                  </a:cubicBezTo>
                  <a:cubicBezTo>
                    <a:pt x="44838" y="341029"/>
                    <a:pt x="119307" y="312431"/>
                    <a:pt x="121357" y="311676"/>
                  </a:cubicBezTo>
                  <a:cubicBezTo>
                    <a:pt x="34017" y="380789"/>
                    <a:pt x="83843" y="506864"/>
                    <a:pt x="83843" y="506864"/>
                  </a:cubicBezTo>
                  <a:cubicBezTo>
                    <a:pt x="83843" y="506864"/>
                    <a:pt x="191440" y="447008"/>
                    <a:pt x="305832" y="503952"/>
                  </a:cubicBezTo>
                  <a:cubicBezTo>
                    <a:pt x="327240" y="514611"/>
                    <a:pt x="348900" y="529351"/>
                    <a:pt x="370128" y="549375"/>
                  </a:cubicBezTo>
                  <a:cubicBezTo>
                    <a:pt x="466491" y="616457"/>
                    <a:pt x="466491" y="724162"/>
                    <a:pt x="466491" y="724162"/>
                  </a:cubicBezTo>
                  <a:cubicBezTo>
                    <a:pt x="466491" y="724162"/>
                    <a:pt x="988964" y="756283"/>
                    <a:pt x="1018245" y="774240"/>
                  </a:cubicBezTo>
                  <a:cubicBezTo>
                    <a:pt x="1047544" y="792178"/>
                    <a:pt x="1041865" y="815797"/>
                    <a:pt x="1041865" y="815797"/>
                  </a:cubicBezTo>
                  <a:cubicBezTo>
                    <a:pt x="1041865" y="815797"/>
                    <a:pt x="1155591" y="831489"/>
                    <a:pt x="1291498" y="856780"/>
                  </a:cubicBezTo>
                  <a:cubicBezTo>
                    <a:pt x="1291534" y="856780"/>
                    <a:pt x="1291570" y="856798"/>
                    <a:pt x="1291588" y="856798"/>
                  </a:cubicBezTo>
                  <a:cubicBezTo>
                    <a:pt x="1357232" y="869003"/>
                    <a:pt x="1428053" y="883472"/>
                    <a:pt x="1493733" y="899488"/>
                  </a:cubicBezTo>
                  <a:cubicBezTo>
                    <a:pt x="1608286" y="927421"/>
                    <a:pt x="1707166" y="960099"/>
                    <a:pt x="1735602" y="993892"/>
                  </a:cubicBezTo>
                  <a:cubicBezTo>
                    <a:pt x="1737867" y="996570"/>
                    <a:pt x="1739664" y="999248"/>
                    <a:pt x="1741013" y="1001926"/>
                  </a:cubicBezTo>
                  <a:cubicBezTo>
                    <a:pt x="1784260" y="1088403"/>
                    <a:pt x="1743044" y="1262363"/>
                    <a:pt x="1734128" y="1297162"/>
                  </a:cubicBezTo>
                  <a:cubicBezTo>
                    <a:pt x="1798675" y="1206767"/>
                    <a:pt x="1846705" y="1106540"/>
                    <a:pt x="1879562" y="1009368"/>
                  </a:cubicBezTo>
                  <a:cubicBezTo>
                    <a:pt x="1961401" y="767481"/>
                    <a:pt x="1907711" y="612233"/>
                    <a:pt x="1865093" y="539273"/>
                  </a:cubicBezTo>
                  <a:close/>
                </a:path>
              </a:pathLst>
            </a:custGeom>
            <a:solidFill>
              <a:srgbClr val="160A3A"/>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229" name="Google Shape;6229;p25"/>
            <p:cNvSpPr/>
            <p:nvPr/>
          </p:nvSpPr>
          <p:spPr>
            <a:xfrm>
              <a:off x="10765303" y="3458284"/>
              <a:ext cx="5194" cy="25362"/>
            </a:xfrm>
            <a:custGeom>
              <a:avLst/>
              <a:gdLst/>
              <a:ahLst/>
              <a:cxnLst/>
              <a:rect l="l" t="t" r="r" b="b"/>
              <a:pathLst>
                <a:path w="5194" h="25362" extrusionOk="0">
                  <a:moveTo>
                    <a:pt x="5195" y="0"/>
                  </a:moveTo>
                  <a:cubicBezTo>
                    <a:pt x="2930" y="14883"/>
                    <a:pt x="287" y="24392"/>
                    <a:pt x="0" y="25362"/>
                  </a:cubicBezTo>
                  <a:lnTo>
                    <a:pt x="5195" y="0"/>
                  </a:lnTo>
                  <a:close/>
                </a:path>
              </a:pathLst>
            </a:custGeom>
            <a:solidFill>
              <a:srgbClr val="160A3A"/>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230" name="Google Shape;6230;p25"/>
            <p:cNvSpPr/>
            <p:nvPr/>
          </p:nvSpPr>
          <p:spPr>
            <a:xfrm>
              <a:off x="10572848" y="2599142"/>
              <a:ext cx="628577" cy="859087"/>
            </a:xfrm>
            <a:custGeom>
              <a:avLst/>
              <a:gdLst/>
              <a:ahLst/>
              <a:cxnLst/>
              <a:rect l="l" t="t" r="r" b="b"/>
              <a:pathLst>
                <a:path w="628577" h="859087" extrusionOk="0">
                  <a:moveTo>
                    <a:pt x="628578" y="168765"/>
                  </a:moveTo>
                  <a:cubicBezTo>
                    <a:pt x="628578" y="168765"/>
                    <a:pt x="628578" y="168783"/>
                    <a:pt x="628560" y="168801"/>
                  </a:cubicBezTo>
                  <a:cubicBezTo>
                    <a:pt x="628542" y="168837"/>
                    <a:pt x="628524" y="168873"/>
                    <a:pt x="628470" y="168945"/>
                  </a:cubicBezTo>
                  <a:cubicBezTo>
                    <a:pt x="627895" y="170042"/>
                    <a:pt x="624659" y="175847"/>
                    <a:pt x="616768" y="185176"/>
                  </a:cubicBezTo>
                  <a:cubicBezTo>
                    <a:pt x="606433" y="197363"/>
                    <a:pt x="588170" y="215536"/>
                    <a:pt x="557469" y="237034"/>
                  </a:cubicBezTo>
                  <a:cubicBezTo>
                    <a:pt x="500579" y="276848"/>
                    <a:pt x="496787" y="293924"/>
                    <a:pt x="496787" y="293924"/>
                  </a:cubicBezTo>
                  <a:cubicBezTo>
                    <a:pt x="496787" y="293924"/>
                    <a:pt x="500669" y="314343"/>
                    <a:pt x="497541" y="350976"/>
                  </a:cubicBezTo>
                  <a:cubicBezTo>
                    <a:pt x="497487" y="351605"/>
                    <a:pt x="497433" y="352216"/>
                    <a:pt x="497362" y="352863"/>
                  </a:cubicBezTo>
                  <a:cubicBezTo>
                    <a:pt x="493335" y="397117"/>
                    <a:pt x="479063" y="464217"/>
                    <a:pt x="436104" y="547063"/>
                  </a:cubicBezTo>
                  <a:cubicBezTo>
                    <a:pt x="356457" y="700658"/>
                    <a:pt x="312850" y="776511"/>
                    <a:pt x="257847" y="808740"/>
                  </a:cubicBezTo>
                  <a:cubicBezTo>
                    <a:pt x="202863" y="840987"/>
                    <a:pt x="200975" y="842874"/>
                    <a:pt x="200975" y="842874"/>
                  </a:cubicBezTo>
                  <a:lnTo>
                    <a:pt x="197650" y="859088"/>
                  </a:lnTo>
                  <a:cubicBezTo>
                    <a:pt x="202431" y="827434"/>
                    <a:pt x="205433" y="771532"/>
                    <a:pt x="180106" y="721527"/>
                  </a:cubicBezTo>
                  <a:cubicBezTo>
                    <a:pt x="162761" y="687249"/>
                    <a:pt x="120789" y="657536"/>
                    <a:pt x="81730" y="622144"/>
                  </a:cubicBezTo>
                  <a:cubicBezTo>
                    <a:pt x="35427" y="580173"/>
                    <a:pt x="-6796" y="530203"/>
                    <a:pt x="915" y="455104"/>
                  </a:cubicBezTo>
                  <a:cubicBezTo>
                    <a:pt x="15133" y="316680"/>
                    <a:pt x="15133" y="304349"/>
                    <a:pt x="15133" y="304349"/>
                  </a:cubicBezTo>
                  <a:lnTo>
                    <a:pt x="7548" y="267375"/>
                  </a:lnTo>
                  <a:cubicBezTo>
                    <a:pt x="7548" y="267375"/>
                    <a:pt x="104253" y="163067"/>
                    <a:pt x="114696" y="0"/>
                  </a:cubicBezTo>
                  <a:lnTo>
                    <a:pt x="256356" y="24428"/>
                  </a:lnTo>
                  <a:lnTo>
                    <a:pt x="472125" y="61636"/>
                  </a:lnTo>
                  <a:cubicBezTo>
                    <a:pt x="472125" y="61636"/>
                    <a:pt x="469285" y="102402"/>
                    <a:pt x="503419" y="127046"/>
                  </a:cubicBezTo>
                  <a:cubicBezTo>
                    <a:pt x="526031" y="143367"/>
                    <a:pt x="628578" y="168765"/>
                    <a:pt x="628578" y="168765"/>
                  </a:cubicBezTo>
                  <a:close/>
                </a:path>
              </a:pathLst>
            </a:custGeom>
            <a:solidFill>
              <a:srgbClr val="160A3A"/>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231" name="Google Shape;6231;p25"/>
            <p:cNvSpPr/>
            <p:nvPr/>
          </p:nvSpPr>
          <p:spPr>
            <a:xfrm>
              <a:off x="9735347" y="1938218"/>
              <a:ext cx="1025300" cy="386718"/>
            </a:xfrm>
            <a:custGeom>
              <a:avLst/>
              <a:gdLst/>
              <a:ahLst/>
              <a:cxnLst/>
              <a:rect l="l" t="t" r="r" b="b"/>
              <a:pathLst>
                <a:path w="1025300" h="386718" extrusionOk="0">
                  <a:moveTo>
                    <a:pt x="682953" y="204400"/>
                  </a:moveTo>
                  <a:cubicBezTo>
                    <a:pt x="830993" y="298552"/>
                    <a:pt x="942779" y="354130"/>
                    <a:pt x="1025301" y="386718"/>
                  </a:cubicBezTo>
                  <a:cubicBezTo>
                    <a:pt x="889393" y="361428"/>
                    <a:pt x="775667" y="345736"/>
                    <a:pt x="775667" y="345736"/>
                  </a:cubicBezTo>
                  <a:cubicBezTo>
                    <a:pt x="775667" y="345736"/>
                    <a:pt x="781347" y="322117"/>
                    <a:pt x="752048" y="304178"/>
                  </a:cubicBezTo>
                  <a:cubicBezTo>
                    <a:pt x="722767" y="286221"/>
                    <a:pt x="200293" y="254100"/>
                    <a:pt x="200293" y="254100"/>
                  </a:cubicBezTo>
                  <a:cubicBezTo>
                    <a:pt x="200293" y="254100"/>
                    <a:pt x="200293" y="146395"/>
                    <a:pt x="103930" y="79313"/>
                  </a:cubicBezTo>
                  <a:cubicBezTo>
                    <a:pt x="7549" y="12231"/>
                    <a:pt x="15117" y="14119"/>
                    <a:pt x="0" y="7504"/>
                  </a:cubicBezTo>
                  <a:cubicBezTo>
                    <a:pt x="0" y="7504"/>
                    <a:pt x="268651" y="-59075"/>
                    <a:pt x="682953" y="204400"/>
                  </a:cubicBezTo>
                  <a:close/>
                </a:path>
              </a:pathLst>
            </a:custGeom>
            <a:solidFill>
              <a:srgbClr val="160A3A"/>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232" name="Google Shape;6232;p25"/>
            <p:cNvSpPr/>
            <p:nvPr/>
          </p:nvSpPr>
          <p:spPr>
            <a:xfrm>
              <a:off x="10948790" y="2367663"/>
              <a:ext cx="14020" cy="1761"/>
            </a:xfrm>
            <a:custGeom>
              <a:avLst/>
              <a:gdLst/>
              <a:ahLst/>
              <a:cxnLst/>
              <a:rect l="l" t="t" r="r" b="b"/>
              <a:pathLst>
                <a:path w="14020" h="1761" extrusionOk="0">
                  <a:moveTo>
                    <a:pt x="14020" y="0"/>
                  </a:moveTo>
                  <a:cubicBezTo>
                    <a:pt x="13392" y="180"/>
                    <a:pt x="8952" y="1312"/>
                    <a:pt x="0" y="1762"/>
                  </a:cubicBezTo>
                  <a:cubicBezTo>
                    <a:pt x="8538" y="719"/>
                    <a:pt x="13374" y="72"/>
                    <a:pt x="14020" y="0"/>
                  </a:cubicBezTo>
                  <a:close/>
                </a:path>
              </a:pathLst>
            </a:custGeom>
            <a:solidFill>
              <a:srgbClr val="160A3A"/>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233" name="Google Shape;6233;p25"/>
            <p:cNvSpPr/>
            <p:nvPr/>
          </p:nvSpPr>
          <p:spPr>
            <a:xfrm>
              <a:off x="10765303" y="3458284"/>
              <a:ext cx="5194" cy="25362"/>
            </a:xfrm>
            <a:custGeom>
              <a:avLst/>
              <a:gdLst/>
              <a:ahLst/>
              <a:cxnLst/>
              <a:rect l="l" t="t" r="r" b="b"/>
              <a:pathLst>
                <a:path w="5194" h="25362" extrusionOk="0">
                  <a:moveTo>
                    <a:pt x="0" y="25362"/>
                  </a:moveTo>
                  <a:lnTo>
                    <a:pt x="5195" y="0"/>
                  </a:lnTo>
                  <a:cubicBezTo>
                    <a:pt x="2930" y="14883"/>
                    <a:pt x="287" y="24392"/>
                    <a:pt x="0" y="25362"/>
                  </a:cubicBezTo>
                  <a:close/>
                </a:path>
              </a:pathLst>
            </a:custGeom>
            <a:solidFill>
              <a:srgbClr val="160A3A"/>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234" name="Google Shape;6234;p25"/>
            <p:cNvSpPr/>
            <p:nvPr/>
          </p:nvSpPr>
          <p:spPr>
            <a:xfrm>
              <a:off x="11203277" y="2462048"/>
              <a:ext cx="145433" cy="303270"/>
            </a:xfrm>
            <a:custGeom>
              <a:avLst/>
              <a:gdLst/>
              <a:ahLst/>
              <a:cxnLst/>
              <a:rect l="l" t="t" r="r" b="b"/>
              <a:pathLst>
                <a:path w="145433" h="303270" extrusionOk="0">
                  <a:moveTo>
                    <a:pt x="145434" y="15476"/>
                  </a:moveTo>
                  <a:cubicBezTo>
                    <a:pt x="112576" y="112648"/>
                    <a:pt x="64547" y="212876"/>
                    <a:pt x="0" y="303271"/>
                  </a:cubicBezTo>
                  <a:cubicBezTo>
                    <a:pt x="8915" y="268472"/>
                    <a:pt x="50132" y="94512"/>
                    <a:pt x="6884" y="8035"/>
                  </a:cubicBezTo>
                  <a:cubicBezTo>
                    <a:pt x="5536" y="5356"/>
                    <a:pt x="3739" y="2678"/>
                    <a:pt x="1474" y="0"/>
                  </a:cubicBezTo>
                  <a:cubicBezTo>
                    <a:pt x="51893" y="15458"/>
                    <a:pt x="100443" y="19125"/>
                    <a:pt x="145434" y="15476"/>
                  </a:cubicBezTo>
                  <a:close/>
                </a:path>
              </a:pathLst>
            </a:custGeom>
            <a:solidFill>
              <a:srgbClr val="160A3A"/>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sp>
        <p:nvSpPr>
          <p:cNvPr id="2" name="Text Box 1"/>
          <p:cNvSpPr txBox="1"/>
          <p:nvPr/>
        </p:nvSpPr>
        <p:spPr>
          <a:xfrm>
            <a:off x="457200" y="982980"/>
            <a:ext cx="1702435" cy="829945"/>
          </a:xfrm>
          <a:prstGeom prst="rect">
            <a:avLst/>
          </a:prstGeom>
          <a:noFill/>
        </p:spPr>
        <p:txBody>
          <a:bodyPr wrap="square" rtlCol="0">
            <a:spAutoFit/>
          </a:bodyPr>
          <a:p>
            <a:r>
              <a:rPr lang="en-US" sz="2400" b="1">
                <a:solidFill>
                  <a:schemeClr val="bg1"/>
                </a:solidFill>
              </a:rPr>
              <a:t>Problem Statement</a:t>
            </a:r>
            <a:r>
              <a:rPr lang="en-US"/>
              <a:t> </a:t>
            </a:r>
            <a:endParaRPr lang="en-US"/>
          </a:p>
        </p:txBody>
      </p:sp>
      <p:sp>
        <p:nvSpPr>
          <p:cNvPr id="4" name="Text Box 3"/>
          <p:cNvSpPr txBox="1"/>
          <p:nvPr/>
        </p:nvSpPr>
        <p:spPr>
          <a:xfrm>
            <a:off x="2287905" y="2488565"/>
            <a:ext cx="3350260" cy="521970"/>
          </a:xfrm>
          <a:prstGeom prst="rect">
            <a:avLst/>
          </a:prstGeom>
          <a:noFill/>
        </p:spPr>
        <p:txBody>
          <a:bodyPr wrap="square" rtlCol="0">
            <a:spAutoFit/>
          </a:bodyPr>
          <a:p>
            <a:r>
              <a:rPr lang="en-US">
                <a:solidFill>
                  <a:schemeClr val="bg1"/>
                </a:solidFill>
              </a:rPr>
              <a:t>Fetch all the details required according to the given assignment</a:t>
            </a:r>
            <a:endParaRPr lang="en-US">
              <a:solidFill>
                <a:schemeClr val="bg1"/>
              </a:solidFill>
            </a:endParaRPr>
          </a:p>
        </p:txBody>
      </p:sp>
      <p:sp>
        <p:nvSpPr>
          <p:cNvPr id="5" name="Text Box 4"/>
          <p:cNvSpPr txBox="1"/>
          <p:nvPr/>
        </p:nvSpPr>
        <p:spPr>
          <a:xfrm>
            <a:off x="500380" y="3866515"/>
            <a:ext cx="1518285" cy="460375"/>
          </a:xfrm>
          <a:prstGeom prst="rect">
            <a:avLst/>
          </a:prstGeom>
          <a:noFill/>
        </p:spPr>
        <p:txBody>
          <a:bodyPr wrap="square" rtlCol="0">
            <a:spAutoFit/>
          </a:bodyPr>
          <a:p>
            <a:r>
              <a:rPr lang="en-US" sz="2400" b="1">
                <a:solidFill>
                  <a:schemeClr val="bg1"/>
                </a:solidFill>
              </a:rPr>
              <a:t>Strategy</a:t>
            </a:r>
            <a:endParaRPr lang="en-US" sz="2400" b="1">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260"/>
        <p:cNvGrpSpPr/>
        <p:nvPr/>
      </p:nvGrpSpPr>
      <p:grpSpPr>
        <a:xfrm>
          <a:off x="0" y="0"/>
          <a:ext cx="0" cy="0"/>
          <a:chOff x="0" y="0"/>
          <a:chExt cx="0" cy="0"/>
        </a:xfrm>
      </p:grpSpPr>
      <p:grpSp>
        <p:nvGrpSpPr>
          <p:cNvPr id="6262" name="Google Shape;6262;p28"/>
          <p:cNvGrpSpPr/>
          <p:nvPr/>
        </p:nvGrpSpPr>
        <p:grpSpPr>
          <a:xfrm>
            <a:off x="6213077" y="2277061"/>
            <a:ext cx="1687693" cy="1331478"/>
            <a:chOff x="11177812" y="429717"/>
            <a:chExt cx="2747962" cy="2168526"/>
          </a:xfrm>
        </p:grpSpPr>
        <p:sp>
          <p:nvSpPr>
            <p:cNvPr id="6263" name="Google Shape;6263;p28"/>
            <p:cNvSpPr/>
            <p:nvPr/>
          </p:nvSpPr>
          <p:spPr>
            <a:xfrm>
              <a:off x="11177812" y="429717"/>
              <a:ext cx="615950" cy="614363"/>
            </a:xfrm>
            <a:custGeom>
              <a:avLst/>
              <a:gdLst/>
              <a:ahLst/>
              <a:cxnLst/>
              <a:rect l="l" t="t" r="r" b="b"/>
              <a:pathLst>
                <a:path w="248" h="248" extrusionOk="0">
                  <a:moveTo>
                    <a:pt x="248" y="225"/>
                  </a:moveTo>
                  <a:cubicBezTo>
                    <a:pt x="248" y="238"/>
                    <a:pt x="237" y="248"/>
                    <a:pt x="225" y="248"/>
                  </a:cubicBezTo>
                  <a:cubicBezTo>
                    <a:pt x="24" y="248"/>
                    <a:pt x="24" y="248"/>
                    <a:pt x="24" y="248"/>
                  </a:cubicBezTo>
                  <a:cubicBezTo>
                    <a:pt x="11" y="248"/>
                    <a:pt x="0" y="238"/>
                    <a:pt x="0" y="225"/>
                  </a:cubicBezTo>
                  <a:cubicBezTo>
                    <a:pt x="0" y="24"/>
                    <a:pt x="0" y="24"/>
                    <a:pt x="0" y="24"/>
                  </a:cubicBezTo>
                  <a:cubicBezTo>
                    <a:pt x="0" y="11"/>
                    <a:pt x="11" y="0"/>
                    <a:pt x="24" y="0"/>
                  </a:cubicBezTo>
                  <a:cubicBezTo>
                    <a:pt x="225" y="0"/>
                    <a:pt x="225" y="0"/>
                    <a:pt x="225" y="0"/>
                  </a:cubicBezTo>
                  <a:cubicBezTo>
                    <a:pt x="237" y="0"/>
                    <a:pt x="248" y="11"/>
                    <a:pt x="248" y="24"/>
                  </a:cubicBezTo>
                  <a:lnTo>
                    <a:pt x="248" y="22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264" name="Google Shape;6264;p28"/>
            <p:cNvSpPr/>
            <p:nvPr/>
          </p:nvSpPr>
          <p:spPr>
            <a:xfrm>
              <a:off x="11979499" y="513855"/>
              <a:ext cx="1946275" cy="169863"/>
            </a:xfrm>
            <a:custGeom>
              <a:avLst/>
              <a:gdLst/>
              <a:ahLst/>
              <a:cxnLst/>
              <a:rect l="l" t="t" r="r" b="b"/>
              <a:pathLst>
                <a:path w="784" h="69" extrusionOk="0">
                  <a:moveTo>
                    <a:pt x="749" y="69"/>
                  </a:moveTo>
                  <a:cubicBezTo>
                    <a:pt x="35" y="69"/>
                    <a:pt x="35" y="69"/>
                    <a:pt x="35" y="69"/>
                  </a:cubicBezTo>
                  <a:cubicBezTo>
                    <a:pt x="15" y="69"/>
                    <a:pt x="0" y="54"/>
                    <a:pt x="0" y="34"/>
                  </a:cubicBezTo>
                  <a:cubicBezTo>
                    <a:pt x="0" y="15"/>
                    <a:pt x="15" y="0"/>
                    <a:pt x="35" y="0"/>
                  </a:cubicBezTo>
                  <a:cubicBezTo>
                    <a:pt x="749" y="0"/>
                    <a:pt x="749" y="0"/>
                    <a:pt x="749" y="0"/>
                  </a:cubicBezTo>
                  <a:cubicBezTo>
                    <a:pt x="768" y="0"/>
                    <a:pt x="784" y="15"/>
                    <a:pt x="784" y="34"/>
                  </a:cubicBezTo>
                  <a:cubicBezTo>
                    <a:pt x="784" y="54"/>
                    <a:pt x="768" y="69"/>
                    <a:pt x="749" y="6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265" name="Google Shape;6265;p28"/>
            <p:cNvSpPr/>
            <p:nvPr/>
          </p:nvSpPr>
          <p:spPr>
            <a:xfrm>
              <a:off x="11979499" y="788492"/>
              <a:ext cx="1381125" cy="173038"/>
            </a:xfrm>
            <a:custGeom>
              <a:avLst/>
              <a:gdLst/>
              <a:ahLst/>
              <a:cxnLst/>
              <a:rect l="l" t="t" r="r" b="b"/>
              <a:pathLst>
                <a:path w="556" h="70" extrusionOk="0">
                  <a:moveTo>
                    <a:pt x="521" y="70"/>
                  </a:moveTo>
                  <a:cubicBezTo>
                    <a:pt x="35" y="70"/>
                    <a:pt x="35" y="70"/>
                    <a:pt x="35" y="70"/>
                  </a:cubicBezTo>
                  <a:cubicBezTo>
                    <a:pt x="15" y="70"/>
                    <a:pt x="0" y="54"/>
                    <a:pt x="0" y="35"/>
                  </a:cubicBezTo>
                  <a:cubicBezTo>
                    <a:pt x="0" y="16"/>
                    <a:pt x="15" y="0"/>
                    <a:pt x="35" y="0"/>
                  </a:cubicBezTo>
                  <a:cubicBezTo>
                    <a:pt x="521" y="0"/>
                    <a:pt x="521" y="0"/>
                    <a:pt x="521" y="0"/>
                  </a:cubicBezTo>
                  <a:cubicBezTo>
                    <a:pt x="540" y="0"/>
                    <a:pt x="556" y="16"/>
                    <a:pt x="556" y="35"/>
                  </a:cubicBezTo>
                  <a:cubicBezTo>
                    <a:pt x="556" y="54"/>
                    <a:pt x="540" y="70"/>
                    <a:pt x="521" y="7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266" name="Google Shape;6266;p28"/>
            <p:cNvSpPr/>
            <p:nvPr/>
          </p:nvSpPr>
          <p:spPr>
            <a:xfrm>
              <a:off x="11177812" y="1207592"/>
              <a:ext cx="615950" cy="612775"/>
            </a:xfrm>
            <a:custGeom>
              <a:avLst/>
              <a:gdLst/>
              <a:ahLst/>
              <a:cxnLst/>
              <a:rect l="l" t="t" r="r" b="b"/>
              <a:pathLst>
                <a:path w="248" h="248" extrusionOk="0">
                  <a:moveTo>
                    <a:pt x="248" y="225"/>
                  </a:moveTo>
                  <a:cubicBezTo>
                    <a:pt x="248" y="237"/>
                    <a:pt x="237" y="248"/>
                    <a:pt x="225" y="248"/>
                  </a:cubicBezTo>
                  <a:cubicBezTo>
                    <a:pt x="24" y="248"/>
                    <a:pt x="24" y="248"/>
                    <a:pt x="24" y="248"/>
                  </a:cubicBezTo>
                  <a:cubicBezTo>
                    <a:pt x="11" y="248"/>
                    <a:pt x="0" y="237"/>
                    <a:pt x="0" y="225"/>
                  </a:cubicBezTo>
                  <a:cubicBezTo>
                    <a:pt x="0" y="24"/>
                    <a:pt x="0" y="24"/>
                    <a:pt x="0" y="24"/>
                  </a:cubicBezTo>
                  <a:cubicBezTo>
                    <a:pt x="0" y="11"/>
                    <a:pt x="11" y="0"/>
                    <a:pt x="24" y="0"/>
                  </a:cubicBezTo>
                  <a:cubicBezTo>
                    <a:pt x="225" y="0"/>
                    <a:pt x="225" y="0"/>
                    <a:pt x="225" y="0"/>
                  </a:cubicBezTo>
                  <a:cubicBezTo>
                    <a:pt x="237" y="0"/>
                    <a:pt x="248" y="11"/>
                    <a:pt x="248" y="24"/>
                  </a:cubicBezTo>
                  <a:lnTo>
                    <a:pt x="248" y="22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267" name="Google Shape;6267;p28"/>
            <p:cNvSpPr/>
            <p:nvPr/>
          </p:nvSpPr>
          <p:spPr>
            <a:xfrm>
              <a:off x="11979499" y="1291730"/>
              <a:ext cx="1946275" cy="169863"/>
            </a:xfrm>
            <a:custGeom>
              <a:avLst/>
              <a:gdLst/>
              <a:ahLst/>
              <a:cxnLst/>
              <a:rect l="l" t="t" r="r" b="b"/>
              <a:pathLst>
                <a:path w="784" h="69" extrusionOk="0">
                  <a:moveTo>
                    <a:pt x="749" y="69"/>
                  </a:moveTo>
                  <a:cubicBezTo>
                    <a:pt x="35" y="69"/>
                    <a:pt x="35" y="69"/>
                    <a:pt x="35" y="69"/>
                  </a:cubicBezTo>
                  <a:cubicBezTo>
                    <a:pt x="15" y="69"/>
                    <a:pt x="0" y="54"/>
                    <a:pt x="0" y="34"/>
                  </a:cubicBezTo>
                  <a:cubicBezTo>
                    <a:pt x="0" y="15"/>
                    <a:pt x="15" y="0"/>
                    <a:pt x="35" y="0"/>
                  </a:cubicBezTo>
                  <a:cubicBezTo>
                    <a:pt x="749" y="0"/>
                    <a:pt x="749" y="0"/>
                    <a:pt x="749" y="0"/>
                  </a:cubicBezTo>
                  <a:cubicBezTo>
                    <a:pt x="768" y="0"/>
                    <a:pt x="784" y="15"/>
                    <a:pt x="784" y="34"/>
                  </a:cubicBezTo>
                  <a:cubicBezTo>
                    <a:pt x="784" y="54"/>
                    <a:pt x="768" y="69"/>
                    <a:pt x="749" y="6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268" name="Google Shape;6268;p28"/>
            <p:cNvSpPr/>
            <p:nvPr/>
          </p:nvSpPr>
          <p:spPr>
            <a:xfrm>
              <a:off x="11979499" y="1566367"/>
              <a:ext cx="1381125" cy="173038"/>
            </a:xfrm>
            <a:custGeom>
              <a:avLst/>
              <a:gdLst/>
              <a:ahLst/>
              <a:cxnLst/>
              <a:rect l="l" t="t" r="r" b="b"/>
              <a:pathLst>
                <a:path w="556" h="70" extrusionOk="0">
                  <a:moveTo>
                    <a:pt x="521" y="70"/>
                  </a:moveTo>
                  <a:cubicBezTo>
                    <a:pt x="35" y="70"/>
                    <a:pt x="35" y="70"/>
                    <a:pt x="35" y="70"/>
                  </a:cubicBezTo>
                  <a:cubicBezTo>
                    <a:pt x="15" y="70"/>
                    <a:pt x="0" y="54"/>
                    <a:pt x="0" y="35"/>
                  </a:cubicBezTo>
                  <a:cubicBezTo>
                    <a:pt x="0" y="16"/>
                    <a:pt x="15" y="0"/>
                    <a:pt x="35" y="0"/>
                  </a:cubicBezTo>
                  <a:cubicBezTo>
                    <a:pt x="521" y="0"/>
                    <a:pt x="521" y="0"/>
                    <a:pt x="521" y="0"/>
                  </a:cubicBezTo>
                  <a:cubicBezTo>
                    <a:pt x="540" y="0"/>
                    <a:pt x="556" y="16"/>
                    <a:pt x="556" y="35"/>
                  </a:cubicBezTo>
                  <a:cubicBezTo>
                    <a:pt x="556" y="54"/>
                    <a:pt x="540" y="70"/>
                    <a:pt x="521" y="7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269" name="Google Shape;6269;p28"/>
            <p:cNvSpPr/>
            <p:nvPr/>
          </p:nvSpPr>
          <p:spPr>
            <a:xfrm>
              <a:off x="11177812" y="1983880"/>
              <a:ext cx="615950" cy="614363"/>
            </a:xfrm>
            <a:custGeom>
              <a:avLst/>
              <a:gdLst/>
              <a:ahLst/>
              <a:cxnLst/>
              <a:rect l="l" t="t" r="r" b="b"/>
              <a:pathLst>
                <a:path w="248" h="248" extrusionOk="0">
                  <a:moveTo>
                    <a:pt x="248" y="225"/>
                  </a:moveTo>
                  <a:cubicBezTo>
                    <a:pt x="248" y="237"/>
                    <a:pt x="237" y="248"/>
                    <a:pt x="225" y="248"/>
                  </a:cubicBezTo>
                  <a:cubicBezTo>
                    <a:pt x="24" y="248"/>
                    <a:pt x="24" y="248"/>
                    <a:pt x="24" y="248"/>
                  </a:cubicBezTo>
                  <a:cubicBezTo>
                    <a:pt x="11" y="248"/>
                    <a:pt x="0" y="237"/>
                    <a:pt x="0" y="225"/>
                  </a:cubicBezTo>
                  <a:cubicBezTo>
                    <a:pt x="0" y="24"/>
                    <a:pt x="0" y="24"/>
                    <a:pt x="0" y="24"/>
                  </a:cubicBezTo>
                  <a:cubicBezTo>
                    <a:pt x="0" y="11"/>
                    <a:pt x="11" y="0"/>
                    <a:pt x="24" y="0"/>
                  </a:cubicBezTo>
                  <a:cubicBezTo>
                    <a:pt x="225" y="0"/>
                    <a:pt x="225" y="0"/>
                    <a:pt x="225" y="0"/>
                  </a:cubicBezTo>
                  <a:cubicBezTo>
                    <a:pt x="237" y="0"/>
                    <a:pt x="248" y="11"/>
                    <a:pt x="248" y="24"/>
                  </a:cubicBezTo>
                  <a:lnTo>
                    <a:pt x="248" y="22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270" name="Google Shape;6270;p28"/>
            <p:cNvSpPr/>
            <p:nvPr/>
          </p:nvSpPr>
          <p:spPr>
            <a:xfrm>
              <a:off x="11979499" y="2066430"/>
              <a:ext cx="1946275" cy="173038"/>
            </a:xfrm>
            <a:custGeom>
              <a:avLst/>
              <a:gdLst/>
              <a:ahLst/>
              <a:cxnLst/>
              <a:rect l="l" t="t" r="r" b="b"/>
              <a:pathLst>
                <a:path w="784" h="70" extrusionOk="0">
                  <a:moveTo>
                    <a:pt x="749" y="70"/>
                  </a:moveTo>
                  <a:cubicBezTo>
                    <a:pt x="35" y="70"/>
                    <a:pt x="35" y="70"/>
                    <a:pt x="35" y="70"/>
                  </a:cubicBezTo>
                  <a:cubicBezTo>
                    <a:pt x="15" y="70"/>
                    <a:pt x="0" y="55"/>
                    <a:pt x="0" y="35"/>
                  </a:cubicBezTo>
                  <a:cubicBezTo>
                    <a:pt x="0" y="16"/>
                    <a:pt x="15" y="0"/>
                    <a:pt x="35" y="0"/>
                  </a:cubicBezTo>
                  <a:cubicBezTo>
                    <a:pt x="749" y="0"/>
                    <a:pt x="749" y="0"/>
                    <a:pt x="749" y="0"/>
                  </a:cubicBezTo>
                  <a:cubicBezTo>
                    <a:pt x="768" y="0"/>
                    <a:pt x="784" y="16"/>
                    <a:pt x="784" y="35"/>
                  </a:cubicBezTo>
                  <a:cubicBezTo>
                    <a:pt x="784" y="55"/>
                    <a:pt x="768" y="70"/>
                    <a:pt x="749" y="7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271" name="Google Shape;6271;p28"/>
            <p:cNvSpPr/>
            <p:nvPr/>
          </p:nvSpPr>
          <p:spPr>
            <a:xfrm>
              <a:off x="11979499" y="2344242"/>
              <a:ext cx="1381125" cy="173038"/>
            </a:xfrm>
            <a:custGeom>
              <a:avLst/>
              <a:gdLst/>
              <a:ahLst/>
              <a:cxnLst/>
              <a:rect l="l" t="t" r="r" b="b"/>
              <a:pathLst>
                <a:path w="556" h="70" extrusionOk="0">
                  <a:moveTo>
                    <a:pt x="521" y="70"/>
                  </a:moveTo>
                  <a:cubicBezTo>
                    <a:pt x="35" y="70"/>
                    <a:pt x="35" y="70"/>
                    <a:pt x="35" y="70"/>
                  </a:cubicBezTo>
                  <a:cubicBezTo>
                    <a:pt x="15" y="70"/>
                    <a:pt x="0" y="54"/>
                    <a:pt x="0" y="35"/>
                  </a:cubicBezTo>
                  <a:cubicBezTo>
                    <a:pt x="0" y="16"/>
                    <a:pt x="15" y="0"/>
                    <a:pt x="35" y="0"/>
                  </a:cubicBezTo>
                  <a:cubicBezTo>
                    <a:pt x="521" y="0"/>
                    <a:pt x="521" y="0"/>
                    <a:pt x="521" y="0"/>
                  </a:cubicBezTo>
                  <a:cubicBezTo>
                    <a:pt x="540" y="0"/>
                    <a:pt x="556" y="16"/>
                    <a:pt x="556" y="35"/>
                  </a:cubicBezTo>
                  <a:cubicBezTo>
                    <a:pt x="556" y="54"/>
                    <a:pt x="540" y="70"/>
                    <a:pt x="521" y="7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grpSp>
      <p:sp>
        <p:nvSpPr>
          <p:cNvPr id="6272" name="Google Shape;6272;p28"/>
          <p:cNvSpPr txBox="1"/>
          <p:nvPr/>
        </p:nvSpPr>
        <p:spPr>
          <a:xfrm>
            <a:off x="1563910" y="269490"/>
            <a:ext cx="5848200" cy="923290"/>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3000" b="1">
                <a:solidFill>
                  <a:schemeClr val="lt1"/>
                </a:solidFill>
                <a:latin typeface="Arial Black" panose="020B0A04020102020204"/>
                <a:ea typeface="Arial Black" panose="020B0A04020102020204"/>
                <a:cs typeface="Arial Black" panose="020B0A04020102020204"/>
                <a:sym typeface="Arial Black" panose="020B0A04020102020204"/>
              </a:rPr>
              <a:t>Project Courseline</a:t>
            </a:r>
            <a:endParaRPr sz="3000" b="1">
              <a:solidFill>
                <a:schemeClr val="lt1"/>
              </a:solidFill>
              <a:latin typeface="Arial Black" panose="020B0A04020102020204"/>
              <a:ea typeface="Arial Black" panose="020B0A04020102020204"/>
              <a:cs typeface="Arial Black" panose="020B0A04020102020204"/>
              <a:sym typeface="Arial Black" panose="020B0A04020102020204"/>
            </a:endParaRPr>
          </a:p>
          <a:p>
            <a:pPr marL="0" marR="0" lvl="0" indent="0" algn="l" rtl="0">
              <a:spcBef>
                <a:spcPts val="0"/>
              </a:spcBef>
              <a:spcAft>
                <a:spcPts val="0"/>
              </a:spcAft>
              <a:buNone/>
            </a:pPr>
            <a:endParaRPr sz="3000" b="1">
              <a:solidFill>
                <a:schemeClr val="lt1"/>
              </a:solidFill>
              <a:latin typeface="Arial Black" panose="020B0A04020102020204"/>
              <a:ea typeface="Arial Black" panose="020B0A04020102020204"/>
              <a:cs typeface="Arial Black" panose="020B0A04020102020204"/>
              <a:sym typeface="Arial Black" panose="020B0A04020102020204"/>
            </a:endParaRPr>
          </a:p>
        </p:txBody>
      </p:sp>
      <p:sp>
        <p:nvSpPr>
          <p:cNvPr id="3" name="Text Box 2"/>
          <p:cNvSpPr txBox="1"/>
          <p:nvPr/>
        </p:nvSpPr>
        <p:spPr>
          <a:xfrm>
            <a:off x="510540" y="1120775"/>
            <a:ext cx="8275320" cy="284480"/>
          </a:xfrm>
          <a:prstGeom prst="rect">
            <a:avLst/>
          </a:prstGeom>
          <a:solidFill>
            <a:schemeClr val="bg1"/>
          </a:solidFill>
          <a:ln>
            <a:solidFill>
              <a:schemeClr val="accent1"/>
            </a:solidFill>
          </a:ln>
        </p:spPr>
        <p:style>
          <a:lnRef idx="2">
            <a:schemeClr val="accent1"/>
          </a:lnRef>
          <a:fillRef idx="1">
            <a:schemeClr val="lt1"/>
          </a:fillRef>
          <a:effectRef idx="0">
            <a:schemeClr val="accent1"/>
          </a:effectRef>
          <a:fontRef idx="minor">
            <a:schemeClr val="dk1"/>
          </a:fontRef>
        </p:style>
        <p:txBody>
          <a:bodyPr wrap="square" rtlCol="0">
            <a:spAutoFit/>
          </a:bodyPr>
          <a:p>
            <a:pPr marL="457200" lvl="1" indent="0" algn="l">
              <a:lnSpc>
                <a:spcPct val="90000"/>
              </a:lnSpc>
              <a:buFont typeface="Arial" panose="020B0604020202020204" pitchFamily="34" charset="0"/>
              <a:buNone/>
            </a:pPr>
            <a:r>
              <a:rPr lang="en-US" b="1">
                <a:solidFill>
                  <a:schemeClr val="tx1"/>
                </a:solidFill>
                <a:sym typeface="+mn-ea"/>
              </a:rPr>
              <a:t>	Researching</a:t>
            </a:r>
            <a:r>
              <a:rPr lang="en-US">
                <a:solidFill>
                  <a:schemeClr val="tx1"/>
                </a:solidFill>
                <a:sym typeface="+mn-ea"/>
              </a:rPr>
              <a:t> the history across the web and creating case study of CRED</a:t>
            </a:r>
            <a:endParaRPr lang="en-US" altLang="en-GB" b="1" dirty="0">
              <a:solidFill>
                <a:schemeClr val="tx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 name="Text Box 9"/>
          <p:cNvSpPr txBox="1"/>
          <p:nvPr/>
        </p:nvSpPr>
        <p:spPr>
          <a:xfrm>
            <a:off x="515620" y="4008755"/>
            <a:ext cx="8274050" cy="306705"/>
          </a:xfrm>
          <a:prstGeom prst="rect">
            <a:avLst/>
          </a:prstGeom>
          <a:solidFill>
            <a:schemeClr val="bg1"/>
          </a:solidFill>
        </p:spPr>
        <p:txBody>
          <a:bodyPr wrap="square" rtlCol="0">
            <a:spAutoFit/>
          </a:bodyPr>
          <a:p>
            <a:r>
              <a:rPr lang="en-US" b="1"/>
              <a:t>Insights From Overall Analysis</a:t>
            </a:r>
            <a:endParaRPr lang="en-US" b="1"/>
          </a:p>
        </p:txBody>
      </p:sp>
      <p:sp>
        <p:nvSpPr>
          <p:cNvPr id="2" name="Text Box 1"/>
          <p:cNvSpPr txBox="1"/>
          <p:nvPr/>
        </p:nvSpPr>
        <p:spPr>
          <a:xfrm>
            <a:off x="512445" y="4480560"/>
            <a:ext cx="8273415" cy="306705"/>
          </a:xfrm>
          <a:prstGeom prst="rect">
            <a:avLst/>
          </a:prstGeom>
          <a:solidFill>
            <a:schemeClr val="bg1"/>
          </a:solidFill>
        </p:spPr>
        <p:txBody>
          <a:bodyPr wrap="square" rtlCol="0">
            <a:spAutoFit/>
          </a:bodyPr>
          <a:p>
            <a:r>
              <a:rPr lang="en-US" b="1"/>
              <a:t>Challenges &amp; learning</a:t>
            </a:r>
            <a:endParaRPr lang="en-US" b="1"/>
          </a:p>
        </p:txBody>
      </p:sp>
      <p:sp>
        <p:nvSpPr>
          <p:cNvPr id="5" name="Rectangles 4"/>
          <p:cNvSpPr/>
          <p:nvPr/>
        </p:nvSpPr>
        <p:spPr>
          <a:xfrm>
            <a:off x="516890" y="1535430"/>
            <a:ext cx="8272780" cy="2327275"/>
          </a:xfrm>
          <a:prstGeom prst="rect">
            <a:avLst/>
          </a:prstGeom>
        </p:spPr>
        <p:style>
          <a:lnRef idx="2">
            <a:schemeClr val="dk1"/>
          </a:lnRef>
          <a:fillRef idx="1">
            <a:schemeClr val="lt1"/>
          </a:fillRef>
          <a:effectRef idx="0">
            <a:schemeClr val="dk1"/>
          </a:effectRef>
          <a:fontRef idx="minor">
            <a:schemeClr val="dk1"/>
          </a:fontRef>
        </p:style>
        <p:txBody>
          <a:bodyPr rtlCol="0" anchor="ctr"/>
          <a:p>
            <a:pPr marL="0" indent="0">
              <a:buFont typeface="Arial" panose="020B0604020202020204" pitchFamily="34" charset="0"/>
              <a:buNone/>
            </a:pPr>
            <a:r>
              <a:rPr lang="en-US" b="1">
                <a:sym typeface="+mn-ea"/>
              </a:rPr>
              <a:t>Different Metrix</a:t>
            </a:r>
            <a:r>
              <a:rPr lang="en-US">
                <a:sym typeface="+mn-ea"/>
              </a:rPr>
              <a:t> for CRED</a:t>
            </a:r>
            <a:r>
              <a:rPr lang="en-US">
                <a:solidFill>
                  <a:schemeClr val="tx1"/>
                </a:solidFill>
                <a:sym typeface="+mn-ea"/>
              </a:rPr>
              <a:t> Assig</a:t>
            </a:r>
            <a:r>
              <a:rPr lang="en-US">
                <a:sym typeface="+mn-ea"/>
              </a:rPr>
              <a:t>nment</a:t>
            </a:r>
            <a:endParaRPr lang="en-US">
              <a:sym typeface="+mn-ea"/>
            </a:endParaRPr>
          </a:p>
          <a:p>
            <a:pPr marL="0" indent="0">
              <a:buFont typeface="Arial" panose="020B0604020202020204" pitchFamily="34" charset="0"/>
              <a:buNone/>
            </a:pPr>
            <a:endParaRPr lang="en-US"/>
          </a:p>
          <a:p>
            <a:pPr marL="0" indent="0">
              <a:buFont typeface="Arial" panose="020B0604020202020204" pitchFamily="34" charset="0"/>
              <a:buNone/>
            </a:pPr>
            <a:r>
              <a:rPr lang="en-US">
                <a:sym typeface="+mn-ea"/>
              </a:rPr>
              <a:t> - About CRED</a:t>
            </a:r>
            <a:endParaRPr lang="en-US"/>
          </a:p>
          <a:p>
            <a:pPr marL="0" indent="0">
              <a:buFont typeface="Arial" panose="020B0604020202020204" pitchFamily="34" charset="0"/>
              <a:buNone/>
            </a:pPr>
            <a:r>
              <a:rPr lang="en-US">
                <a:sym typeface="+mn-ea"/>
              </a:rPr>
              <a:t> - About Market</a:t>
            </a:r>
            <a:endParaRPr lang="en-US"/>
          </a:p>
          <a:p>
            <a:pPr marL="0" indent="0">
              <a:buFont typeface="Arial" panose="020B0604020202020204" pitchFamily="34" charset="0"/>
              <a:buNone/>
            </a:pPr>
            <a:r>
              <a:rPr lang="en-US">
                <a:sym typeface="+mn-ea"/>
              </a:rPr>
              <a:t> - Failure Cause and Effect Analysis</a:t>
            </a:r>
            <a:endParaRPr lang="en-US"/>
          </a:p>
          <a:p>
            <a:pPr marL="0" indent="0">
              <a:buFont typeface="Arial" panose="020B0604020202020204" pitchFamily="34" charset="0"/>
              <a:buNone/>
            </a:pPr>
            <a:r>
              <a:rPr lang="en-US">
                <a:sym typeface="+mn-ea"/>
              </a:rPr>
              <a:t> - What could go Wrong</a:t>
            </a:r>
            <a:endParaRPr lang="en-US">
              <a:sym typeface="+mn-ea"/>
            </a:endParaRPr>
          </a:p>
          <a:p>
            <a:pPr marL="0" indent="0">
              <a:buFont typeface="Arial" panose="020B0604020202020204" pitchFamily="34" charset="0"/>
              <a:buNone/>
            </a:pPr>
            <a:r>
              <a:rPr lang="en-US"/>
              <a:t> - Growth Opportunities in Current Scenario</a:t>
            </a:r>
            <a:endParaRPr lang="en-US"/>
          </a:p>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278"/>
        <p:cNvGrpSpPr/>
        <p:nvPr/>
      </p:nvGrpSpPr>
      <p:grpSpPr>
        <a:xfrm>
          <a:off x="0" y="0"/>
          <a:ext cx="0" cy="0"/>
          <a:chOff x="0" y="0"/>
          <a:chExt cx="0" cy="0"/>
        </a:xfrm>
      </p:grpSpPr>
      <p:sp>
        <p:nvSpPr>
          <p:cNvPr id="6279" name="Google Shape;6279;p29"/>
          <p:cNvSpPr txBox="1">
            <a:spLocks noGrp="1"/>
          </p:cNvSpPr>
          <p:nvPr>
            <p:ph type="title"/>
          </p:nvPr>
        </p:nvSpPr>
        <p:spPr>
          <a:xfrm>
            <a:off x="1888490" y="684530"/>
            <a:ext cx="7102475" cy="1244600"/>
          </a:xfrm>
          <a:prstGeom prst="rect">
            <a:avLst/>
          </a:prstGeom>
        </p:spPr>
        <p:style>
          <a:lnRef idx="0">
            <a:schemeClr val="accent6"/>
          </a:lnRef>
          <a:fillRef idx="3">
            <a:schemeClr val="accent6"/>
          </a:fillRef>
          <a:effectRef idx="3">
            <a:schemeClr val="accent6"/>
          </a:effectRef>
          <a:fontRef idx="minor">
            <a:schemeClr val="lt1"/>
          </a:fontRef>
        </p:style>
        <p:txBody>
          <a:bodyPr spcFirstLastPara="1" wrap="square" lIns="0" tIns="45700" rIns="0" bIns="45700" anchor="ctr" anchorCtr="0">
            <a:noAutofit/>
          </a:bodyPr>
          <a:lstStyle/>
          <a:p>
            <a:pPr marL="0" lvl="0" indent="0" algn="ctr" rtl="0">
              <a:spcBef>
                <a:spcPts val="0"/>
              </a:spcBef>
              <a:spcAft>
                <a:spcPts val="0"/>
              </a:spcAft>
              <a:buClr>
                <a:schemeClr val="dk1"/>
              </a:buClr>
              <a:buFont typeface="Arial" panose="020B0604020202020204"/>
              <a:buNone/>
            </a:pPr>
            <a:r>
              <a:rPr lang="en-US" sz="1600" dirty="0">
                <a:solidFill>
                  <a:schemeClr val="tx1"/>
                </a:solidFill>
              </a:rPr>
              <a:t>CRED is an Indian financial technology company based in Bangalore, Founded in 2018 by Kunal Shah, that offers a credit card bill payment service for customers.</a:t>
            </a:r>
            <a:br>
              <a:rPr lang="en-US" sz="1600" dirty="0">
                <a:solidFill>
                  <a:schemeClr val="tx1"/>
                </a:solidFill>
              </a:rPr>
            </a:br>
            <a:r>
              <a:rPr lang="en-US" sz="1600" dirty="0">
                <a:solidFill>
                  <a:schemeClr val="tx1"/>
                </a:solidFill>
              </a:rPr>
              <a:t>It's a platform that allows users to pay their credit card bills in one place, manage their credit score and finances and earn rewards for timely payments. </a:t>
            </a:r>
            <a:endParaRPr lang="en-US" sz="1600" dirty="0">
              <a:solidFill>
                <a:schemeClr val="tx1"/>
              </a:solidFill>
            </a:endParaRPr>
          </a:p>
        </p:txBody>
      </p:sp>
      <p:sp>
        <p:nvSpPr>
          <p:cNvPr id="11" name="Text Box 10"/>
          <p:cNvSpPr txBox="1"/>
          <p:nvPr/>
        </p:nvSpPr>
        <p:spPr>
          <a:xfrm>
            <a:off x="3764915" y="115570"/>
            <a:ext cx="1886585" cy="398780"/>
          </a:xfrm>
          <a:prstGeom prst="rect">
            <a:avLst/>
          </a:prstGeom>
          <a:solidFill>
            <a:schemeClr val="bg1"/>
          </a:solidFill>
        </p:spPr>
        <p:txBody>
          <a:bodyPr wrap="square" rtlCol="0">
            <a:spAutoFit/>
          </a:bodyPr>
          <a:p>
            <a:r>
              <a:rPr lang="en-US" sz="2000" b="1"/>
              <a:t>ABOUT CRED</a:t>
            </a:r>
            <a:endParaRPr lang="en-US" sz="2000" b="1"/>
          </a:p>
        </p:txBody>
      </p:sp>
      <p:pic>
        <p:nvPicPr>
          <p:cNvPr id="7" name="Picture 1"/>
          <p:cNvPicPr>
            <a:picLocks noChangeAspect="1"/>
          </p:cNvPicPr>
          <p:nvPr>
            <p:ph type="pic" idx="4294967295"/>
          </p:nvPr>
        </p:nvPicPr>
        <p:blipFill>
          <a:blip r:embed="rId1">
            <a:extLst>
              <a:ext uri="{28A0092B-C50C-407E-A947-70E740481C1C}">
                <a14:useLocalDpi xmlns:a14="http://schemas.microsoft.com/office/drawing/2010/main" val="0"/>
              </a:ext>
            </a:extLst>
          </a:blip>
          <a:stretch>
            <a:fillRect/>
          </a:stretch>
        </p:blipFill>
        <p:spPr>
          <a:xfrm>
            <a:off x="388620" y="685165"/>
            <a:ext cx="1243965" cy="1243965"/>
          </a:xfrm>
          <a:prstGeom prst="rect">
            <a:avLst/>
          </a:prstGeom>
        </p:spPr>
      </p:pic>
      <p:pic>
        <p:nvPicPr>
          <p:cNvPr id="12"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8620" y="2129155"/>
            <a:ext cx="1243965" cy="1245235"/>
          </a:xfrm>
          <a:prstGeom prst="rect">
            <a:avLst/>
          </a:prstGeom>
        </p:spPr>
      </p:pic>
      <p:sp>
        <p:nvSpPr>
          <p:cNvPr id="15" name="Google Shape;6279;p29"/>
          <p:cNvSpPr txBox="1">
            <a:spLocks noGrp="1"/>
          </p:cNvSpPr>
          <p:nvPr/>
        </p:nvSpPr>
        <p:spPr>
          <a:xfrm>
            <a:off x="1888490" y="2129790"/>
            <a:ext cx="7102475" cy="1244600"/>
          </a:xfrm>
          <a:prstGeom prst="rect">
            <a:avLst/>
          </a:prstGeom>
        </p:spPr>
        <p:style>
          <a:lnRef idx="0">
            <a:schemeClr val="accent6"/>
          </a:lnRef>
          <a:fillRef idx="3">
            <a:schemeClr val="accent6"/>
          </a:fillRef>
          <a:effectRef idx="3">
            <a:schemeClr val="accent6"/>
          </a:effectRef>
          <a:fontRef idx="minor">
            <a:schemeClr val="lt1"/>
          </a:fontRef>
        </p:style>
        <p:txBody>
          <a:bodyPr wrap="square" lIns="0" tIns="45700" rIns="0" bIns="45700" anchor="ctr" anchorCtr="0">
            <a:noAutofit/>
          </a:bodyPr>
          <a:lstStyle>
            <a:defPPr marR="0" lvl="0" algn="l" rtl="0">
              <a:lnSpc>
                <a:spcPct val="100000"/>
              </a:lnSpc>
              <a:spcBef>
                <a:spcPts val="0"/>
              </a:spcBef>
              <a:spcAft>
                <a:spcPts val="0"/>
              </a:spcAft>
              <a:defRPr>
                <a:solidFill>
                  <a:schemeClr val="lt1"/>
                </a:solidFill>
              </a:defRPr>
            </a:defPPr>
            <a:lvl1pPr marR="0" lvl="0" algn="ctr" rtl="0">
              <a:lnSpc>
                <a:spcPct val="100000"/>
              </a:lnSpc>
              <a:spcBef>
                <a:spcPts val="0"/>
              </a:spcBef>
              <a:spcAft>
                <a:spcPts val="0"/>
              </a:spcAft>
              <a:buClr>
                <a:schemeClr val="lt1"/>
              </a:buClr>
              <a:buSzPts val="2700"/>
              <a:buFont typeface="Quattrocento Sans" panose="020B0502050000020003"/>
              <a:buNone/>
              <a:defRPr sz="2700" b="1" i="0" u="none" strike="noStrike" cap="none">
                <a:solidFill>
                  <a:schemeClr val="lt1"/>
                </a:solidFill>
                <a:latin typeface="Quattrocento Sans" panose="020B0502050000020003"/>
                <a:ea typeface="Quattrocento Sans" panose="020B0502050000020003"/>
                <a:cs typeface="Quattrocento Sans" panose="020B0502050000020003"/>
                <a:sym typeface="Quattrocento Sans" panose="020B0502050000020003"/>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Clr>
                <a:schemeClr val="dk1"/>
              </a:buClr>
              <a:buFont typeface="Arial" panose="020B0604020202020204"/>
              <a:buNone/>
            </a:pPr>
            <a:r>
              <a:rPr lang="en-US" sz="1600" dirty="0">
                <a:solidFill>
                  <a:schemeClr val="tx1"/>
                </a:solidFill>
              </a:rPr>
              <a:t>CRED has raised a total of $1.04B in funding over 10 rounds. </a:t>
            </a:r>
            <a:endParaRPr lang="en-US" sz="1600" dirty="0">
              <a:solidFill>
                <a:schemeClr val="tx1"/>
              </a:solidFill>
            </a:endParaRPr>
          </a:p>
          <a:p>
            <a:pPr marL="0" lvl="0" indent="0" algn="ctr" rtl="0">
              <a:spcBef>
                <a:spcPts val="0"/>
              </a:spcBef>
              <a:spcAft>
                <a:spcPts val="0"/>
              </a:spcAft>
              <a:buClr>
                <a:schemeClr val="dk1"/>
              </a:buClr>
              <a:buFont typeface="Arial" panose="020B0604020202020204"/>
              <a:buNone/>
            </a:pPr>
            <a:endParaRPr lang="en-US" sz="1600" dirty="0">
              <a:solidFill>
                <a:schemeClr val="tx1"/>
              </a:solidFill>
            </a:endParaRPr>
          </a:p>
          <a:p>
            <a:pPr marL="0" lvl="0" indent="0" algn="ctr" rtl="0">
              <a:spcBef>
                <a:spcPts val="0"/>
              </a:spcBef>
              <a:spcAft>
                <a:spcPts val="0"/>
              </a:spcAft>
              <a:buClr>
                <a:schemeClr val="dk1"/>
              </a:buClr>
              <a:buFont typeface="Arial" panose="020B0604020202020204"/>
              <a:buNone/>
            </a:pPr>
            <a:r>
              <a:rPr lang="en-US" sz="1600" dirty="0">
                <a:solidFill>
                  <a:schemeClr val="tx1"/>
                </a:solidFill>
              </a:rPr>
              <a:t>Their latest funding was raised on Jun 9, 2022 from a Series F round.</a:t>
            </a:r>
            <a:endParaRPr lang="en-US" sz="1600" dirty="0">
              <a:solidFill>
                <a:schemeClr val="tx1"/>
              </a:solidFill>
            </a:endParaRPr>
          </a:p>
        </p:txBody>
      </p:sp>
      <p:sp>
        <p:nvSpPr>
          <p:cNvPr id="19" name="Google Shape;6279;p29"/>
          <p:cNvSpPr txBox="1">
            <a:spLocks noGrp="1"/>
          </p:cNvSpPr>
          <p:nvPr/>
        </p:nvSpPr>
        <p:spPr>
          <a:xfrm>
            <a:off x="1888490" y="3575050"/>
            <a:ext cx="7102475" cy="1244600"/>
          </a:xfrm>
          <a:prstGeom prst="rect">
            <a:avLst/>
          </a:prstGeom>
        </p:spPr>
        <p:style>
          <a:lnRef idx="0">
            <a:schemeClr val="accent6"/>
          </a:lnRef>
          <a:fillRef idx="3">
            <a:schemeClr val="accent6"/>
          </a:fillRef>
          <a:effectRef idx="3">
            <a:schemeClr val="accent6"/>
          </a:effectRef>
          <a:fontRef idx="minor">
            <a:schemeClr val="lt1"/>
          </a:fontRef>
        </p:style>
        <p:txBody>
          <a:bodyPr wrap="square" lIns="0" tIns="45700" rIns="0" bIns="45700" anchor="ctr" anchorCtr="0">
            <a:noAutofit/>
          </a:bodyPr>
          <a:lstStyle>
            <a:defPPr marR="0" lvl="0" algn="l" rtl="0">
              <a:lnSpc>
                <a:spcPct val="100000"/>
              </a:lnSpc>
              <a:spcBef>
                <a:spcPts val="0"/>
              </a:spcBef>
              <a:spcAft>
                <a:spcPts val="0"/>
              </a:spcAft>
              <a:defRPr>
                <a:solidFill>
                  <a:schemeClr val="lt1"/>
                </a:solidFill>
              </a:defRPr>
            </a:defPPr>
            <a:lvl1pPr marR="0" lvl="0" algn="ctr" rtl="0">
              <a:lnSpc>
                <a:spcPct val="100000"/>
              </a:lnSpc>
              <a:spcBef>
                <a:spcPts val="0"/>
              </a:spcBef>
              <a:spcAft>
                <a:spcPts val="0"/>
              </a:spcAft>
              <a:buClr>
                <a:schemeClr val="lt1"/>
              </a:buClr>
              <a:buSzPts val="2700"/>
              <a:buFont typeface="Quattrocento Sans" panose="020B0502050000020003"/>
              <a:buNone/>
              <a:defRPr sz="2700" b="1" i="0" u="none" strike="noStrike" cap="none">
                <a:solidFill>
                  <a:schemeClr val="lt1"/>
                </a:solidFill>
                <a:latin typeface="Quattrocento Sans" panose="020B0502050000020003"/>
                <a:ea typeface="Quattrocento Sans" panose="020B0502050000020003"/>
                <a:cs typeface="Quattrocento Sans" panose="020B0502050000020003"/>
                <a:sym typeface="Quattrocento Sans" panose="020B0502050000020003"/>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Clr>
                <a:schemeClr val="dk1"/>
              </a:buClr>
              <a:buFont typeface="Arial" panose="020B0604020202020204"/>
              <a:buNone/>
            </a:pPr>
            <a:r>
              <a:rPr lang="en-US" sz="1600" dirty="0">
                <a:solidFill>
                  <a:schemeClr val="tx1"/>
                </a:solidFill>
              </a:rPr>
              <a:t>Currently, CRED has a team size of 600 employees.</a:t>
            </a:r>
            <a:br>
              <a:rPr lang="en-US" sz="1600" dirty="0">
                <a:solidFill>
                  <a:schemeClr val="tx1"/>
                </a:solidFill>
              </a:rPr>
            </a:br>
            <a:br>
              <a:rPr lang="en-US" sz="1600" dirty="0">
                <a:solidFill>
                  <a:schemeClr val="tx1"/>
                </a:solidFill>
              </a:rPr>
            </a:br>
            <a:r>
              <a:rPr lang="en-US" sz="1600" dirty="0">
                <a:solidFill>
                  <a:schemeClr val="tx1"/>
                </a:solidFill>
              </a:rPr>
              <a:t> CRED is funded by 34 investors. </a:t>
            </a:r>
            <a:endParaRPr lang="en-US" sz="1600" dirty="0">
              <a:solidFill>
                <a:schemeClr val="tx1"/>
              </a:solidFill>
            </a:endParaRPr>
          </a:p>
          <a:p>
            <a:pPr marL="0" lvl="0" indent="0" algn="ctr" rtl="0">
              <a:spcBef>
                <a:spcPts val="0"/>
              </a:spcBef>
              <a:spcAft>
                <a:spcPts val="0"/>
              </a:spcAft>
              <a:buClr>
                <a:schemeClr val="dk1"/>
              </a:buClr>
              <a:buFont typeface="Arial" panose="020B0604020202020204"/>
              <a:buNone/>
            </a:pPr>
            <a:r>
              <a:rPr lang="en-US" sz="1600" dirty="0">
                <a:solidFill>
                  <a:schemeClr val="tx1"/>
                </a:solidFill>
              </a:rPr>
              <a:t>Tiger Global Management and Sofina are the most recent investors.</a:t>
            </a:r>
            <a:endParaRPr lang="en-US" sz="1600" dirty="0">
              <a:solidFill>
                <a:schemeClr val="tx1"/>
              </a:solidFill>
            </a:endParaRPr>
          </a:p>
        </p:txBody>
      </p:sp>
      <p:pic>
        <p:nvPicPr>
          <p:cNvPr id="20"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8620" y="3575050"/>
            <a:ext cx="1237615" cy="12446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6060" y="753745"/>
            <a:ext cx="1561465" cy="1244600"/>
          </a:xfrm>
          <a:prstGeom prst="rect">
            <a:avLst/>
          </a:prstGeom>
        </p:spPr>
      </p:pic>
      <p:sp>
        <p:nvSpPr>
          <p:cNvPr id="5" name="Text Box 4"/>
          <p:cNvSpPr txBox="1"/>
          <p:nvPr/>
        </p:nvSpPr>
        <p:spPr>
          <a:xfrm>
            <a:off x="3764915" y="115570"/>
            <a:ext cx="1886585" cy="398780"/>
          </a:xfrm>
          <a:prstGeom prst="rect">
            <a:avLst/>
          </a:prstGeom>
          <a:solidFill>
            <a:schemeClr val="bg1"/>
          </a:solidFill>
        </p:spPr>
        <p:txBody>
          <a:bodyPr wrap="square" rtlCol="0">
            <a:spAutoFit/>
          </a:bodyPr>
          <a:p>
            <a:r>
              <a:rPr lang="en-US" sz="2000" b="1"/>
              <a:t>ABOUT CRED</a:t>
            </a:r>
            <a:endParaRPr lang="en-US" sz="2000" b="1"/>
          </a:p>
        </p:txBody>
      </p:sp>
      <p:sp>
        <p:nvSpPr>
          <p:cNvPr id="15" name="Google Shape;6279;p29"/>
          <p:cNvSpPr txBox="1">
            <a:spLocks noGrp="1"/>
          </p:cNvSpPr>
          <p:nvPr/>
        </p:nvSpPr>
        <p:spPr>
          <a:xfrm>
            <a:off x="1908810" y="746760"/>
            <a:ext cx="7102475" cy="1244600"/>
          </a:xfrm>
          <a:prstGeom prst="rect">
            <a:avLst/>
          </a:prstGeom>
        </p:spPr>
        <p:style>
          <a:lnRef idx="0">
            <a:schemeClr val="accent6"/>
          </a:lnRef>
          <a:fillRef idx="3">
            <a:schemeClr val="accent6"/>
          </a:fillRef>
          <a:effectRef idx="3">
            <a:schemeClr val="accent6"/>
          </a:effectRef>
          <a:fontRef idx="minor">
            <a:schemeClr val="lt1"/>
          </a:fontRef>
        </p:style>
        <p:txBody>
          <a:bodyPr wrap="square" lIns="0" tIns="45700" rIns="0" bIns="45700" anchor="ctr" anchorCtr="0">
            <a:noAutofit/>
          </a:bodyPr>
          <a:lstStyle>
            <a:defPPr marR="0" lvl="0" algn="l" rtl="0">
              <a:lnSpc>
                <a:spcPct val="100000"/>
              </a:lnSpc>
              <a:spcBef>
                <a:spcPts val="0"/>
              </a:spcBef>
              <a:spcAft>
                <a:spcPts val="0"/>
              </a:spcAft>
              <a:defRPr>
                <a:solidFill>
                  <a:schemeClr val="lt1"/>
                </a:solidFill>
              </a:defRPr>
            </a:defPPr>
            <a:lvl1pPr marR="0" lvl="0" algn="ctr" rtl="0">
              <a:lnSpc>
                <a:spcPct val="100000"/>
              </a:lnSpc>
              <a:spcBef>
                <a:spcPts val="0"/>
              </a:spcBef>
              <a:spcAft>
                <a:spcPts val="0"/>
              </a:spcAft>
              <a:buClr>
                <a:schemeClr val="lt1"/>
              </a:buClr>
              <a:buSzPts val="2700"/>
              <a:buFont typeface="Quattrocento Sans" panose="020B0502050000020003"/>
              <a:buNone/>
              <a:defRPr sz="2700" b="1" i="0" u="none" strike="noStrike" cap="none">
                <a:solidFill>
                  <a:schemeClr val="lt1"/>
                </a:solidFill>
                <a:latin typeface="Quattrocento Sans" panose="020B0502050000020003"/>
                <a:ea typeface="Quattrocento Sans" panose="020B0502050000020003"/>
                <a:cs typeface="Quattrocento Sans" panose="020B0502050000020003"/>
                <a:sym typeface="Quattrocento Sans" panose="020B0502050000020003"/>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Clr>
                <a:schemeClr val="dk1"/>
              </a:buClr>
              <a:buFont typeface="Arial" panose="020B0604020202020204"/>
              <a:buNone/>
            </a:pPr>
            <a:r>
              <a:rPr lang="en-US" sz="1600" dirty="0">
                <a:solidFill>
                  <a:schemeClr val="tx1"/>
                </a:solidFill>
              </a:rPr>
              <a:t>STAKEHOLDER - Cred is backed by stakeholders such as Falcon Edge Capital, Coatue Management, Insight Partners, DST Global, RTP Global, Tiger Global, Greenoaks Capital, Dragoneer Investment Group, and Sofina.</a:t>
            </a:r>
            <a:endParaRPr lang="en-US" sz="1600" dirty="0">
              <a:solidFill>
                <a:schemeClr val="tx1"/>
              </a:solidFill>
            </a:endParaRPr>
          </a:p>
        </p:txBody>
      </p:sp>
      <p:sp>
        <p:nvSpPr>
          <p:cNvPr id="13" name="Google Shape;6279;p29"/>
          <p:cNvSpPr txBox="1">
            <a:spLocks noGrp="1"/>
          </p:cNvSpPr>
          <p:nvPr/>
        </p:nvSpPr>
        <p:spPr>
          <a:xfrm>
            <a:off x="1908810" y="2223770"/>
            <a:ext cx="7102475" cy="1244600"/>
          </a:xfrm>
          <a:prstGeom prst="rect">
            <a:avLst/>
          </a:prstGeom>
        </p:spPr>
        <p:style>
          <a:lnRef idx="0">
            <a:schemeClr val="accent6"/>
          </a:lnRef>
          <a:fillRef idx="3">
            <a:schemeClr val="accent6"/>
          </a:fillRef>
          <a:effectRef idx="3">
            <a:schemeClr val="accent6"/>
          </a:effectRef>
          <a:fontRef idx="minor">
            <a:schemeClr val="lt1"/>
          </a:fontRef>
        </p:style>
        <p:txBody>
          <a:bodyPr wrap="square" lIns="0" tIns="45700" rIns="0" bIns="45700" anchor="ctr" anchorCtr="0">
            <a:noAutofit/>
          </a:bodyPr>
          <a:lstStyle>
            <a:defPPr marR="0" lvl="0" algn="l" rtl="0">
              <a:lnSpc>
                <a:spcPct val="100000"/>
              </a:lnSpc>
              <a:spcBef>
                <a:spcPts val="0"/>
              </a:spcBef>
              <a:spcAft>
                <a:spcPts val="0"/>
              </a:spcAft>
              <a:defRPr>
                <a:solidFill>
                  <a:schemeClr val="lt1"/>
                </a:solidFill>
              </a:defRPr>
            </a:defPPr>
            <a:lvl1pPr marR="0" lvl="0" algn="ctr" rtl="0">
              <a:lnSpc>
                <a:spcPct val="100000"/>
              </a:lnSpc>
              <a:spcBef>
                <a:spcPts val="0"/>
              </a:spcBef>
              <a:spcAft>
                <a:spcPts val="0"/>
              </a:spcAft>
              <a:buClr>
                <a:schemeClr val="lt1"/>
              </a:buClr>
              <a:buSzPts val="2700"/>
              <a:buFont typeface="Quattrocento Sans" panose="020B0502050000020003"/>
              <a:buNone/>
              <a:defRPr sz="2700" b="1" i="0" u="none" strike="noStrike" cap="none">
                <a:solidFill>
                  <a:schemeClr val="lt1"/>
                </a:solidFill>
                <a:latin typeface="Quattrocento Sans" panose="020B0502050000020003"/>
                <a:ea typeface="Quattrocento Sans" panose="020B0502050000020003"/>
                <a:cs typeface="Quattrocento Sans" panose="020B0502050000020003"/>
                <a:sym typeface="Quattrocento Sans" panose="020B0502050000020003"/>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Clr>
                <a:schemeClr val="dk1"/>
              </a:buClr>
              <a:buFont typeface="Arial" panose="020B0604020202020204"/>
              <a:buNone/>
            </a:pPr>
            <a:r>
              <a:rPr lang="en-US" sz="1600" dirty="0">
                <a:solidFill>
                  <a:schemeClr val="tx1"/>
                </a:solidFill>
              </a:rPr>
              <a:t>CRED earns money from listing fees that businesses pay to display their products and offers on its app. Moreover, financial institutions have access to the financial data collected from users in order to tailor their offers accordingly.</a:t>
            </a:r>
            <a:endParaRPr lang="en-US" sz="1600" dirty="0">
              <a:solidFill>
                <a:schemeClr val="tx1"/>
              </a:solidFill>
            </a:endParaRPr>
          </a:p>
        </p:txBody>
      </p:sp>
      <p:pic>
        <p:nvPicPr>
          <p:cNvPr id="17" name="Picture 4" descr="istockphoto-1211542452-612x612"/>
          <p:cNvPicPr>
            <a:picLocks noChangeAspect="1"/>
          </p:cNvPicPr>
          <p:nvPr/>
        </p:nvPicPr>
        <p:blipFill>
          <a:blip r:embed="rId2"/>
          <a:stretch>
            <a:fillRect/>
          </a:stretch>
        </p:blipFill>
        <p:spPr>
          <a:xfrm>
            <a:off x="226060" y="2204720"/>
            <a:ext cx="1560830" cy="1283335"/>
          </a:xfrm>
          <a:prstGeom prst="rect">
            <a:avLst/>
          </a:prstGeom>
        </p:spPr>
      </p:pic>
      <p:pic>
        <p:nvPicPr>
          <p:cNvPr id="18"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460" y="3646805"/>
            <a:ext cx="1536065" cy="1340485"/>
          </a:xfrm>
          <a:prstGeom prst="rect">
            <a:avLst/>
          </a:prstGeom>
        </p:spPr>
      </p:pic>
      <p:sp>
        <p:nvSpPr>
          <p:cNvPr id="19" name="Google Shape;6279;p29"/>
          <p:cNvSpPr txBox="1">
            <a:spLocks noGrp="1"/>
          </p:cNvSpPr>
          <p:nvPr/>
        </p:nvSpPr>
        <p:spPr>
          <a:xfrm>
            <a:off x="1908810" y="3693795"/>
            <a:ext cx="7102475" cy="1244600"/>
          </a:xfrm>
          <a:prstGeom prst="rect">
            <a:avLst/>
          </a:prstGeom>
        </p:spPr>
        <p:style>
          <a:lnRef idx="0">
            <a:schemeClr val="accent6"/>
          </a:lnRef>
          <a:fillRef idx="3">
            <a:schemeClr val="accent6"/>
          </a:fillRef>
          <a:effectRef idx="3">
            <a:schemeClr val="accent6"/>
          </a:effectRef>
          <a:fontRef idx="minor">
            <a:schemeClr val="lt1"/>
          </a:fontRef>
        </p:style>
        <p:txBody>
          <a:bodyPr wrap="square" lIns="0" tIns="45700" rIns="0" bIns="45700" anchor="ctr" anchorCtr="0">
            <a:noAutofit/>
          </a:bodyPr>
          <a:lstStyle>
            <a:defPPr marR="0" lvl="0" algn="l" rtl="0">
              <a:lnSpc>
                <a:spcPct val="100000"/>
              </a:lnSpc>
              <a:spcBef>
                <a:spcPts val="0"/>
              </a:spcBef>
              <a:spcAft>
                <a:spcPts val="0"/>
              </a:spcAft>
              <a:defRPr>
                <a:solidFill>
                  <a:schemeClr val="lt1"/>
                </a:solidFill>
              </a:defRPr>
            </a:defPPr>
            <a:lvl1pPr marR="0" lvl="0" algn="ctr" rtl="0">
              <a:lnSpc>
                <a:spcPct val="100000"/>
              </a:lnSpc>
              <a:spcBef>
                <a:spcPts val="0"/>
              </a:spcBef>
              <a:spcAft>
                <a:spcPts val="0"/>
              </a:spcAft>
              <a:buClr>
                <a:schemeClr val="lt1"/>
              </a:buClr>
              <a:buSzPts val="2700"/>
              <a:buFont typeface="Quattrocento Sans" panose="020B0502050000020003"/>
              <a:buNone/>
              <a:defRPr sz="2700" b="1" i="0" u="none" strike="noStrike" cap="none">
                <a:solidFill>
                  <a:schemeClr val="lt1"/>
                </a:solidFill>
                <a:latin typeface="Quattrocento Sans" panose="020B0502050000020003"/>
                <a:ea typeface="Quattrocento Sans" panose="020B0502050000020003"/>
                <a:cs typeface="Quattrocento Sans" panose="020B0502050000020003"/>
                <a:sym typeface="Quattrocento Sans" panose="020B0502050000020003"/>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Clr>
                <a:schemeClr val="dk1"/>
              </a:buClr>
              <a:buFont typeface="Arial" panose="020B0604020202020204"/>
              <a:buNone/>
            </a:pPr>
            <a:r>
              <a:rPr lang="en-US" sz="1600" dirty="0">
                <a:solidFill>
                  <a:schemeClr val="tx1"/>
                </a:solidFill>
              </a:rPr>
              <a:t>Marketing strategies were a game changer. The brand's solid yet consistent comeback took the company's status from a loss maker to a unicorn startup. From TV to Twitter, there was a massive buzz about CRED among people. </a:t>
            </a:r>
            <a:endParaRPr lang="en-US" sz="1600" dirty="0">
              <a:solidFill>
                <a:schemeClr val="tx1"/>
              </a:solidFill>
            </a:endParaRPr>
          </a:p>
          <a:p>
            <a:pPr marL="0" lvl="0" indent="0" algn="ctr" rtl="0">
              <a:spcBef>
                <a:spcPts val="0"/>
              </a:spcBef>
              <a:spcAft>
                <a:spcPts val="0"/>
              </a:spcAft>
              <a:buClr>
                <a:schemeClr val="dk1"/>
              </a:buClr>
              <a:buFont typeface="Arial" panose="020B0604020202020204"/>
              <a:buNone/>
            </a:pPr>
            <a:r>
              <a:rPr lang="en-US" sz="1600" dirty="0">
                <a:solidFill>
                  <a:schemeClr val="tx1"/>
                </a:solidFill>
              </a:rPr>
              <a:t>E.g – Social media Branding, TV Ads, Cake from CRED, CRED Missions etc</a:t>
            </a:r>
            <a:endParaRPr lang="en-US" sz="1600"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Text Box 10"/>
          <p:cNvSpPr txBox="1"/>
          <p:nvPr/>
        </p:nvSpPr>
        <p:spPr>
          <a:xfrm>
            <a:off x="3547745" y="71120"/>
            <a:ext cx="2048510" cy="368300"/>
          </a:xfrm>
          <a:prstGeom prst="rect">
            <a:avLst/>
          </a:prstGeom>
          <a:solidFill>
            <a:schemeClr val="bg1"/>
          </a:solidFill>
        </p:spPr>
        <p:txBody>
          <a:bodyPr wrap="square" rtlCol="0">
            <a:spAutoFit/>
          </a:bodyPr>
          <a:p>
            <a:r>
              <a:rPr lang="en-US" sz="1800" b="1"/>
              <a:t>ABOUT MARKET</a:t>
            </a:r>
            <a:endParaRPr lang="en-US" sz="1800" b="1"/>
          </a:p>
        </p:txBody>
      </p:sp>
      <p:sp>
        <p:nvSpPr>
          <p:cNvPr id="15" name="Google Shape;6279;p29"/>
          <p:cNvSpPr txBox="1">
            <a:spLocks noGrp="1"/>
          </p:cNvSpPr>
          <p:nvPr/>
        </p:nvSpPr>
        <p:spPr>
          <a:xfrm>
            <a:off x="1204595" y="926465"/>
            <a:ext cx="7731760" cy="662940"/>
          </a:xfrm>
          <a:prstGeom prst="rect">
            <a:avLst/>
          </a:prstGeom>
        </p:spPr>
        <p:style>
          <a:lnRef idx="0">
            <a:schemeClr val="accent6"/>
          </a:lnRef>
          <a:fillRef idx="3">
            <a:schemeClr val="accent6"/>
          </a:fillRef>
          <a:effectRef idx="3">
            <a:schemeClr val="accent6"/>
          </a:effectRef>
          <a:fontRef idx="minor">
            <a:schemeClr val="lt1"/>
          </a:fontRef>
        </p:style>
        <p:txBody>
          <a:bodyPr wrap="square" lIns="0" tIns="45700" rIns="0" bIns="45700" anchor="ctr" anchorCtr="0">
            <a:noAutofit/>
          </a:bodyPr>
          <a:lstStyle>
            <a:defPPr marR="0" lvl="0" algn="l" rtl="0">
              <a:lnSpc>
                <a:spcPct val="100000"/>
              </a:lnSpc>
              <a:spcBef>
                <a:spcPts val="0"/>
              </a:spcBef>
              <a:spcAft>
                <a:spcPts val="0"/>
              </a:spcAft>
              <a:defRPr>
                <a:solidFill>
                  <a:schemeClr val="lt1"/>
                </a:solidFill>
              </a:defRPr>
            </a:defPPr>
            <a:lvl1pPr marR="0" lvl="0" algn="ctr" rtl="0">
              <a:lnSpc>
                <a:spcPct val="100000"/>
              </a:lnSpc>
              <a:spcBef>
                <a:spcPts val="0"/>
              </a:spcBef>
              <a:spcAft>
                <a:spcPts val="0"/>
              </a:spcAft>
              <a:buClr>
                <a:schemeClr val="lt1"/>
              </a:buClr>
              <a:buSzPts val="2700"/>
              <a:buFont typeface="Quattrocento Sans" panose="020B0502050000020003"/>
              <a:buNone/>
              <a:defRPr sz="2700" b="1" i="0" u="none" strike="noStrike" cap="none">
                <a:solidFill>
                  <a:schemeClr val="lt1"/>
                </a:solidFill>
                <a:latin typeface="Quattrocento Sans" panose="020B0502050000020003"/>
                <a:ea typeface="Quattrocento Sans" panose="020B0502050000020003"/>
                <a:cs typeface="Quattrocento Sans" panose="020B0502050000020003"/>
                <a:sym typeface="Quattrocento Sans" panose="020B0502050000020003"/>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Clr>
                <a:schemeClr val="dk1"/>
              </a:buClr>
              <a:buFont typeface="Arial" panose="020B0604020202020204"/>
              <a:buNone/>
            </a:pPr>
            <a:r>
              <a:rPr lang="en-US" sz="1600" dirty="0">
                <a:solidFill>
                  <a:schemeClr val="tx1"/>
                </a:solidFill>
              </a:rPr>
              <a:t>Paytm is the top competitor of Cred. It is a fintech app and payments platform.</a:t>
            </a:r>
            <a:endParaRPr lang="en-US" sz="1600" dirty="0">
              <a:solidFill>
                <a:schemeClr val="tx1"/>
              </a:solidFill>
            </a:endParaRPr>
          </a:p>
        </p:txBody>
      </p:sp>
      <p:sp>
        <p:nvSpPr>
          <p:cNvPr id="6" name="Text Box 5"/>
          <p:cNvSpPr txBox="1"/>
          <p:nvPr/>
        </p:nvSpPr>
        <p:spPr>
          <a:xfrm>
            <a:off x="456565" y="480695"/>
            <a:ext cx="8230235" cy="306705"/>
          </a:xfrm>
          <a:prstGeom prst="rect">
            <a:avLst/>
          </a:prstGeom>
          <a:solidFill>
            <a:schemeClr val="bg1"/>
          </a:solidFill>
        </p:spPr>
        <p:txBody>
          <a:bodyPr wrap="square" rtlCol="0">
            <a:spAutoFit/>
          </a:bodyPr>
          <a:p>
            <a:pPr marL="0" lvl="0" indent="0" algn="ctr" rtl="0">
              <a:spcBef>
                <a:spcPts val="0"/>
              </a:spcBef>
              <a:spcAft>
                <a:spcPts val="0"/>
              </a:spcAft>
              <a:buClr>
                <a:schemeClr val="dk1"/>
              </a:buClr>
              <a:buFont typeface="Arial" panose="020B0604020202020204"/>
              <a:buNone/>
            </a:pPr>
            <a:r>
              <a:rPr lang="en-US" dirty="0">
                <a:solidFill>
                  <a:schemeClr val="tx1"/>
                </a:solidFill>
                <a:sym typeface="+mn-ea"/>
              </a:rPr>
              <a:t>Cred's top competitors are Paytm, PhonePe, Google Pay, Amazon Pay, MobiKwik</a:t>
            </a:r>
            <a:endParaRPr lang="en-US"/>
          </a:p>
        </p:txBody>
      </p:sp>
      <p:pic>
        <p:nvPicPr>
          <p:cNvPr id="8" name="Picture Placeholder 7" descr="download (1)"/>
          <p:cNvPicPr>
            <a:picLocks noChangeAspect="1"/>
          </p:cNvPicPr>
          <p:nvPr>
            <p:ph type="pic" idx="2"/>
          </p:nvPr>
        </p:nvPicPr>
        <p:blipFill>
          <a:blip r:embed="rId1"/>
          <a:stretch>
            <a:fillRect/>
          </a:stretch>
        </p:blipFill>
        <p:spPr>
          <a:xfrm>
            <a:off x="112395" y="4331970"/>
            <a:ext cx="838835" cy="781050"/>
          </a:xfrm>
          <a:prstGeom prst="rect">
            <a:avLst/>
          </a:prstGeom>
        </p:spPr>
      </p:pic>
      <p:pic>
        <p:nvPicPr>
          <p:cNvPr id="14" name="Picture Placeholder 13" descr="Amazon-Pay-Logo-Colour"/>
          <p:cNvPicPr>
            <a:picLocks noChangeAspect="1"/>
          </p:cNvPicPr>
          <p:nvPr>
            <p:ph type="pic" idx="3"/>
          </p:nvPr>
        </p:nvPicPr>
        <p:blipFill>
          <a:blip r:embed="rId2"/>
          <a:stretch>
            <a:fillRect/>
          </a:stretch>
        </p:blipFill>
        <p:spPr>
          <a:xfrm>
            <a:off x="106680" y="3460115"/>
            <a:ext cx="848360" cy="841375"/>
          </a:xfrm>
          <a:prstGeom prst="rect">
            <a:avLst/>
          </a:prstGeom>
        </p:spPr>
      </p:pic>
      <p:pic>
        <p:nvPicPr>
          <p:cNvPr id="17" name="Picture 16" descr="Paytm"/>
          <p:cNvPicPr>
            <a:picLocks noChangeAspect="1"/>
          </p:cNvPicPr>
          <p:nvPr/>
        </p:nvPicPr>
        <p:blipFill>
          <a:blip r:embed="rId3"/>
          <a:stretch>
            <a:fillRect/>
          </a:stretch>
        </p:blipFill>
        <p:spPr>
          <a:xfrm>
            <a:off x="113030" y="828675"/>
            <a:ext cx="838200" cy="857885"/>
          </a:xfrm>
          <a:prstGeom prst="rect">
            <a:avLst/>
          </a:prstGeom>
        </p:spPr>
      </p:pic>
      <p:pic>
        <p:nvPicPr>
          <p:cNvPr id="20" name="Picture Placeholder 19" descr="2acfb6fb41f7fcb82c3230afdecff714"/>
          <p:cNvPicPr>
            <a:picLocks noChangeAspect="1"/>
          </p:cNvPicPr>
          <p:nvPr>
            <p:ph type="pic" idx="4"/>
          </p:nvPr>
        </p:nvPicPr>
        <p:blipFill>
          <a:blip r:embed="rId4"/>
          <a:stretch>
            <a:fillRect/>
          </a:stretch>
        </p:blipFill>
        <p:spPr>
          <a:xfrm>
            <a:off x="112395" y="1706880"/>
            <a:ext cx="838200" cy="847725"/>
          </a:xfrm>
          <a:prstGeom prst="rect">
            <a:avLst/>
          </a:prstGeom>
        </p:spPr>
      </p:pic>
      <p:pic>
        <p:nvPicPr>
          <p:cNvPr id="24" name="Picture 23" descr="download"/>
          <p:cNvPicPr>
            <a:picLocks noChangeAspect="1"/>
          </p:cNvPicPr>
          <p:nvPr/>
        </p:nvPicPr>
        <p:blipFill>
          <a:blip r:embed="rId5"/>
          <a:stretch>
            <a:fillRect/>
          </a:stretch>
        </p:blipFill>
        <p:spPr>
          <a:xfrm>
            <a:off x="111760" y="2588260"/>
            <a:ext cx="838835" cy="842010"/>
          </a:xfrm>
          <a:prstGeom prst="rect">
            <a:avLst/>
          </a:prstGeom>
        </p:spPr>
      </p:pic>
      <p:sp>
        <p:nvSpPr>
          <p:cNvPr id="26" name="Google Shape;6279;p29"/>
          <p:cNvSpPr txBox="1">
            <a:spLocks noGrp="1"/>
          </p:cNvSpPr>
          <p:nvPr/>
        </p:nvSpPr>
        <p:spPr>
          <a:xfrm>
            <a:off x="1204595" y="1798955"/>
            <a:ext cx="7731760" cy="662940"/>
          </a:xfrm>
          <a:prstGeom prst="rect">
            <a:avLst/>
          </a:prstGeom>
        </p:spPr>
        <p:style>
          <a:lnRef idx="0">
            <a:schemeClr val="accent6"/>
          </a:lnRef>
          <a:fillRef idx="3">
            <a:schemeClr val="accent6"/>
          </a:fillRef>
          <a:effectRef idx="3">
            <a:schemeClr val="accent6"/>
          </a:effectRef>
          <a:fontRef idx="minor">
            <a:schemeClr val="lt1"/>
          </a:fontRef>
        </p:style>
        <p:txBody>
          <a:bodyPr wrap="square" lIns="0" tIns="45700" rIns="0" bIns="45700" anchor="ctr" anchorCtr="0">
            <a:noAutofit/>
          </a:bodyPr>
          <a:lstStyle>
            <a:defPPr marR="0" lvl="0" algn="l" rtl="0">
              <a:lnSpc>
                <a:spcPct val="100000"/>
              </a:lnSpc>
              <a:spcBef>
                <a:spcPts val="0"/>
              </a:spcBef>
              <a:spcAft>
                <a:spcPts val="0"/>
              </a:spcAft>
              <a:defRPr>
                <a:solidFill>
                  <a:schemeClr val="lt1"/>
                </a:solidFill>
              </a:defRPr>
            </a:defPPr>
            <a:lvl1pPr marR="0" lvl="0" algn="ctr" rtl="0">
              <a:lnSpc>
                <a:spcPct val="100000"/>
              </a:lnSpc>
              <a:spcBef>
                <a:spcPts val="0"/>
              </a:spcBef>
              <a:spcAft>
                <a:spcPts val="0"/>
              </a:spcAft>
              <a:buClr>
                <a:schemeClr val="lt1"/>
              </a:buClr>
              <a:buSzPts val="2700"/>
              <a:buFont typeface="Quattrocento Sans" panose="020B0502050000020003"/>
              <a:buNone/>
              <a:defRPr sz="2700" b="1" i="0" u="none" strike="noStrike" cap="none">
                <a:solidFill>
                  <a:schemeClr val="lt1"/>
                </a:solidFill>
                <a:latin typeface="Quattrocento Sans" panose="020B0502050000020003"/>
                <a:ea typeface="Quattrocento Sans" panose="020B0502050000020003"/>
                <a:cs typeface="Quattrocento Sans" panose="020B0502050000020003"/>
                <a:sym typeface="Quattrocento Sans" panose="020B0502050000020003"/>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Clr>
                <a:schemeClr val="dk1"/>
              </a:buClr>
              <a:buFont typeface="Arial" panose="020B0604020202020204"/>
              <a:buNone/>
            </a:pPr>
            <a:r>
              <a:rPr lang="en-US" sz="1600" dirty="0">
                <a:solidFill>
                  <a:schemeClr val="tx1"/>
                </a:solidFill>
              </a:rPr>
              <a:t>PhonePe is also a digital payment and financial services platform.</a:t>
            </a:r>
            <a:endParaRPr lang="en-US" sz="1600" dirty="0">
              <a:solidFill>
                <a:schemeClr val="tx1"/>
              </a:solidFill>
            </a:endParaRPr>
          </a:p>
        </p:txBody>
      </p:sp>
      <p:sp>
        <p:nvSpPr>
          <p:cNvPr id="27" name="Google Shape;6279;p29"/>
          <p:cNvSpPr txBox="1">
            <a:spLocks noGrp="1"/>
          </p:cNvSpPr>
          <p:nvPr/>
        </p:nvSpPr>
        <p:spPr>
          <a:xfrm>
            <a:off x="1204595" y="2671445"/>
            <a:ext cx="7731760" cy="662940"/>
          </a:xfrm>
          <a:prstGeom prst="rect">
            <a:avLst/>
          </a:prstGeom>
        </p:spPr>
        <p:style>
          <a:lnRef idx="0">
            <a:schemeClr val="accent6"/>
          </a:lnRef>
          <a:fillRef idx="3">
            <a:schemeClr val="accent6"/>
          </a:fillRef>
          <a:effectRef idx="3">
            <a:schemeClr val="accent6"/>
          </a:effectRef>
          <a:fontRef idx="minor">
            <a:schemeClr val="lt1"/>
          </a:fontRef>
        </p:style>
        <p:txBody>
          <a:bodyPr wrap="square" lIns="0" tIns="45700" rIns="0" bIns="45700" anchor="ctr" anchorCtr="0">
            <a:noAutofit/>
          </a:bodyPr>
          <a:lstStyle>
            <a:defPPr marR="0" lvl="0" algn="l" rtl="0">
              <a:lnSpc>
                <a:spcPct val="100000"/>
              </a:lnSpc>
              <a:spcBef>
                <a:spcPts val="0"/>
              </a:spcBef>
              <a:spcAft>
                <a:spcPts val="0"/>
              </a:spcAft>
              <a:defRPr>
                <a:solidFill>
                  <a:schemeClr val="lt1"/>
                </a:solidFill>
              </a:defRPr>
            </a:defPPr>
            <a:lvl1pPr marR="0" lvl="0" algn="ctr" rtl="0">
              <a:lnSpc>
                <a:spcPct val="100000"/>
              </a:lnSpc>
              <a:spcBef>
                <a:spcPts val="0"/>
              </a:spcBef>
              <a:spcAft>
                <a:spcPts val="0"/>
              </a:spcAft>
              <a:buClr>
                <a:schemeClr val="lt1"/>
              </a:buClr>
              <a:buSzPts val="2700"/>
              <a:buFont typeface="Quattrocento Sans" panose="020B0502050000020003"/>
              <a:buNone/>
              <a:defRPr sz="2700" b="1" i="0" u="none" strike="noStrike" cap="none">
                <a:solidFill>
                  <a:schemeClr val="lt1"/>
                </a:solidFill>
                <a:latin typeface="Quattrocento Sans" panose="020B0502050000020003"/>
                <a:ea typeface="Quattrocento Sans" panose="020B0502050000020003"/>
                <a:cs typeface="Quattrocento Sans" panose="020B0502050000020003"/>
                <a:sym typeface="Quattrocento Sans" panose="020B0502050000020003"/>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Clr>
                <a:schemeClr val="dk1"/>
              </a:buClr>
              <a:buFont typeface="Arial" panose="020B0604020202020204"/>
              <a:buNone/>
            </a:pPr>
            <a:r>
              <a:rPr lang="en-US" sz="1600" dirty="0">
                <a:solidFill>
                  <a:schemeClr val="tx1"/>
                </a:solidFill>
              </a:rPr>
              <a:t>Google Pay is digital payments platform is developed by the Search engine giant Google itself.</a:t>
            </a:r>
            <a:endParaRPr lang="en-US" sz="1600" dirty="0">
              <a:solidFill>
                <a:schemeClr val="tx1"/>
              </a:solidFill>
            </a:endParaRPr>
          </a:p>
        </p:txBody>
      </p:sp>
      <p:sp>
        <p:nvSpPr>
          <p:cNvPr id="28" name="Google Shape;6279;p29"/>
          <p:cNvSpPr txBox="1">
            <a:spLocks noGrp="1"/>
          </p:cNvSpPr>
          <p:nvPr/>
        </p:nvSpPr>
        <p:spPr>
          <a:xfrm>
            <a:off x="1204595" y="3543935"/>
            <a:ext cx="7731760" cy="662940"/>
          </a:xfrm>
          <a:prstGeom prst="rect">
            <a:avLst/>
          </a:prstGeom>
        </p:spPr>
        <p:style>
          <a:lnRef idx="0">
            <a:schemeClr val="accent6"/>
          </a:lnRef>
          <a:fillRef idx="3">
            <a:schemeClr val="accent6"/>
          </a:fillRef>
          <a:effectRef idx="3">
            <a:schemeClr val="accent6"/>
          </a:effectRef>
          <a:fontRef idx="minor">
            <a:schemeClr val="lt1"/>
          </a:fontRef>
        </p:style>
        <p:txBody>
          <a:bodyPr wrap="square" lIns="0" tIns="45700" rIns="0" bIns="45700" anchor="ctr" anchorCtr="0">
            <a:noAutofit/>
          </a:bodyPr>
          <a:lstStyle>
            <a:defPPr marR="0" lvl="0" algn="l" rtl="0">
              <a:lnSpc>
                <a:spcPct val="100000"/>
              </a:lnSpc>
              <a:spcBef>
                <a:spcPts val="0"/>
              </a:spcBef>
              <a:spcAft>
                <a:spcPts val="0"/>
              </a:spcAft>
              <a:defRPr>
                <a:solidFill>
                  <a:schemeClr val="lt1"/>
                </a:solidFill>
              </a:defRPr>
            </a:defPPr>
            <a:lvl1pPr marR="0" lvl="0" algn="ctr" rtl="0">
              <a:lnSpc>
                <a:spcPct val="100000"/>
              </a:lnSpc>
              <a:spcBef>
                <a:spcPts val="0"/>
              </a:spcBef>
              <a:spcAft>
                <a:spcPts val="0"/>
              </a:spcAft>
              <a:buClr>
                <a:schemeClr val="lt1"/>
              </a:buClr>
              <a:buSzPts val="2700"/>
              <a:buFont typeface="Quattrocento Sans" panose="020B0502050000020003"/>
              <a:buNone/>
              <a:defRPr sz="2700" b="1" i="0" u="none" strike="noStrike" cap="none">
                <a:solidFill>
                  <a:schemeClr val="lt1"/>
                </a:solidFill>
                <a:latin typeface="Quattrocento Sans" panose="020B0502050000020003"/>
                <a:ea typeface="Quattrocento Sans" panose="020B0502050000020003"/>
                <a:cs typeface="Quattrocento Sans" panose="020B0502050000020003"/>
                <a:sym typeface="Quattrocento Sans" panose="020B0502050000020003"/>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Clr>
                <a:schemeClr val="dk1"/>
              </a:buClr>
              <a:buFont typeface="Arial" panose="020B0604020202020204"/>
              <a:buNone/>
            </a:pPr>
            <a:r>
              <a:rPr lang="en-US" sz="1600" dirty="0">
                <a:solidFill>
                  <a:schemeClr val="tx1"/>
                </a:solidFill>
              </a:rPr>
              <a:t>Amazon Pay is also a rival of Cred, which is now all set to provide diverse payment options. The online payments processing app is launched by Amazon.</a:t>
            </a:r>
            <a:endParaRPr lang="en-US" sz="1600" dirty="0">
              <a:solidFill>
                <a:schemeClr val="tx1"/>
              </a:solidFill>
            </a:endParaRPr>
          </a:p>
        </p:txBody>
      </p:sp>
      <p:sp>
        <p:nvSpPr>
          <p:cNvPr id="29" name="Google Shape;6279;p29"/>
          <p:cNvSpPr txBox="1">
            <a:spLocks noGrp="1"/>
          </p:cNvSpPr>
          <p:nvPr/>
        </p:nvSpPr>
        <p:spPr>
          <a:xfrm>
            <a:off x="1204595" y="4385310"/>
            <a:ext cx="7731760" cy="662940"/>
          </a:xfrm>
          <a:prstGeom prst="rect">
            <a:avLst/>
          </a:prstGeom>
        </p:spPr>
        <p:style>
          <a:lnRef idx="0">
            <a:schemeClr val="accent6"/>
          </a:lnRef>
          <a:fillRef idx="3">
            <a:schemeClr val="accent6"/>
          </a:fillRef>
          <a:effectRef idx="3">
            <a:schemeClr val="accent6"/>
          </a:effectRef>
          <a:fontRef idx="minor">
            <a:schemeClr val="lt1"/>
          </a:fontRef>
        </p:style>
        <p:txBody>
          <a:bodyPr wrap="square" lIns="0" tIns="45700" rIns="0" bIns="45700" anchor="ctr" anchorCtr="0">
            <a:noAutofit/>
          </a:bodyPr>
          <a:lstStyle>
            <a:defPPr marR="0" lvl="0" algn="l" rtl="0">
              <a:lnSpc>
                <a:spcPct val="100000"/>
              </a:lnSpc>
              <a:spcBef>
                <a:spcPts val="0"/>
              </a:spcBef>
              <a:spcAft>
                <a:spcPts val="0"/>
              </a:spcAft>
              <a:defRPr>
                <a:solidFill>
                  <a:schemeClr val="lt1"/>
                </a:solidFill>
              </a:defRPr>
            </a:defPPr>
            <a:lvl1pPr marR="0" lvl="0" algn="ctr" rtl="0">
              <a:lnSpc>
                <a:spcPct val="100000"/>
              </a:lnSpc>
              <a:spcBef>
                <a:spcPts val="0"/>
              </a:spcBef>
              <a:spcAft>
                <a:spcPts val="0"/>
              </a:spcAft>
              <a:buClr>
                <a:schemeClr val="lt1"/>
              </a:buClr>
              <a:buSzPts val="2700"/>
              <a:buFont typeface="Quattrocento Sans" panose="020B0502050000020003"/>
              <a:buNone/>
              <a:defRPr sz="2700" b="1" i="0" u="none" strike="noStrike" cap="none">
                <a:solidFill>
                  <a:schemeClr val="lt1"/>
                </a:solidFill>
                <a:latin typeface="Quattrocento Sans" panose="020B0502050000020003"/>
                <a:ea typeface="Quattrocento Sans" panose="020B0502050000020003"/>
                <a:cs typeface="Quattrocento Sans" panose="020B0502050000020003"/>
                <a:sym typeface="Quattrocento Sans" panose="020B0502050000020003"/>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Clr>
                <a:schemeClr val="dk1"/>
              </a:buClr>
              <a:buFont typeface="Arial" panose="020B0604020202020204"/>
              <a:buNone/>
            </a:pPr>
            <a:r>
              <a:rPr lang="en-US" sz="1600" dirty="0">
                <a:solidFill>
                  <a:schemeClr val="tx1"/>
                </a:solidFill>
              </a:rPr>
              <a:t>MobiKwik is yet another fintech company, which supports digital payment options and is a rival of Cred at the same time.</a:t>
            </a:r>
            <a:endParaRPr lang="en-US" sz="1600"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511175" y="494665"/>
            <a:ext cx="8230235" cy="306705"/>
          </a:xfrm>
          <a:prstGeom prst="rect">
            <a:avLst/>
          </a:prstGeom>
          <a:solidFill>
            <a:schemeClr val="bg1"/>
          </a:solidFill>
        </p:spPr>
        <p:txBody>
          <a:bodyPr wrap="square" rtlCol="0">
            <a:spAutoFit/>
          </a:bodyPr>
          <a:p>
            <a:r>
              <a:rPr lang="en-US"/>
              <a:t>		Position of CRED in market compared to other competitors</a:t>
            </a:r>
            <a:endParaRPr lang="en-US"/>
          </a:p>
        </p:txBody>
      </p:sp>
      <p:sp>
        <p:nvSpPr>
          <p:cNvPr id="11" name="Text Box 10"/>
          <p:cNvSpPr txBox="1"/>
          <p:nvPr/>
        </p:nvSpPr>
        <p:spPr>
          <a:xfrm>
            <a:off x="3547745" y="71120"/>
            <a:ext cx="2048510" cy="368300"/>
          </a:xfrm>
          <a:prstGeom prst="rect">
            <a:avLst/>
          </a:prstGeom>
          <a:solidFill>
            <a:schemeClr val="bg1"/>
          </a:solidFill>
        </p:spPr>
        <p:txBody>
          <a:bodyPr wrap="square" rtlCol="0">
            <a:spAutoFit/>
          </a:bodyPr>
          <a:p>
            <a:r>
              <a:rPr lang="en-US" sz="1800" b="1"/>
              <a:t>ABOUT MARKET</a:t>
            </a:r>
            <a:endParaRPr lang="en-US" sz="1800" b="1"/>
          </a:p>
        </p:txBody>
      </p:sp>
      <p:pic>
        <p:nvPicPr>
          <p:cNvPr id="4" name="Picture Placeholder 13" descr="Amazon-Pay-Logo-Colour"/>
          <p:cNvPicPr>
            <a:picLocks noChangeAspect="1"/>
          </p:cNvPicPr>
          <p:nvPr/>
        </p:nvPicPr>
        <p:blipFill>
          <a:blip r:embed="rId2"/>
          <a:stretch>
            <a:fillRect/>
          </a:stretch>
        </p:blipFill>
        <p:spPr>
          <a:xfrm>
            <a:off x="106680" y="3460115"/>
            <a:ext cx="848360" cy="841375"/>
          </a:xfrm>
          <a:prstGeom prst="rect">
            <a:avLst/>
          </a:prstGeom>
          <a:solidFill>
            <a:srgbClr val="F2F2F2"/>
          </a:solidFill>
          <a:ln>
            <a:noFill/>
          </a:ln>
        </p:spPr>
      </p:pic>
      <p:pic>
        <p:nvPicPr>
          <p:cNvPr id="5" name="Picture 4" descr="Paytm"/>
          <p:cNvPicPr>
            <a:picLocks noChangeAspect="1"/>
          </p:cNvPicPr>
          <p:nvPr/>
        </p:nvPicPr>
        <p:blipFill>
          <a:blip r:embed="rId3"/>
          <a:stretch>
            <a:fillRect/>
          </a:stretch>
        </p:blipFill>
        <p:spPr>
          <a:xfrm>
            <a:off x="116840" y="1701800"/>
            <a:ext cx="838200" cy="857885"/>
          </a:xfrm>
          <a:prstGeom prst="rect">
            <a:avLst/>
          </a:prstGeom>
        </p:spPr>
      </p:pic>
      <p:pic>
        <p:nvPicPr>
          <p:cNvPr id="6" name="Picture Placeholder 19" descr="2acfb6fb41f7fcb82c3230afdecff714"/>
          <p:cNvPicPr>
            <a:picLocks noChangeAspect="1"/>
          </p:cNvPicPr>
          <p:nvPr/>
        </p:nvPicPr>
        <p:blipFill>
          <a:blip r:embed="rId4"/>
          <a:stretch>
            <a:fillRect/>
          </a:stretch>
        </p:blipFill>
        <p:spPr>
          <a:xfrm>
            <a:off x="116840" y="2581910"/>
            <a:ext cx="838200" cy="847725"/>
          </a:xfrm>
          <a:prstGeom prst="rect">
            <a:avLst/>
          </a:prstGeom>
          <a:solidFill>
            <a:srgbClr val="F2F2F2"/>
          </a:solidFill>
          <a:ln>
            <a:noFill/>
          </a:ln>
        </p:spPr>
      </p:pic>
      <p:graphicFrame>
        <p:nvGraphicFramePr>
          <p:cNvPr id="23" name="Picture Placeholder 22"/>
          <p:cNvGraphicFramePr/>
          <p:nvPr>
            <p:ph type="pic" idx="3"/>
          </p:nvPr>
        </p:nvGraphicFramePr>
        <p:xfrm>
          <a:off x="1409700" y="951230"/>
          <a:ext cx="7277100" cy="4017010"/>
        </p:xfrm>
        <a:graphic>
          <a:graphicData uri="http://schemas.openxmlformats.org/drawingml/2006/chart">
            <c:chart xmlns:c="http://schemas.openxmlformats.org/drawingml/2006/chart" xmlns:r="http://schemas.openxmlformats.org/officeDocument/2006/relationships" r:id="rId1"/>
          </a:graphicData>
        </a:graphic>
      </p:graphicFrame>
      <p:pic>
        <p:nvPicPr>
          <p:cNvPr id="25" name="Picture Placeholder 7" descr="download (1)"/>
          <p:cNvPicPr>
            <a:picLocks noChangeAspect="1"/>
          </p:cNvPicPr>
          <p:nvPr/>
        </p:nvPicPr>
        <p:blipFill>
          <a:blip r:embed="rId5"/>
          <a:stretch>
            <a:fillRect/>
          </a:stretch>
        </p:blipFill>
        <p:spPr>
          <a:xfrm>
            <a:off x="112395" y="4331970"/>
            <a:ext cx="838835" cy="781050"/>
          </a:xfrm>
          <a:prstGeom prst="rect">
            <a:avLst/>
          </a:prstGeom>
          <a:solidFill>
            <a:srgbClr val="F2F2F2"/>
          </a:solidFill>
          <a:ln>
            <a:noFill/>
          </a:ln>
        </p:spPr>
      </p:pic>
      <p:pic>
        <p:nvPicPr>
          <p:cNvPr id="30"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315" y="831850"/>
            <a:ext cx="847725" cy="847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Text Box 10"/>
          <p:cNvSpPr txBox="1"/>
          <p:nvPr/>
        </p:nvSpPr>
        <p:spPr>
          <a:xfrm>
            <a:off x="2642235" y="71120"/>
            <a:ext cx="3859530" cy="368300"/>
          </a:xfrm>
          <a:prstGeom prst="rect">
            <a:avLst/>
          </a:prstGeom>
          <a:solidFill>
            <a:schemeClr val="bg1"/>
          </a:solidFill>
        </p:spPr>
        <p:txBody>
          <a:bodyPr wrap="square" rtlCol="0">
            <a:spAutoFit/>
          </a:bodyPr>
          <a:p>
            <a:r>
              <a:rPr lang="en-US" sz="1800" b="1"/>
              <a:t>Failure Cause and Effect Analysis</a:t>
            </a:r>
            <a:endParaRPr lang="en-US" sz="1800" b="1"/>
          </a:p>
        </p:txBody>
      </p:sp>
      <p:sp>
        <p:nvSpPr>
          <p:cNvPr id="15" name="Google Shape;6279;p29"/>
          <p:cNvSpPr txBox="1">
            <a:spLocks noGrp="1"/>
          </p:cNvSpPr>
          <p:nvPr/>
        </p:nvSpPr>
        <p:spPr>
          <a:xfrm>
            <a:off x="1204595" y="926465"/>
            <a:ext cx="7731760" cy="662940"/>
          </a:xfrm>
          <a:prstGeom prst="rect">
            <a:avLst/>
          </a:prstGeom>
        </p:spPr>
        <p:style>
          <a:lnRef idx="0">
            <a:schemeClr val="accent6"/>
          </a:lnRef>
          <a:fillRef idx="3">
            <a:schemeClr val="accent6"/>
          </a:fillRef>
          <a:effectRef idx="3">
            <a:schemeClr val="accent6"/>
          </a:effectRef>
          <a:fontRef idx="minor">
            <a:schemeClr val="lt1"/>
          </a:fontRef>
        </p:style>
        <p:txBody>
          <a:bodyPr wrap="square" lIns="0" tIns="45700" rIns="0" bIns="45700" anchor="ctr" anchorCtr="0">
            <a:noAutofit/>
          </a:bodyPr>
          <a:lstStyle>
            <a:defPPr marR="0" lvl="0" algn="l" rtl="0">
              <a:lnSpc>
                <a:spcPct val="100000"/>
              </a:lnSpc>
              <a:spcBef>
                <a:spcPts val="0"/>
              </a:spcBef>
              <a:spcAft>
                <a:spcPts val="0"/>
              </a:spcAft>
              <a:defRPr>
                <a:solidFill>
                  <a:schemeClr val="lt1"/>
                </a:solidFill>
              </a:defRPr>
            </a:defPPr>
            <a:lvl1pPr marR="0" lvl="0" algn="ctr" rtl="0">
              <a:lnSpc>
                <a:spcPct val="100000"/>
              </a:lnSpc>
              <a:spcBef>
                <a:spcPts val="0"/>
              </a:spcBef>
              <a:spcAft>
                <a:spcPts val="0"/>
              </a:spcAft>
              <a:buClr>
                <a:schemeClr val="lt1"/>
              </a:buClr>
              <a:buSzPts val="2700"/>
              <a:buFont typeface="Quattrocento Sans" panose="020B0502050000020003"/>
              <a:buNone/>
              <a:defRPr sz="2700" b="1" i="0" u="none" strike="noStrike" cap="none">
                <a:solidFill>
                  <a:schemeClr val="lt1"/>
                </a:solidFill>
                <a:latin typeface="Quattrocento Sans" panose="020B0502050000020003"/>
                <a:ea typeface="Quattrocento Sans" panose="020B0502050000020003"/>
                <a:cs typeface="Quattrocento Sans" panose="020B0502050000020003"/>
                <a:sym typeface="Quattrocento Sans" panose="020B0502050000020003"/>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Clr>
                <a:schemeClr val="dk1"/>
              </a:buClr>
              <a:buFont typeface="Arial" panose="020B0604020202020204"/>
              <a:buNone/>
            </a:pPr>
            <a:r>
              <a:rPr lang="en-US" sz="1600" dirty="0">
                <a:solidFill>
                  <a:schemeClr val="tx1"/>
                </a:solidFill>
                <a:sym typeface="+mn-ea"/>
              </a:rPr>
              <a:t>Stash is a mobile app offering users a way to invest based on goals, interests </a:t>
            </a:r>
            <a:r>
              <a:rPr lang="en-US" sz="1600" dirty="0" smtClean="0">
                <a:solidFill>
                  <a:schemeClr val="tx1"/>
                </a:solidFill>
                <a:sym typeface="+mn-ea"/>
              </a:rPr>
              <a:t>&amp; </a:t>
            </a:r>
            <a:r>
              <a:rPr lang="en-US" sz="1600" dirty="0">
                <a:solidFill>
                  <a:schemeClr val="tx1"/>
                </a:solidFill>
                <a:sym typeface="+mn-ea"/>
              </a:rPr>
              <a:t>beliefs. Stash helps people start investing with small sums, gain </a:t>
            </a:r>
            <a:r>
              <a:rPr lang="en-US" sz="1600" dirty="0" smtClean="0">
                <a:solidFill>
                  <a:schemeClr val="tx1"/>
                </a:solidFill>
                <a:sym typeface="+mn-ea"/>
              </a:rPr>
              <a:t>investing Confidence .</a:t>
            </a:r>
            <a:endParaRPr lang="en-US" sz="1600" dirty="0" smtClean="0">
              <a:solidFill>
                <a:schemeClr val="tx1"/>
              </a:solidFill>
              <a:sym typeface="+mn-ea"/>
            </a:endParaRPr>
          </a:p>
        </p:txBody>
      </p:sp>
      <p:sp>
        <p:nvSpPr>
          <p:cNvPr id="6" name="Text Box 5"/>
          <p:cNvSpPr txBox="1"/>
          <p:nvPr/>
        </p:nvSpPr>
        <p:spPr>
          <a:xfrm>
            <a:off x="456565" y="480695"/>
            <a:ext cx="8230235" cy="306705"/>
          </a:xfrm>
          <a:prstGeom prst="rect">
            <a:avLst/>
          </a:prstGeom>
          <a:solidFill>
            <a:schemeClr val="bg1"/>
          </a:solidFill>
        </p:spPr>
        <p:txBody>
          <a:bodyPr wrap="square" rtlCol="0">
            <a:spAutoFit/>
          </a:bodyPr>
          <a:p>
            <a:pPr marL="0" lvl="0" indent="0" algn="ctr" rtl="0">
              <a:spcBef>
                <a:spcPts val="0"/>
              </a:spcBef>
              <a:spcAft>
                <a:spcPts val="0"/>
              </a:spcAft>
              <a:buClr>
                <a:schemeClr val="dk1"/>
              </a:buClr>
              <a:buFont typeface="Arial" panose="020B0604020202020204"/>
              <a:buNone/>
            </a:pPr>
            <a:r>
              <a:rPr lang="en-US" dirty="0">
                <a:solidFill>
                  <a:schemeClr val="tx1"/>
                </a:solidFill>
                <a:sym typeface="+mn-ea"/>
              </a:rPr>
              <a:t>Cred's new competitors in market are Stash, Digit aims, </a:t>
            </a:r>
            <a:r>
              <a:rPr lang="en-US" dirty="0" err="1">
                <a:sym typeface="+mn-ea"/>
              </a:rPr>
              <a:t>ChangEd</a:t>
            </a:r>
            <a:r>
              <a:rPr lang="en-US" dirty="0">
                <a:solidFill>
                  <a:schemeClr val="tx1"/>
                </a:solidFill>
                <a:sym typeface="+mn-ea"/>
              </a:rPr>
              <a:t>, </a:t>
            </a:r>
            <a:r>
              <a:rPr lang="en-US" dirty="0" err="1" smtClean="0">
                <a:sym typeface="+mn-ea"/>
              </a:rPr>
              <a:t>Bundil</a:t>
            </a:r>
            <a:r>
              <a:rPr lang="en-US" dirty="0">
                <a:solidFill>
                  <a:schemeClr val="tx1"/>
                </a:solidFill>
                <a:sym typeface="+mn-ea"/>
              </a:rPr>
              <a:t>, </a:t>
            </a:r>
            <a:r>
              <a:rPr lang="en-US" dirty="0" err="1">
                <a:sym typeface="+mn-ea"/>
              </a:rPr>
              <a:t>Raiz</a:t>
            </a:r>
            <a:r>
              <a:rPr lang="en-US" dirty="0">
                <a:sym typeface="+mn-ea"/>
              </a:rPr>
              <a:t> Invest</a:t>
            </a:r>
            <a:endParaRPr lang="en-US"/>
          </a:p>
        </p:txBody>
      </p:sp>
      <p:sp>
        <p:nvSpPr>
          <p:cNvPr id="26" name="Google Shape;6279;p29"/>
          <p:cNvSpPr txBox="1">
            <a:spLocks noGrp="1"/>
          </p:cNvSpPr>
          <p:nvPr/>
        </p:nvSpPr>
        <p:spPr>
          <a:xfrm>
            <a:off x="1204595" y="1798955"/>
            <a:ext cx="7731760" cy="662940"/>
          </a:xfrm>
          <a:prstGeom prst="rect">
            <a:avLst/>
          </a:prstGeom>
        </p:spPr>
        <p:style>
          <a:lnRef idx="0">
            <a:schemeClr val="accent6"/>
          </a:lnRef>
          <a:fillRef idx="3">
            <a:schemeClr val="accent6"/>
          </a:fillRef>
          <a:effectRef idx="3">
            <a:schemeClr val="accent6"/>
          </a:effectRef>
          <a:fontRef idx="minor">
            <a:schemeClr val="lt1"/>
          </a:fontRef>
        </p:style>
        <p:txBody>
          <a:bodyPr wrap="square" lIns="0" tIns="45700" rIns="0" bIns="45700" anchor="ctr" anchorCtr="0">
            <a:noAutofit/>
          </a:bodyPr>
          <a:lstStyle>
            <a:defPPr marR="0" lvl="0" algn="l" rtl="0">
              <a:lnSpc>
                <a:spcPct val="100000"/>
              </a:lnSpc>
              <a:spcBef>
                <a:spcPts val="0"/>
              </a:spcBef>
              <a:spcAft>
                <a:spcPts val="0"/>
              </a:spcAft>
              <a:defRPr>
                <a:solidFill>
                  <a:schemeClr val="lt1"/>
                </a:solidFill>
              </a:defRPr>
            </a:defPPr>
            <a:lvl1pPr marR="0" lvl="0" algn="ctr" rtl="0">
              <a:lnSpc>
                <a:spcPct val="100000"/>
              </a:lnSpc>
              <a:spcBef>
                <a:spcPts val="0"/>
              </a:spcBef>
              <a:spcAft>
                <a:spcPts val="0"/>
              </a:spcAft>
              <a:buClr>
                <a:schemeClr val="lt1"/>
              </a:buClr>
              <a:buSzPts val="2700"/>
              <a:buFont typeface="Quattrocento Sans" panose="020B0502050000020003"/>
              <a:buNone/>
              <a:defRPr sz="2700" b="1" i="0" u="none" strike="noStrike" cap="none">
                <a:solidFill>
                  <a:schemeClr val="lt1"/>
                </a:solidFill>
                <a:latin typeface="Quattrocento Sans" panose="020B0502050000020003"/>
                <a:ea typeface="Quattrocento Sans" panose="020B0502050000020003"/>
                <a:cs typeface="Quattrocento Sans" panose="020B0502050000020003"/>
                <a:sym typeface="Quattrocento Sans" panose="020B0502050000020003"/>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Clr>
                <a:schemeClr val="dk1"/>
              </a:buClr>
              <a:buFont typeface="Arial" panose="020B0604020202020204"/>
              <a:buNone/>
            </a:pPr>
            <a:r>
              <a:rPr lang="en-US" sz="1600" dirty="0">
                <a:solidFill>
                  <a:schemeClr val="tx1"/>
                </a:solidFill>
                <a:sym typeface="+mn-ea"/>
              </a:rPr>
              <a:t>Digit aims to help people save money without having to think about it</a:t>
            </a:r>
            <a:r>
              <a:rPr lang="en-US" sz="1600" dirty="0" smtClean="0">
                <a:solidFill>
                  <a:schemeClr val="tx1"/>
                </a:solidFill>
                <a:sym typeface="+mn-ea"/>
              </a:rPr>
              <a:t>.</a:t>
            </a:r>
            <a:endParaRPr lang="en-US" sz="1600" dirty="0" smtClean="0">
              <a:solidFill>
                <a:schemeClr val="tx1"/>
              </a:solidFill>
            </a:endParaRPr>
          </a:p>
          <a:p>
            <a:pPr marL="0" lvl="0" indent="0" algn="ctr" rtl="0">
              <a:spcBef>
                <a:spcPts val="0"/>
              </a:spcBef>
              <a:spcAft>
                <a:spcPts val="0"/>
              </a:spcAft>
              <a:buClr>
                <a:schemeClr val="dk1"/>
              </a:buClr>
              <a:buFont typeface="Arial" panose="020B0604020202020204"/>
              <a:buNone/>
            </a:pPr>
            <a:r>
              <a:rPr lang="en-US" sz="1600" dirty="0" smtClean="0">
                <a:solidFill>
                  <a:schemeClr val="tx1"/>
                </a:solidFill>
                <a:sym typeface="+mn-ea"/>
              </a:rPr>
              <a:t>Digit </a:t>
            </a:r>
            <a:r>
              <a:rPr lang="en-US" sz="1600" dirty="0">
                <a:solidFill>
                  <a:schemeClr val="tx1"/>
                </a:solidFill>
                <a:sym typeface="+mn-ea"/>
              </a:rPr>
              <a:t>is like a digital piggybank. </a:t>
            </a:r>
            <a:endParaRPr lang="en-US" sz="1600" dirty="0">
              <a:solidFill>
                <a:schemeClr val="tx1"/>
              </a:solidFill>
              <a:sym typeface="+mn-ea"/>
            </a:endParaRPr>
          </a:p>
        </p:txBody>
      </p:sp>
      <p:sp>
        <p:nvSpPr>
          <p:cNvPr id="27" name="Google Shape;6279;p29"/>
          <p:cNvSpPr txBox="1">
            <a:spLocks noGrp="1"/>
          </p:cNvSpPr>
          <p:nvPr/>
        </p:nvSpPr>
        <p:spPr>
          <a:xfrm>
            <a:off x="1204595" y="2671445"/>
            <a:ext cx="7731760" cy="662940"/>
          </a:xfrm>
          <a:prstGeom prst="rect">
            <a:avLst/>
          </a:prstGeom>
        </p:spPr>
        <p:style>
          <a:lnRef idx="0">
            <a:schemeClr val="accent6"/>
          </a:lnRef>
          <a:fillRef idx="3">
            <a:schemeClr val="accent6"/>
          </a:fillRef>
          <a:effectRef idx="3">
            <a:schemeClr val="accent6"/>
          </a:effectRef>
          <a:fontRef idx="minor">
            <a:schemeClr val="lt1"/>
          </a:fontRef>
        </p:style>
        <p:txBody>
          <a:bodyPr wrap="square" lIns="0" tIns="45700" rIns="0" bIns="45700" anchor="ctr" anchorCtr="0">
            <a:noAutofit/>
          </a:bodyPr>
          <a:lstStyle>
            <a:defPPr marR="0" lvl="0" algn="l" rtl="0">
              <a:lnSpc>
                <a:spcPct val="100000"/>
              </a:lnSpc>
              <a:spcBef>
                <a:spcPts val="0"/>
              </a:spcBef>
              <a:spcAft>
                <a:spcPts val="0"/>
              </a:spcAft>
              <a:defRPr>
                <a:solidFill>
                  <a:schemeClr val="lt1"/>
                </a:solidFill>
              </a:defRPr>
            </a:defPPr>
            <a:lvl1pPr marR="0" lvl="0" algn="ctr" rtl="0">
              <a:lnSpc>
                <a:spcPct val="100000"/>
              </a:lnSpc>
              <a:spcBef>
                <a:spcPts val="0"/>
              </a:spcBef>
              <a:spcAft>
                <a:spcPts val="0"/>
              </a:spcAft>
              <a:buClr>
                <a:schemeClr val="lt1"/>
              </a:buClr>
              <a:buSzPts val="2700"/>
              <a:buFont typeface="Quattrocento Sans" panose="020B0502050000020003"/>
              <a:buNone/>
              <a:defRPr sz="2700" b="1" i="0" u="none" strike="noStrike" cap="none">
                <a:solidFill>
                  <a:schemeClr val="lt1"/>
                </a:solidFill>
                <a:latin typeface="Quattrocento Sans" panose="020B0502050000020003"/>
                <a:ea typeface="Quattrocento Sans" panose="020B0502050000020003"/>
                <a:cs typeface="Quattrocento Sans" panose="020B0502050000020003"/>
                <a:sym typeface="Quattrocento Sans" panose="020B0502050000020003"/>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Clr>
                <a:schemeClr val="dk1"/>
              </a:buClr>
              <a:buFont typeface="Arial" panose="020B0604020202020204"/>
              <a:buNone/>
            </a:pPr>
            <a:r>
              <a:rPr lang="en-US" sz="1600" dirty="0" err="1">
                <a:solidFill>
                  <a:schemeClr val="tx1"/>
                </a:solidFill>
                <a:sym typeface="+mn-ea"/>
              </a:rPr>
              <a:t>ChangEd</a:t>
            </a:r>
            <a:r>
              <a:rPr lang="en-US" sz="1600" dirty="0">
                <a:solidFill>
                  <a:schemeClr val="tx1"/>
                </a:solidFill>
                <a:sym typeface="+mn-ea"/>
              </a:rPr>
              <a:t> is a mobile application that links student loan accounts </a:t>
            </a:r>
            <a:r>
              <a:rPr lang="en-US" sz="1600" dirty="0" smtClean="0">
                <a:solidFill>
                  <a:schemeClr val="tx1"/>
                </a:solidFill>
                <a:sym typeface="+mn-ea"/>
              </a:rPr>
              <a:t>with</a:t>
            </a:r>
            <a:endParaRPr lang="en-US" sz="1600" dirty="0" smtClean="0">
              <a:solidFill>
                <a:schemeClr val="tx1"/>
              </a:solidFill>
            </a:endParaRPr>
          </a:p>
          <a:p>
            <a:pPr marL="0" lvl="0" indent="0" algn="ctr" rtl="0">
              <a:spcBef>
                <a:spcPts val="0"/>
              </a:spcBef>
              <a:spcAft>
                <a:spcPts val="0"/>
              </a:spcAft>
              <a:buClr>
                <a:schemeClr val="dk1"/>
              </a:buClr>
              <a:buFont typeface="Arial" panose="020B0604020202020204"/>
              <a:buNone/>
            </a:pPr>
            <a:r>
              <a:rPr lang="en-US" sz="1600" dirty="0" smtClean="0">
                <a:solidFill>
                  <a:schemeClr val="tx1"/>
                </a:solidFill>
                <a:sym typeface="+mn-ea"/>
              </a:rPr>
              <a:t>credit </a:t>
            </a:r>
            <a:r>
              <a:rPr lang="en-US" sz="1600" dirty="0">
                <a:solidFill>
                  <a:schemeClr val="tx1"/>
                </a:solidFill>
                <a:sym typeface="+mn-ea"/>
              </a:rPr>
              <a:t>and debit cards. Card transactions are rounded up to the nearest </a:t>
            </a:r>
            <a:r>
              <a:rPr lang="en-US" sz="1600" dirty="0" smtClean="0">
                <a:solidFill>
                  <a:schemeClr val="tx1"/>
                </a:solidFill>
                <a:sym typeface="+mn-ea"/>
              </a:rPr>
              <a:t>dollar.</a:t>
            </a:r>
            <a:endParaRPr lang="en-US" sz="1600" dirty="0" smtClean="0">
              <a:solidFill>
                <a:schemeClr val="tx1"/>
              </a:solidFill>
              <a:sym typeface="+mn-ea"/>
            </a:endParaRPr>
          </a:p>
        </p:txBody>
      </p:sp>
      <p:sp>
        <p:nvSpPr>
          <p:cNvPr id="28" name="Google Shape;6279;p29"/>
          <p:cNvSpPr txBox="1">
            <a:spLocks noGrp="1"/>
          </p:cNvSpPr>
          <p:nvPr/>
        </p:nvSpPr>
        <p:spPr>
          <a:xfrm>
            <a:off x="1204595" y="3543935"/>
            <a:ext cx="7731760" cy="662940"/>
          </a:xfrm>
          <a:prstGeom prst="rect">
            <a:avLst/>
          </a:prstGeom>
        </p:spPr>
        <p:style>
          <a:lnRef idx="0">
            <a:schemeClr val="accent6"/>
          </a:lnRef>
          <a:fillRef idx="3">
            <a:schemeClr val="accent6"/>
          </a:fillRef>
          <a:effectRef idx="3">
            <a:schemeClr val="accent6"/>
          </a:effectRef>
          <a:fontRef idx="minor">
            <a:schemeClr val="lt1"/>
          </a:fontRef>
        </p:style>
        <p:txBody>
          <a:bodyPr wrap="square" lIns="0" tIns="45700" rIns="0" bIns="45700" anchor="ctr" anchorCtr="0">
            <a:noAutofit/>
          </a:bodyPr>
          <a:lstStyle>
            <a:defPPr marR="0" lvl="0" algn="l" rtl="0">
              <a:lnSpc>
                <a:spcPct val="100000"/>
              </a:lnSpc>
              <a:spcBef>
                <a:spcPts val="0"/>
              </a:spcBef>
              <a:spcAft>
                <a:spcPts val="0"/>
              </a:spcAft>
              <a:defRPr>
                <a:solidFill>
                  <a:schemeClr val="lt1"/>
                </a:solidFill>
              </a:defRPr>
            </a:defPPr>
            <a:lvl1pPr marR="0" lvl="0" algn="ctr" rtl="0">
              <a:lnSpc>
                <a:spcPct val="100000"/>
              </a:lnSpc>
              <a:spcBef>
                <a:spcPts val="0"/>
              </a:spcBef>
              <a:spcAft>
                <a:spcPts val="0"/>
              </a:spcAft>
              <a:buClr>
                <a:schemeClr val="lt1"/>
              </a:buClr>
              <a:buSzPts val="2700"/>
              <a:buFont typeface="Quattrocento Sans" panose="020B0502050000020003"/>
              <a:buNone/>
              <a:defRPr sz="2700" b="1" i="0" u="none" strike="noStrike" cap="none">
                <a:solidFill>
                  <a:schemeClr val="lt1"/>
                </a:solidFill>
                <a:latin typeface="Quattrocento Sans" panose="020B0502050000020003"/>
                <a:ea typeface="Quattrocento Sans" panose="020B0502050000020003"/>
                <a:cs typeface="Quattrocento Sans" panose="020B0502050000020003"/>
                <a:sym typeface="Quattrocento Sans" panose="020B0502050000020003"/>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Clr>
                <a:schemeClr val="dk1"/>
              </a:buClr>
              <a:buFont typeface="Arial" panose="020B0604020202020204"/>
              <a:buNone/>
            </a:pPr>
            <a:r>
              <a:rPr lang="en-US" sz="1600" dirty="0" err="1" smtClean="0">
                <a:solidFill>
                  <a:schemeClr val="tx1"/>
                </a:solidFill>
                <a:sym typeface="+mn-ea"/>
              </a:rPr>
              <a:t>Bundil</a:t>
            </a:r>
            <a:r>
              <a:rPr lang="en-US" sz="1600" dirty="0" smtClean="0">
                <a:solidFill>
                  <a:schemeClr val="tx1"/>
                </a:solidFill>
                <a:sym typeface="+mn-ea"/>
              </a:rPr>
              <a:t> </a:t>
            </a:r>
            <a:r>
              <a:rPr lang="en-US" sz="1600" dirty="0">
                <a:solidFill>
                  <a:schemeClr val="tx1"/>
                </a:solidFill>
                <a:sym typeface="+mn-ea"/>
              </a:rPr>
              <a:t>is a mobile platform that allows users to automatically invest spare change </a:t>
            </a:r>
            <a:endParaRPr lang="en-US" sz="1600" dirty="0" smtClean="0">
              <a:solidFill>
                <a:schemeClr val="tx1"/>
              </a:solidFill>
            </a:endParaRPr>
          </a:p>
          <a:p>
            <a:pPr marL="0" lvl="0" indent="0" algn="ctr" rtl="0">
              <a:spcBef>
                <a:spcPts val="0"/>
              </a:spcBef>
              <a:spcAft>
                <a:spcPts val="0"/>
              </a:spcAft>
              <a:buClr>
                <a:schemeClr val="dk1"/>
              </a:buClr>
              <a:buFont typeface="Arial" panose="020B0604020202020204"/>
              <a:buNone/>
            </a:pPr>
            <a:r>
              <a:rPr lang="en-US" sz="1600" dirty="0" smtClean="0">
                <a:solidFill>
                  <a:schemeClr val="tx1"/>
                </a:solidFill>
                <a:sym typeface="+mn-ea"/>
              </a:rPr>
              <a:t>from </a:t>
            </a:r>
            <a:r>
              <a:rPr lang="en-US" sz="1600" dirty="0">
                <a:solidFill>
                  <a:schemeClr val="tx1"/>
                </a:solidFill>
                <a:sym typeface="+mn-ea"/>
              </a:rPr>
              <a:t>everyday credit or debit card purchases into </a:t>
            </a:r>
            <a:r>
              <a:rPr lang="en-US" sz="1600" dirty="0" err="1">
                <a:solidFill>
                  <a:schemeClr val="tx1"/>
                </a:solidFill>
                <a:sym typeface="+mn-ea"/>
              </a:rPr>
              <a:t>Bitcoin</a:t>
            </a:r>
            <a:r>
              <a:rPr lang="en-US" sz="1600" dirty="0">
                <a:solidFill>
                  <a:schemeClr val="tx1"/>
                </a:solidFill>
                <a:sym typeface="+mn-ea"/>
              </a:rPr>
              <a:t> and other </a:t>
            </a:r>
            <a:r>
              <a:rPr lang="en-US" sz="1600" dirty="0" err="1">
                <a:solidFill>
                  <a:schemeClr val="tx1"/>
                </a:solidFill>
                <a:sym typeface="+mn-ea"/>
              </a:rPr>
              <a:t>cryptocurrencies</a:t>
            </a:r>
            <a:endParaRPr lang="en-US" sz="1600" dirty="0" err="1">
              <a:solidFill>
                <a:schemeClr val="tx1"/>
              </a:solidFill>
              <a:sym typeface="+mn-ea"/>
            </a:endParaRPr>
          </a:p>
        </p:txBody>
      </p:sp>
      <p:sp>
        <p:nvSpPr>
          <p:cNvPr id="29" name="Google Shape;6279;p29"/>
          <p:cNvSpPr txBox="1">
            <a:spLocks noGrp="1"/>
          </p:cNvSpPr>
          <p:nvPr/>
        </p:nvSpPr>
        <p:spPr>
          <a:xfrm>
            <a:off x="1204595" y="4385310"/>
            <a:ext cx="7731760" cy="662940"/>
          </a:xfrm>
          <a:prstGeom prst="rect">
            <a:avLst/>
          </a:prstGeom>
        </p:spPr>
        <p:style>
          <a:lnRef idx="0">
            <a:schemeClr val="accent6"/>
          </a:lnRef>
          <a:fillRef idx="3">
            <a:schemeClr val="accent6"/>
          </a:fillRef>
          <a:effectRef idx="3">
            <a:schemeClr val="accent6"/>
          </a:effectRef>
          <a:fontRef idx="minor">
            <a:schemeClr val="lt1"/>
          </a:fontRef>
        </p:style>
        <p:txBody>
          <a:bodyPr wrap="square" lIns="0" tIns="45700" rIns="0" bIns="45700" anchor="ctr" anchorCtr="0">
            <a:noAutofit/>
          </a:bodyPr>
          <a:lstStyle>
            <a:defPPr marR="0" lvl="0" algn="l" rtl="0">
              <a:lnSpc>
                <a:spcPct val="100000"/>
              </a:lnSpc>
              <a:spcBef>
                <a:spcPts val="0"/>
              </a:spcBef>
              <a:spcAft>
                <a:spcPts val="0"/>
              </a:spcAft>
              <a:defRPr>
                <a:solidFill>
                  <a:schemeClr val="lt1"/>
                </a:solidFill>
              </a:defRPr>
            </a:defPPr>
            <a:lvl1pPr marR="0" lvl="0" algn="ctr" rtl="0">
              <a:lnSpc>
                <a:spcPct val="100000"/>
              </a:lnSpc>
              <a:spcBef>
                <a:spcPts val="0"/>
              </a:spcBef>
              <a:spcAft>
                <a:spcPts val="0"/>
              </a:spcAft>
              <a:buClr>
                <a:schemeClr val="lt1"/>
              </a:buClr>
              <a:buSzPts val="2700"/>
              <a:buFont typeface="Quattrocento Sans" panose="020B0502050000020003"/>
              <a:buNone/>
              <a:defRPr sz="2700" b="1" i="0" u="none" strike="noStrike" cap="none">
                <a:solidFill>
                  <a:schemeClr val="lt1"/>
                </a:solidFill>
                <a:latin typeface="Quattrocento Sans" panose="020B0502050000020003"/>
                <a:ea typeface="Quattrocento Sans" panose="020B0502050000020003"/>
                <a:cs typeface="Quattrocento Sans" panose="020B0502050000020003"/>
                <a:sym typeface="Quattrocento Sans" panose="020B0502050000020003"/>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Clr>
                <a:schemeClr val="dk1"/>
              </a:buClr>
              <a:buFont typeface="Arial" panose="020B0604020202020204"/>
              <a:buNone/>
            </a:pPr>
            <a:r>
              <a:rPr lang="en-US" sz="1600" dirty="0" err="1">
                <a:solidFill>
                  <a:schemeClr val="tx1"/>
                </a:solidFill>
                <a:sym typeface="+mn-ea"/>
              </a:rPr>
              <a:t>Raiz</a:t>
            </a:r>
            <a:r>
              <a:rPr lang="en-US" sz="1600" dirty="0">
                <a:solidFill>
                  <a:schemeClr val="tx1"/>
                </a:solidFill>
                <a:sym typeface="+mn-ea"/>
              </a:rPr>
              <a:t> Invest, formerly Acorns Australia, automatically rounds-up everyday purchases and </a:t>
            </a:r>
            <a:r>
              <a:rPr lang="en-US" sz="1600" dirty="0" smtClean="0">
                <a:solidFill>
                  <a:schemeClr val="tx1"/>
                </a:solidFill>
                <a:sym typeface="+mn-ea"/>
              </a:rPr>
              <a:t>invests </a:t>
            </a:r>
            <a:r>
              <a:rPr lang="en-US" sz="1600" dirty="0">
                <a:solidFill>
                  <a:schemeClr val="tx1"/>
                </a:solidFill>
                <a:sym typeface="+mn-ea"/>
              </a:rPr>
              <a:t>the virtual "spare change" in a users' own portfolio.</a:t>
            </a:r>
            <a:endParaRPr lang="en-US" sz="1600" dirty="0">
              <a:solidFill>
                <a:schemeClr val="tx1"/>
              </a:solidFill>
              <a:sym typeface="+mn-ea"/>
            </a:endParaRPr>
          </a:p>
        </p:txBody>
      </p:sp>
      <p:pic>
        <p:nvPicPr>
          <p:cNvPr id="5" name="Picture Placeholder 4" descr="Stash Logo"/>
          <p:cNvPicPr>
            <a:picLocks noChangeAspect="1"/>
          </p:cNvPicPr>
          <p:nvPr>
            <p:ph type="pic" idx="2"/>
          </p:nvPr>
        </p:nvPicPr>
        <p:blipFill>
          <a:blip r:embed="rId1">
            <a:extLst>
              <a:ext uri="{28A0092B-C50C-407E-A947-70E740481C1C}">
                <a14:useLocalDpi xmlns:a14="http://schemas.microsoft.com/office/drawing/2010/main" val="0"/>
              </a:ext>
            </a:extLst>
          </a:blip>
          <a:srcRect/>
          <a:stretch>
            <a:fillRect/>
          </a:stretch>
        </p:blipFill>
        <p:spPr bwMode="auto">
          <a:xfrm>
            <a:off x="258445" y="926465"/>
            <a:ext cx="662305" cy="662305"/>
          </a:xfrm>
          <a:prstGeom prst="rect">
            <a:avLst/>
          </a:prstGeom>
          <a:noFill/>
          <a:ln>
            <a:noFill/>
          </a:ln>
        </p:spPr>
      </p:pic>
      <p:pic>
        <p:nvPicPr>
          <p:cNvPr id="1026" name="Picture 2" descr="Digit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445" y="1785620"/>
            <a:ext cx="676275" cy="67627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hangEd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445" y="2671445"/>
            <a:ext cx="667385" cy="66738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Bundil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445" y="3529965"/>
            <a:ext cx="704850" cy="67119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Raiz Invest 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8445" y="4385310"/>
            <a:ext cx="704850" cy="6635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Custom 17">
      <a:dk1>
        <a:srgbClr val="000000"/>
      </a:dk1>
      <a:lt1>
        <a:srgbClr val="FFFFFF"/>
      </a:lt1>
      <a:dk2>
        <a:srgbClr val="1F497D"/>
      </a:dk2>
      <a:lt2>
        <a:srgbClr val="EEECE1"/>
      </a:lt2>
      <a:accent1>
        <a:srgbClr val="240D58"/>
      </a:accent1>
      <a:accent2>
        <a:srgbClr val="45209D"/>
      </a:accent2>
      <a:accent3>
        <a:srgbClr val="2DBCCA"/>
      </a:accent3>
      <a:accent4>
        <a:srgbClr val="791038"/>
      </a:accent4>
      <a:accent5>
        <a:srgbClr val="EF8F21"/>
      </a:accent5>
      <a:accent6>
        <a:srgbClr val="0090C4"/>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Custom 17">
      <a:dk1>
        <a:srgbClr val="000000"/>
      </a:dk1>
      <a:lt1>
        <a:srgbClr val="FFFFFF"/>
      </a:lt1>
      <a:dk2>
        <a:srgbClr val="1F497D"/>
      </a:dk2>
      <a:lt2>
        <a:srgbClr val="EEECE1"/>
      </a:lt2>
      <a:accent1>
        <a:srgbClr val="240D58"/>
      </a:accent1>
      <a:accent2>
        <a:srgbClr val="45209D"/>
      </a:accent2>
      <a:accent3>
        <a:srgbClr val="2DBCCA"/>
      </a:accent3>
      <a:accent4>
        <a:srgbClr val="791038"/>
      </a:accent4>
      <a:accent5>
        <a:srgbClr val="EF8F21"/>
      </a:accent5>
      <a:accent6>
        <a:srgbClr val="0090C4"/>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6818</Words>
  <Application>WPS Presentation</Application>
  <PresentationFormat>On-screen Show (16:9)</PresentationFormat>
  <Paragraphs>181</Paragraphs>
  <Slides>15</Slides>
  <Notes>9</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15</vt:i4>
      </vt:variant>
    </vt:vector>
  </HeadingPairs>
  <TitlesOfParts>
    <vt:vector size="29" baseType="lpstr">
      <vt:lpstr>Arial</vt:lpstr>
      <vt:lpstr>SimSun</vt:lpstr>
      <vt:lpstr>Wingdings</vt:lpstr>
      <vt:lpstr>Arial</vt:lpstr>
      <vt:lpstr>Quattrocento Sans</vt:lpstr>
      <vt:lpstr>Calibri</vt:lpstr>
      <vt:lpstr>Arial Black</vt:lpstr>
      <vt:lpstr>Open Sans</vt:lpstr>
      <vt:lpstr>Microsoft YaHei</vt:lpstr>
      <vt:lpstr>Arial Unicode MS</vt:lpstr>
      <vt:lpstr>a Asian Ninja</vt:lpstr>
      <vt:lpstr>Arial Black</vt:lpstr>
      <vt:lpstr>Office Theme</vt:lpstr>
      <vt:lpstr>Office Theme</vt:lpstr>
      <vt:lpstr>BUSINESS MODEL OF  CRED</vt:lpstr>
      <vt:lpstr>Our Team - PTDA-16</vt:lpstr>
      <vt:lpstr>Introduction of Project</vt:lpstr>
      <vt:lpstr>PowerPoint 演示文稿</vt:lpstr>
      <vt:lpstr>CRED is an Indian financial technology company based in Bangalore, Founded in 2018 by Kunal Shah, that offers a credit card bill payment service for customers. It's a platform that allows users to pay their credit card bills in one place, manage their credit score and finances and earn rewards for timely payments.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Insights From Above Analysis</vt:lpstr>
      <vt:lpstr>Discussing the challenges and learning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IPOs &amp; Acquisition</dc:title>
  <dc:creator>Soumeswar Banerjee</dc:creator>
  <cp:lastModifiedBy>6rajs</cp:lastModifiedBy>
  <cp:revision>85</cp:revision>
  <dcterms:created xsi:type="dcterms:W3CDTF">2022-12-05T10:36:00Z</dcterms:created>
  <dcterms:modified xsi:type="dcterms:W3CDTF">2023-01-23T23:08:33Z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2022-09-13T11:06:37Z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b9d1ab30-e378-402c-a5e9-921bcd9cb52d</vt:lpwstr>
  </property>
  <property fmtid="{D5CDD505-2E9C-101B-9397-08002B2CF9AE}" pid="7" name="MSIP_Label_defa4170-0d19-0005-0004-bc88714345d2_ActionId">
    <vt:lpwstr>a719ea5c-acf4-4c67-89ca-7e2786fa7323</vt:lpwstr>
  </property>
  <property fmtid="{D5CDD505-2E9C-101B-9397-08002B2CF9AE}" pid="8" name="MSIP_Label_defa4170-0d19-0005-0004-bc88714345d2_ContentBits">
    <vt:lpwstr>0</vt:lpwstr>
  </property>
  <property fmtid="{D5CDD505-2E9C-101B-9397-08002B2CF9AE}" pid="9" name="ICV">
    <vt:lpwstr>C6938C1920DF4697BAAF9EB00B4583D1</vt:lpwstr>
  </property>
  <property fmtid="{D5CDD505-2E9C-101B-9397-08002B2CF9AE}" pid="10" name="KSOProductBuildVer">
    <vt:lpwstr>1033-11.2.0.11214</vt:lpwstr>
  </property>
</Properties>
</file>