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6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327C-6D07-4E0E-BDB5-8467096D0139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B847-EA6F-409B-8475-E40A85A5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ane.tran@Rutgers.edu" TargetMode="External"/><Relationship Id="rId2" Type="http://schemas.openxmlformats.org/officeDocument/2006/relationships/hyperlink" Target="https://www.linkedin.com/in/diane-tran-c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C3F50-B6C2-4F73-AC61-D1093C1EF3B5}"/>
              </a:ext>
            </a:extLst>
          </p:cNvPr>
          <p:cNvSpPr/>
          <p:nvPr/>
        </p:nvSpPr>
        <p:spPr>
          <a:xfrm>
            <a:off x="9525" y="211625"/>
            <a:ext cx="7305675" cy="135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0D27B4-6E11-4D4B-8D30-66439E03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374" y="312862"/>
            <a:ext cx="48990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F6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Diane Tran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LinkedIn: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  <a:hlinkClick r:id="rId2"/>
              </a:rPr>
              <a:t>https://www.linkedin.com/in/diane-tran-cs/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chemeClr val="accent4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Phone: (856) 383-2922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en-US" sz="1050" b="1" dirty="0">
                <a:solidFill>
                  <a:schemeClr val="accent4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-Mail: </a:t>
            </a:r>
            <a:r>
              <a:rPr lang="en-US" altLang="en-US" sz="1050" b="1" dirty="0">
                <a:solidFill>
                  <a:schemeClr val="accent4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  <a:hlinkClick r:id="rId3"/>
              </a:rPr>
              <a:t>diane.tran@Rutgers.edu</a:t>
            </a:r>
            <a:endParaRPr lang="en-US" altLang="en-US" sz="1050" b="1" dirty="0">
              <a:solidFill>
                <a:schemeClr val="accent4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AF6DE-5042-4E89-A64E-3DA90DED7BC5}"/>
              </a:ext>
            </a:extLst>
          </p:cNvPr>
          <p:cNvSpPr/>
          <p:nvPr/>
        </p:nvSpPr>
        <p:spPr>
          <a:xfrm>
            <a:off x="163370" y="0"/>
            <a:ext cx="2423160" cy="1005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410AED5-A482-406B-9C91-1DB1CC5E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70" y="1209170"/>
            <a:ext cx="2438400" cy="849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Education: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Eastern Camden County Regional High School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Graduated with high honors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Graduation Date: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June 2017 GPA: 3.6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Rutgers University: New Brunswick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School of Arts and Sciences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Douglass Residential College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Pursuing a Bachelor of Science in Computer Science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Expected Graduation Date: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May 2021 GPA 3.355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Soft Skills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Team Work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Leadership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Organization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Responsible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Communication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Creativity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Critical Thinking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•  Problem Solving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Positions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CS LLC Representative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• Relay voices of CS LLC to</a:t>
            </a:r>
            <a:r>
              <a:rPr lang="en-US" altLang="en-US" sz="105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Rutgers Housing Association</a:t>
            </a:r>
            <a:endParaRPr lang="en-US" altLang="en-US" sz="1200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Technology Committee (USACS)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• Select featured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Outreach Committee (USACS)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• Choose fundraising platform and worthy purchases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HACKRU VHX (2018)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• Manage hackathon volunteers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0486425-89E2-4BA7-982A-D1E52E8BE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530" y="1565037"/>
            <a:ext cx="4596109" cy="8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806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Organizations: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CS LLC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(Douglass-SAS-DIMACS Computer Science Living-Learning Community for Women)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Educational environment that promotes success in computer science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RHA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(Residence Hall Association)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Represent the CS LLC and ideas and concerns to the RHA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Host LLC events and spread awareness of computer science opportunities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USACS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(Undergraduate Student Association of Computer Scientists)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Electing featured project on USACS website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Co-leading the alumni connection and fundraising for community needs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Contributing to the betterment of outreach programs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FizzBuzz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Answer and interview students in computer science to prep for real interviews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BF8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RUMAD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(Rutgers Mobile App Development)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Creating apps on android studio with other invested students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b="1" u="sng" dirty="0">
                <a:solidFill>
                  <a:srgbClr val="806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2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Independent Research in Mobile App Development</a:t>
            </a:r>
            <a:endParaRPr lang="en-US" altLang="en-US" sz="1100" b="1" dirty="0">
              <a:solidFill>
                <a:srgbClr val="BF8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Analyze statistics of top-grossing apps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Apply data to develop app based on data analysis and findings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2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Research Assistant in Smart Cities under Dr. </a:t>
            </a:r>
            <a:r>
              <a:rPr lang="en-US" altLang="en-US" sz="1200" b="1" dirty="0" err="1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Deshang</a:t>
            </a:r>
            <a:r>
              <a:rPr lang="en-US" altLang="en-US" sz="12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Zheng </a:t>
            </a:r>
            <a:endParaRPr lang="en-US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Develop visual representations of how GPS tracking can update maps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Researched data-driven cyber physical systems for smart cities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1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DIMACS Student Assistant </a:t>
            </a:r>
            <a:r>
              <a:rPr lang="en-US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(The Center for Discrete Mathematics and Theoretical Computer Science)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Record and store grants/scholarship database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Troubleshoot technical difficulties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2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NJ Tech Council Extern </a:t>
            </a:r>
            <a:r>
              <a:rPr lang="en-US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lang="en-US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Shadowed staff responsible for providing cloud and software services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Investigated Tech Council database and analyzed talent programs and KPIs in Excel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Presented statistical insights to CEO on how to raise talent and young employment in tech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300"/>
              </a:spcAft>
            </a:pPr>
            <a:r>
              <a:rPr lang="en-US" altLang="en-US" sz="1200" b="1" dirty="0" err="1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MAXimum</a:t>
            </a:r>
            <a:r>
              <a:rPr lang="en-US" altLang="en-US" sz="1200" b="1" dirty="0">
                <a:solidFill>
                  <a:srgbClr val="BF8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Research Interviewer</a:t>
            </a:r>
            <a:endParaRPr lang="en-US" alt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Conducted computer-based interviewers over the telephone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Exercised courtesy and professionalism to all respondent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ED59D5D-A601-4537-8BA7-A7A8F60F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343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JhengHei</vt:lpstr>
      <vt:lpstr>Microsoft YaHei UI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Tran</dc:creator>
  <cp:lastModifiedBy>Diane Tran</cp:lastModifiedBy>
  <cp:revision>7</cp:revision>
  <dcterms:created xsi:type="dcterms:W3CDTF">2018-02-12T04:22:59Z</dcterms:created>
  <dcterms:modified xsi:type="dcterms:W3CDTF">2018-02-12T05:41:47Z</dcterms:modified>
</cp:coreProperties>
</file>