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5AF6E-6506-8E9C-6FC1-7AC651CC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925F26-BB7F-BD63-01AD-9D0B2DB7A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EA6F2-B008-5D4D-4586-FF57C938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25433-0E1A-554A-EB7A-6BC73450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02E80-E6B3-83E6-83EB-54E2DA9D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5C5A7-B562-120E-071F-3CF62B25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AD835-A807-3E3B-27CB-956508389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1EBA5-1588-3018-D576-B232E0BE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7B321-7EE3-E2D0-D887-99B407F3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A63D7-DE6D-14D8-2BB7-43B1BE08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2DF09-84F9-6508-0620-4DFD95DF7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ADA40-A7F2-8A62-C54F-C08D573AC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617CB-D536-FEE3-B92A-0D6A8527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DCF78-A526-99CD-5FDA-118B9E48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64E63-CF5B-5044-3CEB-DCD5FA97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2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688BA-69BC-E35A-7CC4-E517C57E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47AEF-378B-753F-3AEE-FA169587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24309-B399-5A91-F964-2AC3A2EE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E8951-060A-9743-4041-3640C892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38541-3B1C-3C49-242C-FEE7805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38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17190-B012-7BC9-2998-234869FA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12B29-B0A1-198D-B9D0-3916E9A2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9625B-A285-E0EB-C039-55D62F87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C056F-8CF6-9DFF-1A3D-BC516E4B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1BFE4-F585-1C2B-804B-CA5C469D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5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CC9D0-C7E8-5E11-7665-A93BDF27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008C3-6C03-661C-17B7-C4BA74E1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E0D84-2649-EE2C-BA32-69F98DF29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31981-03A2-C2D9-7CF8-668F9BF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BE5F0-71F9-74C1-33E1-8B37FC1A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77257-4527-3F92-959B-34222126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1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2A9B4-05F8-F63E-D24A-74422AB2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BE289-F1C4-9BDC-0702-6421613AC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EFF52-545B-E6C0-DDB0-41FE5BCA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A046A7-061E-0774-F6D5-70A078A78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AE5945-3D41-C05F-BDD9-51AF2A116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C43AD4-D048-6000-F3D9-3878AB08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78825B-2F02-2DE0-3C6F-5AAD3A69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15717D-1A99-DDC4-19C7-AFFC8A84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5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5576D-1D85-7026-E905-BF541334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4FA48-6D08-4779-781A-B85FECD0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361DF6-D595-1C5D-FDC7-355B719E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F7A0F-692C-2BC5-91A0-8E72EA8B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98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CAF9C0-6566-2864-346B-C4A7DACC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59F27D-BD60-CBA8-4F6D-EBD7D3B0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ACECB-D527-3728-064F-F74A2BC7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ADF22-0EB0-2F9F-EB26-6D22807A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6ACFE-B26F-C3BE-3BD8-5D9A06297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3A0D42-CD65-BD3A-8E2C-AC1F7DBBF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77CE49-6C29-2834-7591-4FF861CD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978BE-68C0-6BE2-2A63-99E102F9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A637C5-B46E-091C-3295-2F1D520B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7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212B-457C-D04C-3DAB-F8BD0A5D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183E8C-B92D-401E-8259-280A2B7F5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B46A4-FAB4-C41C-C841-47E28F8CE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B3289-A339-41C9-B2B8-4B6CDFDD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8FEFC-BD9E-9747-8D5A-FBBCFA83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C674E-6728-86BC-D2F2-81164310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68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51E33D-42DC-C1FA-E144-6727DF47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76B34-F083-83E2-1B1C-557B5F595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09CAD-7D0E-B803-72BD-CB1623C7A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C03F-20AF-4F9E-96FB-DFE9BC7B0BCE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E1379-23B6-8E91-92CA-82A92EA0E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0C01E-EC24-CF2B-0974-A6E8A8CF5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6E1F-8220-46A7-8B53-C4B7489D5F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23C1CE-857A-1B2F-85A7-E11A323BF140}"/>
              </a:ext>
            </a:extLst>
          </p:cNvPr>
          <p:cNvSpPr txBox="1"/>
          <p:nvPr/>
        </p:nvSpPr>
        <p:spPr>
          <a:xfrm>
            <a:off x="0" y="-7609"/>
            <a:ext cx="3813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兄弟们！姐妹们！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C1C9E7-A817-A19B-4914-BC78E5A8249B}"/>
              </a:ext>
            </a:extLst>
          </p:cNvPr>
          <p:cNvSpPr txBox="1"/>
          <p:nvPr/>
        </p:nvSpPr>
        <p:spPr>
          <a:xfrm>
            <a:off x="755399" y="586446"/>
            <a:ext cx="8192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还在为剪视频需要填表而烦恼吗？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13B01-53AF-D5E1-0249-01F93C674301}"/>
              </a:ext>
            </a:extLst>
          </p:cNvPr>
          <p:cNvSpPr txBox="1"/>
          <p:nvPr/>
        </p:nvSpPr>
        <p:spPr>
          <a:xfrm>
            <a:off x="1120613" y="1118946"/>
            <a:ext cx="819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还在为倍速看直播来不及记录时间而痛苦吗？？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DD569E-0534-48C9-AC06-351100956A52}"/>
              </a:ext>
            </a:extLst>
          </p:cNvPr>
          <p:cNvSpPr txBox="1"/>
          <p:nvPr/>
        </p:nvSpPr>
        <p:spPr>
          <a:xfrm>
            <a:off x="1604865" y="1697137"/>
            <a:ext cx="819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还在为乱七八糟的英文冒号所困扰吗？？？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B2B15F-830B-A188-FF1C-89FE733E2758}"/>
              </a:ext>
            </a:extLst>
          </p:cNvPr>
          <p:cNvSpPr txBox="1"/>
          <p:nvPr/>
        </p:nvSpPr>
        <p:spPr>
          <a:xfrm>
            <a:off x="0" y="25962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</a:rPr>
              <a:t>就在今天！好消息来啦！！！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FAF0B2-6DD0-DEA3-F8B2-0AC2300C9B4E}"/>
              </a:ext>
            </a:extLst>
          </p:cNvPr>
          <p:cNvSpPr txBox="1"/>
          <p:nvPr/>
        </p:nvSpPr>
        <p:spPr>
          <a:xfrm>
            <a:off x="0" y="4140815"/>
            <a:ext cx="4644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</a:rPr>
              <a:t>双十一活动，主播帮你把剪视频的时间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F5E2F6-310B-801C-3723-D9DF0F11D33B}"/>
              </a:ext>
            </a:extLst>
          </p:cNvPr>
          <p:cNvSpPr/>
          <p:nvPr/>
        </p:nvSpPr>
        <p:spPr>
          <a:xfrm>
            <a:off x="4531979" y="3719698"/>
            <a:ext cx="387798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dirty="0">
                <a:ln w="0"/>
                <a:solidFill>
                  <a:srgbClr val="FF0000"/>
                </a:solidFill>
              </a:rPr>
              <a:t>打下来！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8A51FC-11D5-0109-EEFB-F0681D71D6A8}"/>
              </a:ext>
            </a:extLst>
          </p:cNvPr>
          <p:cNvSpPr txBox="1"/>
          <p:nvPr/>
        </p:nvSpPr>
        <p:spPr>
          <a:xfrm>
            <a:off x="5701004" y="5028699"/>
            <a:ext cx="649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不要</a:t>
            </a:r>
            <a:r>
              <a:rPr lang="en-US" altLang="zh-CN" sz="2800" dirty="0">
                <a:solidFill>
                  <a:srgbClr val="00B050"/>
                </a:solidFill>
              </a:rPr>
              <a:t>9998 </a:t>
            </a:r>
            <a:r>
              <a:rPr lang="zh-CN" altLang="en-US" sz="2800" dirty="0">
                <a:solidFill>
                  <a:srgbClr val="00B050"/>
                </a:solidFill>
              </a:rPr>
              <a:t>也不要</a:t>
            </a:r>
            <a:r>
              <a:rPr lang="en-US" altLang="zh-CN" sz="2800" dirty="0">
                <a:solidFill>
                  <a:srgbClr val="00B050"/>
                </a:solidFill>
              </a:rPr>
              <a:t>99998 </a:t>
            </a:r>
            <a:r>
              <a:rPr lang="zh-CN" altLang="en-US" sz="2800" dirty="0">
                <a:solidFill>
                  <a:srgbClr val="00B050"/>
                </a:solidFill>
              </a:rPr>
              <a:t>只要</a:t>
            </a:r>
            <a:r>
              <a:rPr lang="en-US" altLang="zh-CN" sz="2800" dirty="0">
                <a:solidFill>
                  <a:srgbClr val="00B050"/>
                </a:solidFill>
              </a:rPr>
              <a:t>999998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9AB78D-71E3-7BB9-FD87-8DF04139A5C0}"/>
              </a:ext>
            </a:extLst>
          </p:cNvPr>
          <p:cNvSpPr txBox="1"/>
          <p:nvPr/>
        </p:nvSpPr>
        <p:spPr>
          <a:xfrm>
            <a:off x="6880879" y="5897053"/>
            <a:ext cx="413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</a:rPr>
              <a:t>解放双手带回家！</a:t>
            </a:r>
          </a:p>
        </p:txBody>
      </p:sp>
    </p:spTree>
    <p:extLst>
      <p:ext uri="{BB962C8B-B14F-4D97-AF65-F5344CB8AC3E}">
        <p14:creationId xmlns:p14="http://schemas.microsoft.com/office/powerpoint/2010/main" val="173669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83DAFA-F247-B8CE-CD1D-6EC2CEB7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535" y="193263"/>
            <a:ext cx="4944045" cy="647147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D9FE200-4F10-89D4-4372-5E309AB75AF6}"/>
              </a:ext>
            </a:extLst>
          </p:cNvPr>
          <p:cNvCxnSpPr>
            <a:cxnSpLocks/>
          </p:cNvCxnSpPr>
          <p:nvPr/>
        </p:nvCxnSpPr>
        <p:spPr>
          <a:xfrm flipH="1">
            <a:off x="6369697" y="1337388"/>
            <a:ext cx="3016899" cy="503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B2F05B2-7883-B1BF-05B0-57CBB945AC5A}"/>
              </a:ext>
            </a:extLst>
          </p:cNvPr>
          <p:cNvSpPr txBox="1"/>
          <p:nvPr/>
        </p:nvSpPr>
        <p:spPr>
          <a:xfrm>
            <a:off x="864637" y="872803"/>
            <a:ext cx="1285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填写产品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4C2B3C-DA7C-86F3-3D40-9055F239635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50323" y="1057469"/>
            <a:ext cx="3273873" cy="422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31987A-3F52-1A70-451C-1D73587410F7}"/>
              </a:ext>
            </a:extLst>
          </p:cNvPr>
          <p:cNvSpPr txBox="1"/>
          <p:nvPr/>
        </p:nvSpPr>
        <p:spPr>
          <a:xfrm>
            <a:off x="9386595" y="1152722"/>
            <a:ext cx="2332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完整视频名</a:t>
            </a:r>
            <a:r>
              <a:rPr lang="en-US" altLang="zh-CN" dirty="0"/>
              <a:t>(.mp4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C845B03-5A22-6334-AB92-9B5653C42ADF}"/>
              </a:ext>
            </a:extLst>
          </p:cNvPr>
          <p:cNvCxnSpPr>
            <a:cxnSpLocks/>
          </p:cNvCxnSpPr>
          <p:nvPr/>
        </p:nvCxnSpPr>
        <p:spPr>
          <a:xfrm flipV="1">
            <a:off x="2805404" y="2088111"/>
            <a:ext cx="2868577" cy="549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81705CE-9AE5-AC11-4E33-021FC0E6391D}"/>
              </a:ext>
            </a:extLst>
          </p:cNvPr>
          <p:cNvSpPr txBox="1"/>
          <p:nvPr/>
        </p:nvSpPr>
        <p:spPr>
          <a:xfrm>
            <a:off x="329682" y="2175788"/>
            <a:ext cx="24757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每次点击开始时间、结束时间后，都需要点击，以保存单条记录</a:t>
            </a:r>
          </a:p>
        </p:txBody>
      </p:sp>
    </p:spTree>
    <p:extLst>
      <p:ext uri="{BB962C8B-B14F-4D97-AF65-F5344CB8AC3E}">
        <p14:creationId xmlns:p14="http://schemas.microsoft.com/office/powerpoint/2010/main" val="280233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29607C-54CA-F01E-652B-FA76B8AAA56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运行步骤：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D247AC-3E83-B662-08E3-B3005A901EF2}"/>
              </a:ext>
            </a:extLst>
          </p:cNvPr>
          <p:cNvSpPr txBox="1"/>
          <p:nvPr/>
        </p:nvSpPr>
        <p:spPr>
          <a:xfrm>
            <a:off x="0" y="41676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打开代码保存路径，并在文件夹上方路径信息中输入</a:t>
            </a:r>
            <a:r>
              <a:rPr lang="en-US" altLang="zh-CN" dirty="0" err="1"/>
              <a:t>cmd</a:t>
            </a:r>
            <a:r>
              <a:rPr lang="zh-CN" altLang="en-US" dirty="0"/>
              <a:t>敲击回车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565EF1-7DE9-1837-6486-08EC4999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66" y="804085"/>
            <a:ext cx="7765022" cy="52498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5F0CB1-E350-39C0-E18E-CB46A3AE21CF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建议路径组织为图中形式，单独新建一个保存历史</a:t>
            </a:r>
            <a:r>
              <a:rPr lang="en-US" altLang="zh-CN" b="1" dirty="0"/>
              <a:t>csv</a:t>
            </a:r>
            <a:r>
              <a:rPr lang="zh-CN" altLang="en-US" b="1" dirty="0"/>
              <a:t>的文件夹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5874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07BA35-C871-FA2C-7735-A0EBD51CA78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运行步骤：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D211DE-6B25-F73D-96BC-4814E8F866C3}"/>
              </a:ext>
            </a:extLst>
          </p:cNvPr>
          <p:cNvSpPr txBox="1"/>
          <p:nvPr/>
        </p:nvSpPr>
        <p:spPr>
          <a:xfrm>
            <a:off x="0" y="36933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在命令行中输入</a:t>
            </a:r>
            <a:r>
              <a:rPr lang="en-US" altLang="zh-CN" dirty="0"/>
              <a:t>python window.py</a:t>
            </a:r>
            <a:r>
              <a:rPr lang="zh-CN" altLang="en-US" dirty="0"/>
              <a:t>，再次回车，出现软件界面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1489CC-8B90-8CB1-6D42-C675EA9A9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77" y="738664"/>
            <a:ext cx="9033737" cy="54230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FA076A1-9FF3-821C-C375-FEFF094676A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运行前确保</a:t>
            </a:r>
            <a:r>
              <a:rPr lang="en-US" altLang="zh-CN" b="1" dirty="0"/>
              <a:t>python</a:t>
            </a:r>
            <a:r>
              <a:rPr lang="zh-CN" altLang="en-US" b="1" dirty="0"/>
              <a:t>已经配置到全局环境中，如若不然，在</a:t>
            </a:r>
            <a:r>
              <a:rPr lang="en-US" altLang="zh-CN" b="1" dirty="0"/>
              <a:t>IDE</a:t>
            </a:r>
            <a:r>
              <a:rPr lang="zh-CN" altLang="en-US" b="1" dirty="0"/>
              <a:t>（如</a:t>
            </a:r>
            <a:r>
              <a:rPr lang="en-US" altLang="zh-CN" b="1" dirty="0"/>
              <a:t>PyCharm/</a:t>
            </a:r>
            <a:r>
              <a:rPr lang="en-US" altLang="zh-CN" b="1" dirty="0" err="1"/>
              <a:t>VSCode</a:t>
            </a:r>
            <a:r>
              <a:rPr lang="zh-CN" altLang="en-US" b="1" dirty="0"/>
              <a:t>）中打开</a:t>
            </a:r>
          </a:p>
        </p:txBody>
      </p:sp>
    </p:spTree>
    <p:extLst>
      <p:ext uri="{BB962C8B-B14F-4D97-AF65-F5344CB8AC3E}">
        <p14:creationId xmlns:p14="http://schemas.microsoft.com/office/powerpoint/2010/main" val="14206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BF069D-6A62-E9FF-F44E-D7817093D4E2}"/>
              </a:ext>
            </a:extLst>
          </p:cNvPr>
          <p:cNvSpPr txBox="1"/>
          <p:nvPr/>
        </p:nvSpPr>
        <p:spPr>
          <a:xfrm>
            <a:off x="0" y="0"/>
            <a:ext cx="12192000" cy="586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使用说明：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环境说明：测试环境内使用的</a:t>
            </a:r>
            <a:r>
              <a:rPr lang="en-US" altLang="zh-CN" dirty="0"/>
              <a:t>Python</a:t>
            </a:r>
            <a:r>
              <a:rPr lang="zh-CN" altLang="en-US" dirty="0"/>
              <a:t>版本为</a:t>
            </a:r>
            <a:r>
              <a:rPr lang="en-US" altLang="zh-CN" dirty="0"/>
              <a:t>py3.7</a:t>
            </a:r>
            <a:r>
              <a:rPr lang="zh-CN" altLang="en-US" dirty="0"/>
              <a:t>，标准库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软件支持特定倍速播放、从特定起始位置播放。其中特定位置播放时间设置好后敲击回车，控制台会出现成功设置的信息，特定倍速播放不需要回车，设置完成后直接开始播放即可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为降低使用门槛，软件中都为</a:t>
            </a:r>
            <a:r>
              <a:rPr lang="en-US" altLang="zh-CN" dirty="0"/>
              <a:t>Python</a:t>
            </a:r>
            <a:r>
              <a:rPr lang="zh-CN" altLang="en-US" dirty="0"/>
              <a:t>标准库，默认导出</a:t>
            </a:r>
            <a:r>
              <a:rPr lang="en-US" altLang="zh-CN" dirty="0"/>
              <a:t>csv</a:t>
            </a:r>
            <a:r>
              <a:rPr lang="zh-CN" altLang="en-US" dirty="0"/>
              <a:t>文件，最后上交的文件依然为群里发布的</a:t>
            </a:r>
            <a:r>
              <a:rPr lang="en-US" altLang="zh-CN" dirty="0"/>
              <a:t>video_info.xlsx</a:t>
            </a:r>
            <a:r>
              <a:rPr lang="zh-CN" altLang="en-US" dirty="0"/>
              <a:t>文件，需要各位自行整理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切记：每次生成的</a:t>
            </a:r>
            <a:r>
              <a:rPr lang="en-US" altLang="zh-CN" dirty="0"/>
              <a:t>csv</a:t>
            </a:r>
            <a:r>
              <a:rPr lang="zh-CN" altLang="en-US" dirty="0"/>
              <a:t>文件都会在下一次运行软件时被覆盖，因此建议大家在代码运行路径下再新建一个文件夹用于保存单次的</a:t>
            </a:r>
            <a:r>
              <a:rPr lang="en-US" altLang="zh-CN" dirty="0"/>
              <a:t>csv</a:t>
            </a:r>
            <a:r>
              <a:rPr lang="zh-CN" altLang="en-US" dirty="0"/>
              <a:t>结果，最后上交时对每一个</a:t>
            </a:r>
            <a:r>
              <a:rPr lang="en-US" altLang="zh-CN" dirty="0"/>
              <a:t>csv</a:t>
            </a:r>
            <a:r>
              <a:rPr lang="zh-CN" altLang="en-US" dirty="0"/>
              <a:t>文件做合并。合并</a:t>
            </a:r>
            <a:r>
              <a:rPr lang="en-US" altLang="zh-CN" dirty="0"/>
              <a:t>csv</a:t>
            </a:r>
            <a:r>
              <a:rPr lang="zh-CN" altLang="en-US" dirty="0"/>
              <a:t>文件的代码后续也会在群里发布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测试中发现，如果需要设置从特定位置开始播放视频，建议设置位置后，敲击回车，待控制台出现成功设置位置的信息后，再设置倍速播放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接上一条，建议大家的使用逻辑为：</a:t>
            </a:r>
            <a:r>
              <a:rPr lang="zh-CN" altLang="en-US" dirty="0">
                <a:solidFill>
                  <a:srgbClr val="FF0000"/>
                </a:solidFill>
              </a:rPr>
              <a:t>设置开始时间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设置视频倍速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同步点击视频播放和软件内播放按钮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在软件中填写相关信息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由于时间仓促，代码量有限，仅能满足功能大体完整，更多逻辑还很潦草，建议大家在最初使用的几次中，及时查看</a:t>
            </a:r>
            <a:r>
              <a:rPr lang="en-US" altLang="zh-CN" dirty="0"/>
              <a:t>csv</a:t>
            </a:r>
            <a:r>
              <a:rPr lang="zh-CN" altLang="en-US" dirty="0"/>
              <a:t>文件记录是否保存正常。另，如果后续使用中发现重大</a:t>
            </a:r>
            <a:r>
              <a:rPr lang="en-US" altLang="zh-CN" dirty="0"/>
              <a:t>bug</a:t>
            </a:r>
            <a:r>
              <a:rPr lang="zh-CN" altLang="en-US" dirty="0"/>
              <a:t>还请及时反馈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045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478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义鑫 张</dc:creator>
  <cp:lastModifiedBy>义鑫 张</cp:lastModifiedBy>
  <cp:revision>7</cp:revision>
  <dcterms:created xsi:type="dcterms:W3CDTF">2023-11-09T01:58:07Z</dcterms:created>
  <dcterms:modified xsi:type="dcterms:W3CDTF">2023-11-09T02:42:25Z</dcterms:modified>
</cp:coreProperties>
</file>