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2" r:id="rId2"/>
    <p:sldId id="299" r:id="rId3"/>
    <p:sldId id="293" r:id="rId4"/>
    <p:sldId id="294" r:id="rId5"/>
    <p:sldId id="295" r:id="rId6"/>
    <p:sldId id="296" r:id="rId7"/>
    <p:sldId id="297" r:id="rId8"/>
    <p:sldId id="298" r:id="rId9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35"/>
    <p:restoredTop sz="62337"/>
  </p:normalViewPr>
  <p:slideViewPr>
    <p:cSldViewPr snapToGrid="0" snapToObjects="1">
      <p:cViewPr varScale="1">
        <p:scale>
          <a:sx n="84" d="100"/>
          <a:sy n="84" d="100"/>
        </p:scale>
        <p:origin x="136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6274C-D1C1-1841-9B98-5C74E72887B6}" type="datetimeFigureOut">
              <a:rPr kumimoji="1" lang="zh-CN" altLang="en-US" smtClean="0"/>
              <a:t>2019/6/19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50D4-F945-DD4F-843C-4A6573BE3A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78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接下来是一组手术显微镜操作训练，你可以在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wetlab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实验室里进行，也可以在手术室内等大家手术完成以后，留下来练习几分钟。</a:t>
            </a:r>
          </a:p>
          <a:p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F411BF98-216D-4E45-A581-63420B4A9ADA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3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第一组练习，是初始化手术显微镜，熟悉初始化的操作，以后一旦上台就要习惯这些操作，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想想以后本来就是新手，好不容易老师让做个撕囊的时候，本来就看不太清楚，如果再没调整瞳距或者屈光度设定错误，那才是雪上加霜。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然后学学如何设置好显微镜下录像，最好弄成默认就是录像，现在硬盘也便宜，大不了把不重要的再删除。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最后，用手机或由同伴拍摄坐姿正侧位照片，在练习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分钟后分别拍摄或用手机录像拍摄坐姿。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450D4-F945-DD4F-843C-4A6573BE3AB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00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Calibri" charset="0"/>
                <a:ea typeface="宋体" charset="0"/>
              </a:rPr>
              <a:t>把这一页打印出来，带着这张纸去手术室，再带上一只笔，就可以练习了。</a:t>
            </a:r>
            <a:endParaRPr lang="en-US" altLang="zh-CN" dirty="0">
              <a:latin typeface="Calibri" charset="0"/>
              <a:ea typeface="宋体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Calibri" charset="0"/>
                <a:ea typeface="宋体" charset="0"/>
              </a:rPr>
              <a:t>平时就放在口袋里，有机会的时候就练练，可以是中午休息的时候，或者是傍晚手术完毕，或者是自己值夜班做完急诊手术以后，都是练习的机会。</a:t>
            </a:r>
            <a:endParaRPr lang="en-US" altLang="zh-CN" dirty="0">
              <a:latin typeface="Calibri" charset="0"/>
              <a:ea typeface="宋体" charset="0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5BD48123-88D6-9943-A255-6EB945D696F0}" type="slidenum">
              <a:rPr lang="zh-CN" altLang="en-US">
                <a:latin typeface="Calibri" charset="0"/>
              </a:rPr>
              <a:pPr eaLnBrk="1" hangingPunct="1"/>
              <a:t>3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9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>
                <a:latin typeface="Calibri" charset="0"/>
                <a:ea typeface="宋体" charset="0"/>
              </a:rPr>
              <a:t>这个练的是</a:t>
            </a:r>
            <a:r>
              <a:rPr lang="zh-CN" altLang="en-US" sz="1200" dirty="0">
                <a:latin typeface="Calibri" charset="0"/>
                <a:ea typeface="宋体" charset="0"/>
              </a:rPr>
              <a:t>显微镜的放大，缩小和调焦。</a:t>
            </a:r>
            <a:endParaRPr lang="en-US" altLang="zh-CN" sz="1200" dirty="0">
              <a:latin typeface="Calibri" charset="0"/>
              <a:ea typeface="宋体" charset="0"/>
            </a:endParaRPr>
          </a:p>
          <a:p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镜下在纸上依次用笔描绘这些圆。体会调整显微镜放大率。</a:t>
            </a:r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记住在调整放大率后及时要调整焦距，试试从大到小的时候，如果焦距不变会怎样。</a:t>
            </a:r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在不同的放大率下都试试画大圆小圆。</a:t>
            </a:r>
            <a:endParaRPr lang="en-US" altLang="zh-CN" dirty="0">
              <a:latin typeface="Calibri" charset="0"/>
              <a:ea typeface="宋体" charset="0"/>
            </a:endParaRPr>
          </a:p>
          <a:p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在右手完成后用左手重新再来一遍。在本课程中，我会不断强调用左手的事情。</a:t>
            </a:r>
            <a:endParaRPr lang="en-US" altLang="zh-CN" dirty="0">
              <a:latin typeface="Calibri" charset="0"/>
              <a:ea typeface="宋体" charset="0"/>
            </a:endParaRPr>
          </a:p>
          <a:p>
            <a:endParaRPr lang="en-US" altLang="zh-CN" dirty="0">
              <a:latin typeface="Calibri" charset="0"/>
              <a:ea typeface="宋体" charset="0"/>
            </a:endParaRPr>
          </a:p>
          <a:p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4A788768-E942-6F4C-B588-282C544E28E0}" type="slidenum">
              <a:rPr lang="zh-CN" altLang="en-US">
                <a:latin typeface="Calibri" charset="0"/>
              </a:rPr>
              <a:pPr eaLnBrk="1" hangingPunct="1"/>
              <a:t>4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3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>
                <a:latin typeface="Calibri" charset="0"/>
                <a:ea typeface="宋体" charset="0"/>
              </a:rPr>
              <a:t>这个训练是在练习手脚配合，</a:t>
            </a:r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要求在镜下描绘直线，使显微镜与笔尖同时移动，</a:t>
            </a:r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分别训练垂直、水平、倾斜的移动，</a:t>
            </a:r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分别训练不同放大率下的移动，</a:t>
            </a:r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右手完成后以左手重试，</a:t>
            </a:r>
          </a:p>
          <a:p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A0A508D-9897-8544-B83B-517E5C526E0E}" type="slidenum">
              <a:rPr lang="zh-CN" altLang="en-US">
                <a:latin typeface="Calibri" charset="0"/>
              </a:rPr>
              <a:pPr eaLnBrk="1" hangingPunct="1"/>
              <a:t>5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8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>
                <a:latin typeface="Calibri" charset="0"/>
                <a:ea typeface="宋体" charset="0"/>
              </a:rPr>
              <a:t>刚才是平面的练习，现在转入到立体的物体上，</a:t>
            </a:r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把这些图形折叠成</a:t>
            </a:r>
            <a:r>
              <a:rPr lang="zh-CN" altLang="zh-CN" dirty="0">
                <a:latin typeface="Calibri" charset="0"/>
                <a:ea typeface="宋体" charset="0"/>
              </a:rPr>
              <a:t>M</a:t>
            </a:r>
            <a:r>
              <a:rPr lang="zh-CN" altLang="en-US" dirty="0">
                <a:latin typeface="Calibri" charset="0"/>
                <a:ea typeface="宋体" charset="0"/>
              </a:rPr>
              <a:t>型。立体摆放于镜下，水平移动显微镜，同时调焦，使视线中心图像依次清晰。</a:t>
            </a:r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训练不同放大率</a:t>
            </a:r>
            <a:endParaRPr lang="en-US" altLang="zh-CN" dirty="0">
              <a:latin typeface="Calibri" charset="0"/>
              <a:ea typeface="宋体" charset="0"/>
            </a:endParaRPr>
          </a:p>
          <a:p>
            <a:endParaRPr lang="en-US" altLang="zh-CN" dirty="0">
              <a:latin typeface="Calibri" charset="0"/>
              <a:ea typeface="宋体" charset="0"/>
            </a:endParaRPr>
          </a:p>
          <a:p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E080C16-5F5A-A646-9570-841CCC8990A1}" type="slidenum">
              <a:rPr lang="zh-CN" altLang="en-US">
                <a:latin typeface="Calibri" charset="0"/>
              </a:rPr>
              <a:pPr eaLnBrk="1" hangingPunct="1"/>
              <a:t>6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4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>
                <a:latin typeface="Calibri" charset="0"/>
                <a:ea typeface="宋体" charset="0"/>
              </a:rPr>
              <a:t>这个练习把之前的几个练习合并在一起。</a:t>
            </a:r>
            <a:endParaRPr lang="en-US" altLang="zh-CN" dirty="0">
              <a:latin typeface="Calibri" charset="0"/>
              <a:ea typeface="宋体" charset="0"/>
            </a:endParaRPr>
          </a:p>
          <a:p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将迷宫裁下，折成</a:t>
            </a:r>
            <a:r>
              <a:rPr lang="en-US" altLang="zh-CN" dirty="0">
                <a:latin typeface="Calibri" charset="0"/>
                <a:ea typeface="宋体" charset="0"/>
              </a:rPr>
              <a:t>W</a:t>
            </a:r>
            <a:r>
              <a:rPr lang="zh-CN" altLang="en-US" dirty="0">
                <a:latin typeface="Calibri" charset="0"/>
                <a:ea typeface="宋体" charset="0"/>
              </a:rPr>
              <a:t>型，立体放置于镜下，用笔尖指引走迷宫</a:t>
            </a:r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训练不同放大率，右手完成后以左手重试。</a:t>
            </a:r>
            <a:endParaRPr lang="en-US" altLang="zh-CN" dirty="0">
              <a:latin typeface="Calibri" charset="0"/>
              <a:ea typeface="宋体" charset="0"/>
            </a:endParaRPr>
          </a:p>
          <a:p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可以给自己计时，或者与同伴互相比赛。</a:t>
            </a:r>
          </a:p>
          <a:p>
            <a:endParaRPr lang="en-US" altLang="zh-CN" dirty="0">
              <a:latin typeface="Calibri" charset="0"/>
              <a:ea typeface="宋体" charset="0"/>
            </a:endParaRPr>
          </a:p>
          <a:p>
            <a:endParaRPr lang="zh-CN" altLang="en-US" dirty="0">
              <a:latin typeface="Calibri" charset="0"/>
              <a:ea typeface="宋体" charset="0"/>
            </a:endParaRPr>
          </a:p>
          <a:p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E635E1F-CE7F-F942-A223-9E7D98C1EBC2}" type="slidenum">
              <a:rPr lang="zh-CN" altLang="en-US">
                <a:latin typeface="Calibri" charset="0"/>
              </a:rPr>
              <a:pPr eaLnBrk="1" hangingPunct="1"/>
              <a:t>7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4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zh-CN" altLang="en-US" dirty="0">
                <a:latin typeface="Calibri" charset="0"/>
                <a:ea typeface="宋体" charset="0"/>
              </a:rPr>
              <a:t>最后一项练习，就是眼睛不离开显微镜的器械传递，需要两个人一起。</a:t>
            </a:r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术者眼睛不离开显微镜，从助手中接过笔，在圆心画点，再将笔交还助手，右手完成后以左手重试。助手也可以分别坐</a:t>
            </a:r>
            <a:r>
              <a:rPr lang="zh-CN" altLang="en-US">
                <a:latin typeface="Calibri" charset="0"/>
                <a:ea typeface="宋体" charset="0"/>
              </a:rPr>
              <a:t>在不同位置上。</a:t>
            </a:r>
            <a:endParaRPr lang="zh-CN" altLang="en-US" dirty="0">
              <a:latin typeface="Calibri" charset="0"/>
              <a:ea typeface="宋体" charset="0"/>
            </a:endParaRPr>
          </a:p>
          <a:p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F8C77F1A-4B5C-6B4E-8D57-2BA0BAE5C55A}" type="slidenum">
              <a:rPr lang="zh-CN" altLang="en-US">
                <a:latin typeface="Calibri" charset="0"/>
              </a:rPr>
              <a:pPr eaLnBrk="1" hangingPunct="1"/>
              <a:t>8</a:t>
            </a:fld>
            <a:endParaRPr lang="zh-CN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4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5457237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4771437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91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2482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239918" y="154781"/>
            <a:ext cx="1779882" cy="47464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3691467" cy="47464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227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1422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5129094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5129094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31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9337"/>
            <a:ext cx="2562578" cy="37313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245557" y="1172927"/>
            <a:ext cx="2774244" cy="3737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0448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562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2459096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5"/>
            <a:ext cx="2459096" cy="3260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301999" y="1151335"/>
            <a:ext cx="271780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302000" y="1631156"/>
            <a:ext cx="2717799" cy="3260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45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31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10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1537169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717" y="204787"/>
            <a:ext cx="388408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1537169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003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57904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1000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400410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8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41111" y="84666"/>
            <a:ext cx="6048963" cy="4920075"/>
          </a:xfrm>
          <a:prstGeom prst="roundRect">
            <a:avLst>
              <a:gd name="adj" fmla="val 2065"/>
            </a:avLst>
          </a:prstGeom>
          <a:solidFill>
            <a:schemeClr val="bg1"/>
          </a:solidFill>
          <a:ln>
            <a:solidFill>
              <a:srgbClr val="F2F2F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292100" y="206375"/>
            <a:ext cx="57277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92100" y="1200150"/>
            <a:ext cx="57277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半闭框 8"/>
          <p:cNvSpPr/>
          <p:nvPr/>
        </p:nvSpPr>
        <p:spPr>
          <a:xfrm flipV="1">
            <a:off x="6330950" y="4137025"/>
            <a:ext cx="163513" cy="173038"/>
          </a:xfrm>
          <a:prstGeom prst="halfFrame">
            <a:avLst/>
          </a:prstGeom>
          <a:solidFill>
            <a:srgbClr val="FFFFFF">
              <a:alpha val="88000"/>
            </a:srgbClr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半闭框 9"/>
          <p:cNvSpPr/>
          <p:nvPr/>
        </p:nvSpPr>
        <p:spPr>
          <a:xfrm>
            <a:off x="6330950" y="908050"/>
            <a:ext cx="163513" cy="173038"/>
          </a:xfrm>
          <a:prstGeom prst="halfFrame">
            <a:avLst/>
          </a:prstGeom>
          <a:solidFill>
            <a:srgbClr val="FFFFFF">
              <a:alpha val="23000"/>
            </a:srgbClr>
          </a:solidFill>
          <a:ln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3"/>
          <p:cNvSpPr>
            <a:spLocks noGrp="1"/>
          </p:cNvSpPr>
          <p:nvPr>
            <p:ph type="ctrTitle"/>
          </p:nvPr>
        </p:nvSpPr>
        <p:spPr>
          <a:xfrm>
            <a:off x="533400" y="1469231"/>
            <a:ext cx="5457237" cy="1102519"/>
          </a:xfrm>
        </p:spPr>
        <p:txBody>
          <a:bodyPr/>
          <a:lstStyle/>
          <a:p>
            <a:r>
              <a:rPr lang="zh-CN" altLang="en-US" dirty="0">
                <a:latin typeface="Calibri" charset="0"/>
                <a:ea typeface="宋体" charset="0"/>
              </a:rPr>
              <a:t>显微镜操作训练</a:t>
            </a:r>
          </a:p>
        </p:txBody>
      </p:sp>
    </p:spTree>
    <p:extLst>
      <p:ext uri="{BB962C8B-B14F-4D97-AF65-F5344CB8AC3E}">
        <p14:creationId xmlns:p14="http://schemas.microsoft.com/office/powerpoint/2010/main" val="16998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初始化显微镜</a:t>
            </a:r>
            <a:endParaRPr kumimoji="1" lang="en-US" altLang="zh-CN" dirty="0"/>
          </a:p>
          <a:p>
            <a:r>
              <a:rPr kumimoji="1" lang="zh-CN" altLang="en-US" dirty="0"/>
              <a:t>设置好显微镜下录像</a:t>
            </a:r>
            <a:endParaRPr kumimoji="1" lang="en-US" altLang="zh-CN" dirty="0"/>
          </a:p>
          <a:p>
            <a:r>
              <a:rPr kumimoji="1" lang="zh-CN" altLang="en-US" dirty="0"/>
              <a:t>用手机或由同伴拍摄坐姿正侧位照片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练习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分钟，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分钟，</a:t>
            </a:r>
            <a:r>
              <a:rPr kumimoji="1" lang="en-US" altLang="zh-CN" dirty="0"/>
              <a:t>10</a:t>
            </a:r>
            <a:r>
              <a:rPr kumimoji="1" lang="zh-CN" altLang="en-US" dirty="0"/>
              <a:t>分钟时</a:t>
            </a:r>
            <a:r>
              <a:rPr kumimoji="1" lang="en-US" altLang="zh-CN" dirty="0"/>
              <a:t>……</a:t>
            </a:r>
          </a:p>
          <a:p>
            <a:r>
              <a:rPr kumimoji="1" lang="zh-CN" altLang="en-US" dirty="0"/>
              <a:t>或手机持续拍摄坐姿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024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C608F26-8D27-B040-AC96-1C4BA360FB8E}"/>
              </a:ext>
            </a:extLst>
          </p:cNvPr>
          <p:cNvGrpSpPr/>
          <p:nvPr/>
        </p:nvGrpSpPr>
        <p:grpSpPr>
          <a:xfrm>
            <a:off x="15240" y="380434"/>
            <a:ext cx="6026331" cy="4473505"/>
            <a:chOff x="15240" y="-498633"/>
            <a:chExt cx="6858000" cy="5352573"/>
          </a:xfrm>
        </p:grpSpPr>
        <p:grpSp>
          <p:nvGrpSpPr>
            <p:cNvPr id="3074" name="组合 18"/>
            <p:cNvGrpSpPr>
              <a:grpSpLocks/>
            </p:cNvGrpSpPr>
            <p:nvPr/>
          </p:nvGrpSpPr>
          <p:grpSpPr bwMode="auto">
            <a:xfrm>
              <a:off x="4524137" y="3038237"/>
              <a:ext cx="647700" cy="647700"/>
              <a:chOff x="2483768" y="2852936"/>
              <a:chExt cx="3384376" cy="3384376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483768" y="2852936"/>
                <a:ext cx="3384376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76166" y="3145334"/>
                <a:ext cx="2799576" cy="27995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093453" y="3462621"/>
                <a:ext cx="2165005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584932" y="3954100"/>
                <a:ext cx="1182043" cy="1182043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75" name="组合 23"/>
            <p:cNvGrpSpPr>
              <a:grpSpLocks/>
            </p:cNvGrpSpPr>
            <p:nvPr/>
          </p:nvGrpSpPr>
          <p:grpSpPr bwMode="auto">
            <a:xfrm>
              <a:off x="3335894" y="3038237"/>
              <a:ext cx="648890" cy="647700"/>
              <a:chOff x="2483768" y="2852936"/>
              <a:chExt cx="3384376" cy="338437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483768" y="2852936"/>
                <a:ext cx="3384376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775630" y="3145334"/>
                <a:ext cx="2800652" cy="27995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092335" y="3462621"/>
                <a:ext cx="2167242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589124" y="3954100"/>
                <a:ext cx="1173663" cy="1182043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76" name="组合 28"/>
            <p:cNvGrpSpPr>
              <a:grpSpLocks/>
            </p:cNvGrpSpPr>
            <p:nvPr/>
          </p:nvGrpSpPr>
          <p:grpSpPr bwMode="auto">
            <a:xfrm>
              <a:off x="2255996" y="3038237"/>
              <a:ext cx="647700" cy="647700"/>
              <a:chOff x="2483768" y="2852936"/>
              <a:chExt cx="3384376" cy="3384376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483768" y="2852936"/>
                <a:ext cx="3384376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76170" y="3145334"/>
                <a:ext cx="2799576" cy="27995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093453" y="3462621"/>
                <a:ext cx="2165005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584936" y="3954100"/>
                <a:ext cx="1182043" cy="1182043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77" name="组合 33"/>
            <p:cNvGrpSpPr>
              <a:grpSpLocks/>
            </p:cNvGrpSpPr>
            <p:nvPr/>
          </p:nvGrpSpPr>
          <p:grpSpPr bwMode="auto">
            <a:xfrm>
              <a:off x="1014175" y="3038237"/>
              <a:ext cx="648890" cy="647700"/>
              <a:chOff x="2483768" y="2852936"/>
              <a:chExt cx="3384376" cy="338437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483768" y="2852936"/>
                <a:ext cx="3384376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775630" y="3145334"/>
                <a:ext cx="2800652" cy="27995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092335" y="3462621"/>
                <a:ext cx="2167242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589124" y="3954100"/>
                <a:ext cx="1173663" cy="1182043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78" name="组合 53"/>
            <p:cNvGrpSpPr>
              <a:grpSpLocks/>
            </p:cNvGrpSpPr>
            <p:nvPr/>
          </p:nvGrpSpPr>
          <p:grpSpPr bwMode="auto">
            <a:xfrm>
              <a:off x="1176100" y="2552462"/>
              <a:ext cx="323850" cy="323850"/>
              <a:chOff x="2483768" y="2852936"/>
              <a:chExt cx="3384376" cy="3384376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2483768" y="2852936"/>
                <a:ext cx="3384376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769943" y="3139111"/>
                <a:ext cx="2812018" cy="281201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093449" y="3462617"/>
                <a:ext cx="2165005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591152" y="3960320"/>
                <a:ext cx="1169601" cy="11696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79" name="组合 58"/>
            <p:cNvGrpSpPr>
              <a:grpSpLocks/>
            </p:cNvGrpSpPr>
            <p:nvPr/>
          </p:nvGrpSpPr>
          <p:grpSpPr bwMode="auto">
            <a:xfrm>
              <a:off x="2417922" y="2552462"/>
              <a:ext cx="270272" cy="270272"/>
              <a:chOff x="2483768" y="2852936"/>
              <a:chExt cx="3384376" cy="3384376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483768" y="2852936"/>
                <a:ext cx="3384376" cy="3384376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781950" y="3151119"/>
                <a:ext cx="2788011" cy="2788009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095047" y="3464207"/>
                <a:ext cx="2161818" cy="2161834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587043" y="3956214"/>
                <a:ext cx="1177826" cy="1177819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80" name="组合 63"/>
            <p:cNvGrpSpPr>
              <a:grpSpLocks/>
            </p:cNvGrpSpPr>
            <p:nvPr/>
          </p:nvGrpSpPr>
          <p:grpSpPr bwMode="auto">
            <a:xfrm>
              <a:off x="3606165" y="2606040"/>
              <a:ext cx="161925" cy="161925"/>
              <a:chOff x="2483768" y="2852936"/>
              <a:chExt cx="3384376" cy="3384376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2483768" y="2852936"/>
                <a:ext cx="3384376" cy="3384376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782389" y="3151557"/>
                <a:ext cx="2787133" cy="2787133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081011" y="3450179"/>
                <a:ext cx="2189890" cy="2189890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578713" y="3947881"/>
                <a:ext cx="1194486" cy="1194486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81" name="组合 68"/>
            <p:cNvGrpSpPr>
              <a:grpSpLocks/>
            </p:cNvGrpSpPr>
            <p:nvPr/>
          </p:nvGrpSpPr>
          <p:grpSpPr bwMode="auto">
            <a:xfrm>
              <a:off x="4767025" y="2622709"/>
              <a:ext cx="108347" cy="107156"/>
              <a:chOff x="2483768" y="2852936"/>
              <a:chExt cx="3384376" cy="3384376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2483768" y="2852936"/>
                <a:ext cx="3384376" cy="3384376"/>
              </a:xfrm>
              <a:prstGeom prst="ellipse">
                <a:avLst/>
              </a:prstGeom>
              <a:ln w="254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781297" y="3153769"/>
                <a:ext cx="2789319" cy="2782709"/>
              </a:xfrm>
              <a:prstGeom prst="ellipse">
                <a:avLst/>
              </a:prstGeom>
              <a:ln w="254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078825" y="3454603"/>
                <a:ext cx="2194262" cy="2181042"/>
              </a:xfrm>
              <a:prstGeom prst="ellipse">
                <a:avLst/>
              </a:prstGeom>
              <a:ln w="254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3599500" y="3943469"/>
                <a:ext cx="1152912" cy="1203334"/>
              </a:xfrm>
              <a:prstGeom prst="ellipse">
                <a:avLst/>
              </a:prstGeom>
              <a:ln w="254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3082" name="组合 84"/>
            <p:cNvGrpSpPr>
              <a:grpSpLocks/>
            </p:cNvGrpSpPr>
            <p:nvPr/>
          </p:nvGrpSpPr>
          <p:grpSpPr bwMode="auto">
            <a:xfrm>
              <a:off x="690325" y="1688069"/>
              <a:ext cx="4589859" cy="342900"/>
              <a:chOff x="971600" y="1772816"/>
              <a:chExt cx="6120680" cy="457200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971600" y="1772816"/>
                <a:ext cx="612068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971600" y="1925216"/>
                <a:ext cx="612068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971600" y="2077616"/>
                <a:ext cx="612068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971600" y="2230016"/>
                <a:ext cx="612068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3" name="组合 83"/>
            <p:cNvGrpSpPr>
              <a:grpSpLocks/>
            </p:cNvGrpSpPr>
            <p:nvPr/>
          </p:nvGrpSpPr>
          <p:grpSpPr bwMode="auto">
            <a:xfrm>
              <a:off x="1176100" y="175975"/>
              <a:ext cx="342900" cy="2214563"/>
              <a:chOff x="1547664" y="620687"/>
              <a:chExt cx="457200" cy="2952329"/>
            </a:xfrm>
          </p:grpSpPr>
          <p:cxnSp>
            <p:nvCxnSpPr>
              <p:cNvPr id="80" name="直接连接符 79"/>
              <p:cNvCxnSpPr/>
              <p:nvPr/>
            </p:nvCxnSpPr>
            <p:spPr>
              <a:xfrm rot="5400000">
                <a:off x="71500" y="2096852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5400000">
                <a:off x="223900" y="2096852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376300" y="2096852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5400000">
                <a:off x="528700" y="2096852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4" name="组合 85"/>
            <p:cNvGrpSpPr>
              <a:grpSpLocks/>
            </p:cNvGrpSpPr>
            <p:nvPr/>
          </p:nvGrpSpPr>
          <p:grpSpPr bwMode="auto">
            <a:xfrm>
              <a:off x="2472690" y="608171"/>
              <a:ext cx="167879" cy="1782366"/>
              <a:chOff x="1547664" y="620687"/>
              <a:chExt cx="457200" cy="2952329"/>
            </a:xfrm>
          </p:grpSpPr>
          <p:cxnSp>
            <p:nvCxnSpPr>
              <p:cNvPr id="87" name="直接连接符 86"/>
              <p:cNvCxnSpPr/>
              <p:nvPr/>
            </p:nvCxnSpPr>
            <p:spPr>
              <a:xfrm rot="5400000">
                <a:off x="71500" y="2096852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rot="5400000">
                <a:off x="223900" y="2096852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rot="5400000">
                <a:off x="376299" y="2096852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rot="5400000">
                <a:off x="528700" y="2096852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5" name="组合 90"/>
            <p:cNvGrpSpPr>
              <a:grpSpLocks/>
            </p:cNvGrpSpPr>
            <p:nvPr/>
          </p:nvGrpSpPr>
          <p:grpSpPr bwMode="auto">
            <a:xfrm>
              <a:off x="3659743" y="608171"/>
              <a:ext cx="60722" cy="1782366"/>
              <a:chOff x="1547664" y="620687"/>
              <a:chExt cx="457200" cy="2952329"/>
            </a:xfrm>
          </p:grpSpPr>
          <p:cxnSp>
            <p:nvCxnSpPr>
              <p:cNvPr id="92" name="直接连接符 91"/>
              <p:cNvCxnSpPr/>
              <p:nvPr/>
            </p:nvCxnSpPr>
            <p:spPr>
              <a:xfrm rot="5400000">
                <a:off x="71500" y="2096851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5400000">
                <a:off x="223898" y="2096851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rot="5400000">
                <a:off x="376301" y="2096851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rot="5400000">
                <a:off x="528700" y="2096851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6" name="组合 95"/>
            <p:cNvGrpSpPr>
              <a:grpSpLocks/>
            </p:cNvGrpSpPr>
            <p:nvPr/>
          </p:nvGrpSpPr>
          <p:grpSpPr bwMode="auto">
            <a:xfrm>
              <a:off x="4794409" y="608171"/>
              <a:ext cx="59531" cy="1782366"/>
              <a:chOff x="1547664" y="620687"/>
              <a:chExt cx="457200" cy="2952329"/>
            </a:xfrm>
          </p:grpSpPr>
          <p:cxnSp>
            <p:nvCxnSpPr>
              <p:cNvPr id="97" name="直接连接符 96"/>
              <p:cNvCxnSpPr/>
              <p:nvPr/>
            </p:nvCxnSpPr>
            <p:spPr>
              <a:xfrm rot="5400000">
                <a:off x="71500" y="2096852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rot="5400000">
                <a:off x="226950" y="2096852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rot="5400000">
                <a:off x="373254" y="2096852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rot="5400000">
                <a:off x="528700" y="2096852"/>
                <a:ext cx="295232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7" name="组合 100"/>
            <p:cNvGrpSpPr>
              <a:grpSpLocks/>
            </p:cNvGrpSpPr>
            <p:nvPr/>
          </p:nvGrpSpPr>
          <p:grpSpPr bwMode="auto">
            <a:xfrm>
              <a:off x="690325" y="823675"/>
              <a:ext cx="4589859" cy="73819"/>
              <a:chOff x="971600" y="1772816"/>
              <a:chExt cx="6120680" cy="457200"/>
            </a:xfrm>
          </p:grpSpPr>
          <p:cxnSp>
            <p:nvCxnSpPr>
              <p:cNvPr id="102" name="直接连接符 101"/>
              <p:cNvCxnSpPr/>
              <p:nvPr/>
            </p:nvCxnSpPr>
            <p:spPr>
              <a:xfrm>
                <a:off x="971600" y="1772816"/>
                <a:ext cx="612068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971600" y="1927672"/>
                <a:ext cx="612068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971600" y="2075156"/>
                <a:ext cx="612068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971600" y="2230016"/>
                <a:ext cx="612068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8" name="组合 105"/>
            <p:cNvGrpSpPr>
              <a:grpSpLocks/>
            </p:cNvGrpSpPr>
            <p:nvPr/>
          </p:nvGrpSpPr>
          <p:grpSpPr bwMode="auto">
            <a:xfrm>
              <a:off x="690325" y="1316594"/>
              <a:ext cx="4589859" cy="180975"/>
              <a:chOff x="971600" y="1772816"/>
              <a:chExt cx="6120680" cy="457200"/>
            </a:xfrm>
          </p:grpSpPr>
          <p:cxnSp>
            <p:nvCxnSpPr>
              <p:cNvPr id="107" name="直接连接符 106"/>
              <p:cNvCxnSpPr/>
              <p:nvPr/>
            </p:nvCxnSpPr>
            <p:spPr>
              <a:xfrm>
                <a:off x="971600" y="1772816"/>
                <a:ext cx="612068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971600" y="1926218"/>
                <a:ext cx="612068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971600" y="2076612"/>
                <a:ext cx="612068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971600" y="2230016"/>
                <a:ext cx="612068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9" name="组合 353"/>
            <p:cNvGrpSpPr>
              <a:grpSpLocks/>
            </p:cNvGrpSpPr>
            <p:nvPr/>
          </p:nvGrpSpPr>
          <p:grpSpPr bwMode="auto">
            <a:xfrm>
              <a:off x="1229678" y="4388406"/>
              <a:ext cx="1458516" cy="323850"/>
              <a:chOff x="1619672" y="5877272"/>
              <a:chExt cx="1944216" cy="432048"/>
            </a:xfrm>
          </p:grpSpPr>
          <p:grpSp>
            <p:nvGrpSpPr>
              <p:cNvPr id="3260" name="组合 110"/>
              <p:cNvGrpSpPr>
                <a:grpSpLocks/>
              </p:cNvGrpSpPr>
              <p:nvPr/>
            </p:nvGrpSpPr>
            <p:grpSpPr bwMode="auto">
              <a:xfrm>
                <a:off x="1619672" y="5877272"/>
                <a:ext cx="432048" cy="432048"/>
                <a:chOff x="2483768" y="2852936"/>
                <a:chExt cx="3384376" cy="3384376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2483768" y="2852936"/>
                  <a:ext cx="3381612" cy="3384376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769717" y="3139111"/>
                  <a:ext cx="2809721" cy="2812018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3092959" y="3462617"/>
                  <a:ext cx="2163237" cy="2165005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3590255" y="3960320"/>
                  <a:ext cx="1168645" cy="1169601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261" name="组合 130"/>
              <p:cNvGrpSpPr>
                <a:grpSpLocks/>
              </p:cNvGrpSpPr>
              <p:nvPr/>
            </p:nvGrpSpPr>
            <p:grpSpPr bwMode="auto">
              <a:xfrm>
                <a:off x="2123728" y="5877272"/>
                <a:ext cx="432048" cy="432048"/>
                <a:chOff x="2483768" y="2852936"/>
                <a:chExt cx="3384376" cy="3384376"/>
              </a:xfrm>
            </p:grpSpPr>
            <p:sp>
              <p:nvSpPr>
                <p:cNvPr id="132" name="椭圆 131"/>
                <p:cNvSpPr/>
                <p:nvPr/>
              </p:nvSpPr>
              <p:spPr>
                <a:xfrm>
                  <a:off x="2488835" y="2852936"/>
                  <a:ext cx="3381612" cy="3384376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2774784" y="3139111"/>
                  <a:ext cx="2809721" cy="2812018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3098026" y="3462617"/>
                  <a:ext cx="2163237" cy="2165005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3595322" y="3960320"/>
                  <a:ext cx="1168645" cy="1169601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262" name="组合 135"/>
              <p:cNvGrpSpPr>
                <a:grpSpLocks/>
              </p:cNvGrpSpPr>
              <p:nvPr/>
            </p:nvGrpSpPr>
            <p:grpSpPr bwMode="auto">
              <a:xfrm>
                <a:off x="2627784" y="5877272"/>
                <a:ext cx="432048" cy="432048"/>
                <a:chOff x="2483768" y="2852936"/>
                <a:chExt cx="3384376" cy="3384376"/>
              </a:xfrm>
            </p:grpSpPr>
            <p:sp>
              <p:nvSpPr>
                <p:cNvPr id="137" name="椭圆 136"/>
                <p:cNvSpPr/>
                <p:nvPr/>
              </p:nvSpPr>
              <p:spPr>
                <a:xfrm>
                  <a:off x="2481466" y="2852936"/>
                  <a:ext cx="3381612" cy="3384376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2767407" y="3139111"/>
                  <a:ext cx="2809721" cy="2812018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3090649" y="3462617"/>
                  <a:ext cx="2163237" cy="2165005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3587945" y="3960320"/>
                  <a:ext cx="1168645" cy="1169601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263" name="组合 140"/>
              <p:cNvGrpSpPr>
                <a:grpSpLocks/>
              </p:cNvGrpSpPr>
              <p:nvPr/>
            </p:nvGrpSpPr>
            <p:grpSpPr bwMode="auto">
              <a:xfrm>
                <a:off x="3131840" y="5877272"/>
                <a:ext cx="432048" cy="432048"/>
                <a:chOff x="2483768" y="2852936"/>
                <a:chExt cx="3384376" cy="3384376"/>
              </a:xfrm>
            </p:grpSpPr>
            <p:sp>
              <p:nvSpPr>
                <p:cNvPr id="142" name="椭圆 141"/>
                <p:cNvSpPr/>
                <p:nvPr/>
              </p:nvSpPr>
              <p:spPr>
                <a:xfrm>
                  <a:off x="2486532" y="2852936"/>
                  <a:ext cx="3381612" cy="3384376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2772474" y="3139111"/>
                  <a:ext cx="2809721" cy="2812018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3095716" y="3462617"/>
                  <a:ext cx="2163237" cy="2165005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3593012" y="3960320"/>
                  <a:ext cx="1168645" cy="1169601"/>
                </a:xfrm>
                <a:prstGeom prst="ellips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3090" name="组合 354"/>
            <p:cNvGrpSpPr>
              <a:grpSpLocks/>
            </p:cNvGrpSpPr>
            <p:nvPr/>
          </p:nvGrpSpPr>
          <p:grpSpPr bwMode="auto">
            <a:xfrm>
              <a:off x="3335893" y="4388406"/>
              <a:ext cx="1079897" cy="323850"/>
              <a:chOff x="4139952" y="6021288"/>
              <a:chExt cx="1440160" cy="432048"/>
            </a:xfrm>
          </p:grpSpPr>
          <p:grpSp>
            <p:nvGrpSpPr>
              <p:cNvPr id="3104" name="组合 215"/>
              <p:cNvGrpSpPr>
                <a:grpSpLocks/>
              </p:cNvGrpSpPr>
              <p:nvPr/>
            </p:nvGrpSpPr>
            <p:grpSpPr bwMode="auto">
              <a:xfrm>
                <a:off x="4139952" y="6021288"/>
                <a:ext cx="720080" cy="144016"/>
                <a:chOff x="4139952" y="6021288"/>
                <a:chExt cx="720080" cy="144016"/>
              </a:xfrm>
            </p:grpSpPr>
            <p:grpSp>
              <p:nvGrpSpPr>
                <p:cNvPr id="3235" name="组合 165"/>
                <p:cNvGrpSpPr>
                  <a:grpSpLocks/>
                </p:cNvGrpSpPr>
                <p:nvPr/>
              </p:nvGrpSpPr>
              <p:grpSpPr bwMode="auto">
                <a:xfrm>
                  <a:off x="4139952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167" name="椭圆 166"/>
                  <p:cNvSpPr/>
                  <p:nvPr/>
                </p:nvSpPr>
                <p:spPr>
                  <a:xfrm>
                    <a:off x="2483768" y="2852936"/>
                    <a:ext cx="3395564" cy="3396815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8" name="椭圆 167"/>
                  <p:cNvSpPr/>
                  <p:nvPr/>
                </p:nvSpPr>
                <p:spPr>
                  <a:xfrm>
                    <a:off x="2782280" y="3151558"/>
                    <a:ext cx="2798540" cy="279957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9" name="椭圆 168"/>
                  <p:cNvSpPr/>
                  <p:nvPr/>
                </p:nvSpPr>
                <p:spPr>
                  <a:xfrm>
                    <a:off x="3080792" y="3450180"/>
                    <a:ext cx="2201516" cy="2202326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0" name="椭圆 169"/>
                  <p:cNvSpPr/>
                  <p:nvPr/>
                </p:nvSpPr>
                <p:spPr>
                  <a:xfrm>
                    <a:off x="3603189" y="3972769"/>
                    <a:ext cx="1156723" cy="115714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236" name="组合 175"/>
                <p:cNvGrpSpPr>
                  <a:grpSpLocks/>
                </p:cNvGrpSpPr>
                <p:nvPr/>
              </p:nvGrpSpPr>
              <p:grpSpPr bwMode="auto">
                <a:xfrm>
                  <a:off x="4283968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177" name="椭圆 176"/>
                  <p:cNvSpPr/>
                  <p:nvPr/>
                </p:nvSpPr>
                <p:spPr>
                  <a:xfrm>
                    <a:off x="2494956" y="2852936"/>
                    <a:ext cx="3582146" cy="3396815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8" name="椭圆 177"/>
                  <p:cNvSpPr/>
                  <p:nvPr/>
                </p:nvSpPr>
                <p:spPr>
                  <a:xfrm>
                    <a:off x="2793469" y="3151558"/>
                    <a:ext cx="2985122" cy="279957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9" name="椭圆 178"/>
                  <p:cNvSpPr/>
                  <p:nvPr/>
                </p:nvSpPr>
                <p:spPr>
                  <a:xfrm>
                    <a:off x="3091981" y="3450180"/>
                    <a:ext cx="2388097" cy="2202326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0" name="椭圆 179"/>
                  <p:cNvSpPr/>
                  <p:nvPr/>
                </p:nvSpPr>
                <p:spPr>
                  <a:xfrm>
                    <a:off x="3614377" y="3972769"/>
                    <a:ext cx="1343305" cy="115714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237" name="组合 180"/>
                <p:cNvGrpSpPr>
                  <a:grpSpLocks/>
                </p:cNvGrpSpPr>
                <p:nvPr/>
              </p:nvGrpSpPr>
              <p:grpSpPr bwMode="auto">
                <a:xfrm>
                  <a:off x="4427984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182" name="椭圆 181"/>
                  <p:cNvSpPr/>
                  <p:nvPr/>
                </p:nvSpPr>
                <p:spPr>
                  <a:xfrm>
                    <a:off x="2692727" y="2852936"/>
                    <a:ext cx="3171704" cy="3396815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3" name="椭圆 182"/>
                  <p:cNvSpPr/>
                  <p:nvPr/>
                </p:nvSpPr>
                <p:spPr>
                  <a:xfrm>
                    <a:off x="2991239" y="3151558"/>
                    <a:ext cx="2574679" cy="279957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4" name="椭圆 183"/>
                  <p:cNvSpPr/>
                  <p:nvPr/>
                </p:nvSpPr>
                <p:spPr>
                  <a:xfrm>
                    <a:off x="3103193" y="3450180"/>
                    <a:ext cx="2164213" cy="2202326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5" name="椭圆 184"/>
                  <p:cNvSpPr/>
                  <p:nvPr/>
                </p:nvSpPr>
                <p:spPr>
                  <a:xfrm>
                    <a:off x="3588263" y="3972769"/>
                    <a:ext cx="1194049" cy="115714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238" name="组合 185"/>
                <p:cNvGrpSpPr>
                  <a:grpSpLocks/>
                </p:cNvGrpSpPr>
                <p:nvPr/>
              </p:nvGrpSpPr>
              <p:grpSpPr bwMode="auto">
                <a:xfrm>
                  <a:off x="4572000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187" name="椭圆 186"/>
                  <p:cNvSpPr/>
                  <p:nvPr/>
                </p:nvSpPr>
                <p:spPr>
                  <a:xfrm>
                    <a:off x="2480031" y="2852936"/>
                    <a:ext cx="3395564" cy="3396815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8" name="椭圆 187"/>
                  <p:cNvSpPr/>
                  <p:nvPr/>
                </p:nvSpPr>
                <p:spPr>
                  <a:xfrm>
                    <a:off x="2778543" y="3151558"/>
                    <a:ext cx="2798540" cy="279957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9" name="椭圆 188"/>
                  <p:cNvSpPr/>
                  <p:nvPr/>
                </p:nvSpPr>
                <p:spPr>
                  <a:xfrm>
                    <a:off x="3077055" y="3450180"/>
                    <a:ext cx="2201516" cy="2202326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0" name="椭圆 189"/>
                  <p:cNvSpPr/>
                  <p:nvPr/>
                </p:nvSpPr>
                <p:spPr>
                  <a:xfrm>
                    <a:off x="3599451" y="3972769"/>
                    <a:ext cx="1156723" cy="115714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239" name="组合 190"/>
                <p:cNvGrpSpPr>
                  <a:grpSpLocks/>
                </p:cNvGrpSpPr>
                <p:nvPr/>
              </p:nvGrpSpPr>
              <p:grpSpPr bwMode="auto">
                <a:xfrm>
                  <a:off x="4716016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192" name="椭圆 191"/>
                  <p:cNvSpPr/>
                  <p:nvPr/>
                </p:nvSpPr>
                <p:spPr>
                  <a:xfrm>
                    <a:off x="2491219" y="2852936"/>
                    <a:ext cx="3582146" cy="3396815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3" name="椭圆 192"/>
                  <p:cNvSpPr/>
                  <p:nvPr/>
                </p:nvSpPr>
                <p:spPr>
                  <a:xfrm>
                    <a:off x="2789731" y="3151558"/>
                    <a:ext cx="2798563" cy="279957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4" name="椭圆 193"/>
                  <p:cNvSpPr/>
                  <p:nvPr/>
                </p:nvSpPr>
                <p:spPr>
                  <a:xfrm>
                    <a:off x="3088243" y="3450180"/>
                    <a:ext cx="2201539" cy="2202326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5" name="椭圆 194"/>
                  <p:cNvSpPr/>
                  <p:nvPr/>
                </p:nvSpPr>
                <p:spPr>
                  <a:xfrm>
                    <a:off x="3610640" y="3972769"/>
                    <a:ext cx="1156746" cy="115714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105" name="组合 216"/>
              <p:cNvGrpSpPr>
                <a:grpSpLocks/>
              </p:cNvGrpSpPr>
              <p:nvPr/>
            </p:nvGrpSpPr>
            <p:grpSpPr bwMode="auto">
              <a:xfrm>
                <a:off x="4139952" y="6165304"/>
                <a:ext cx="720080" cy="144016"/>
                <a:chOff x="4139952" y="6021288"/>
                <a:chExt cx="720080" cy="144016"/>
              </a:xfrm>
            </p:grpSpPr>
            <p:grpSp>
              <p:nvGrpSpPr>
                <p:cNvPr id="3210" name="组合 165"/>
                <p:cNvGrpSpPr>
                  <a:grpSpLocks/>
                </p:cNvGrpSpPr>
                <p:nvPr/>
              </p:nvGrpSpPr>
              <p:grpSpPr bwMode="auto">
                <a:xfrm>
                  <a:off x="4139952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39" name="椭圆 238"/>
                  <p:cNvSpPr/>
                  <p:nvPr/>
                </p:nvSpPr>
                <p:spPr>
                  <a:xfrm>
                    <a:off x="2483768" y="2865375"/>
                    <a:ext cx="3395564" cy="335949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0" name="椭圆 239"/>
                  <p:cNvSpPr/>
                  <p:nvPr/>
                </p:nvSpPr>
                <p:spPr>
                  <a:xfrm>
                    <a:off x="2782280" y="3163997"/>
                    <a:ext cx="2798540" cy="276225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1" name="椭圆 240"/>
                  <p:cNvSpPr/>
                  <p:nvPr/>
                </p:nvSpPr>
                <p:spPr>
                  <a:xfrm>
                    <a:off x="3080792" y="3462619"/>
                    <a:ext cx="2201516" cy="216501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2" name="椭圆 241"/>
                  <p:cNvSpPr/>
                  <p:nvPr/>
                </p:nvSpPr>
                <p:spPr>
                  <a:xfrm>
                    <a:off x="3603189" y="3947892"/>
                    <a:ext cx="1156723" cy="119448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211" name="组合 175"/>
                <p:cNvGrpSpPr>
                  <a:grpSpLocks/>
                </p:cNvGrpSpPr>
                <p:nvPr/>
              </p:nvGrpSpPr>
              <p:grpSpPr bwMode="auto">
                <a:xfrm>
                  <a:off x="4283968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35" name="椭圆 234"/>
                  <p:cNvSpPr/>
                  <p:nvPr/>
                </p:nvSpPr>
                <p:spPr>
                  <a:xfrm>
                    <a:off x="2494956" y="2865375"/>
                    <a:ext cx="3582146" cy="335949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6" name="椭圆 235"/>
                  <p:cNvSpPr/>
                  <p:nvPr/>
                </p:nvSpPr>
                <p:spPr>
                  <a:xfrm>
                    <a:off x="2793469" y="3163997"/>
                    <a:ext cx="2985122" cy="276225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7" name="椭圆 236"/>
                  <p:cNvSpPr/>
                  <p:nvPr/>
                </p:nvSpPr>
                <p:spPr>
                  <a:xfrm>
                    <a:off x="3091981" y="3462619"/>
                    <a:ext cx="2388097" cy="216501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8" name="椭圆 237"/>
                  <p:cNvSpPr/>
                  <p:nvPr/>
                </p:nvSpPr>
                <p:spPr>
                  <a:xfrm>
                    <a:off x="3614377" y="3947892"/>
                    <a:ext cx="1343305" cy="119448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212" name="组合 180"/>
                <p:cNvGrpSpPr>
                  <a:grpSpLocks/>
                </p:cNvGrpSpPr>
                <p:nvPr/>
              </p:nvGrpSpPr>
              <p:grpSpPr bwMode="auto">
                <a:xfrm>
                  <a:off x="4427984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31" name="椭圆 230"/>
                  <p:cNvSpPr/>
                  <p:nvPr/>
                </p:nvSpPr>
                <p:spPr>
                  <a:xfrm>
                    <a:off x="2692727" y="2865375"/>
                    <a:ext cx="3171704" cy="335949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2" name="椭圆 231"/>
                  <p:cNvSpPr/>
                  <p:nvPr/>
                </p:nvSpPr>
                <p:spPr>
                  <a:xfrm>
                    <a:off x="2991239" y="3163997"/>
                    <a:ext cx="2574679" cy="276225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3" name="椭圆 232"/>
                  <p:cNvSpPr/>
                  <p:nvPr/>
                </p:nvSpPr>
                <p:spPr>
                  <a:xfrm>
                    <a:off x="3103193" y="3462619"/>
                    <a:ext cx="2164213" cy="216501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4" name="椭圆 233"/>
                  <p:cNvSpPr/>
                  <p:nvPr/>
                </p:nvSpPr>
                <p:spPr>
                  <a:xfrm>
                    <a:off x="3588263" y="3947892"/>
                    <a:ext cx="1194049" cy="119448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213" name="组合 185"/>
                <p:cNvGrpSpPr>
                  <a:grpSpLocks/>
                </p:cNvGrpSpPr>
                <p:nvPr/>
              </p:nvGrpSpPr>
              <p:grpSpPr bwMode="auto">
                <a:xfrm>
                  <a:off x="4572000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27" name="椭圆 226"/>
                  <p:cNvSpPr/>
                  <p:nvPr/>
                </p:nvSpPr>
                <p:spPr>
                  <a:xfrm>
                    <a:off x="2480031" y="2865375"/>
                    <a:ext cx="3395564" cy="335949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8" name="椭圆 227"/>
                  <p:cNvSpPr/>
                  <p:nvPr/>
                </p:nvSpPr>
                <p:spPr>
                  <a:xfrm>
                    <a:off x="2778543" y="3163997"/>
                    <a:ext cx="2798540" cy="276225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9" name="椭圆 228"/>
                  <p:cNvSpPr/>
                  <p:nvPr/>
                </p:nvSpPr>
                <p:spPr>
                  <a:xfrm>
                    <a:off x="3077055" y="3462619"/>
                    <a:ext cx="2201516" cy="216501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0" name="椭圆 229"/>
                  <p:cNvSpPr/>
                  <p:nvPr/>
                </p:nvSpPr>
                <p:spPr>
                  <a:xfrm>
                    <a:off x="3599451" y="3947892"/>
                    <a:ext cx="1156723" cy="119448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214" name="组合 190"/>
                <p:cNvGrpSpPr>
                  <a:grpSpLocks/>
                </p:cNvGrpSpPr>
                <p:nvPr/>
              </p:nvGrpSpPr>
              <p:grpSpPr bwMode="auto">
                <a:xfrm>
                  <a:off x="4716016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23" name="椭圆 222"/>
                  <p:cNvSpPr/>
                  <p:nvPr/>
                </p:nvSpPr>
                <p:spPr>
                  <a:xfrm>
                    <a:off x="2491219" y="2865375"/>
                    <a:ext cx="3582146" cy="335949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4" name="椭圆 223"/>
                  <p:cNvSpPr/>
                  <p:nvPr/>
                </p:nvSpPr>
                <p:spPr>
                  <a:xfrm>
                    <a:off x="2789731" y="3163997"/>
                    <a:ext cx="2798563" cy="276225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5" name="椭圆 224"/>
                  <p:cNvSpPr/>
                  <p:nvPr/>
                </p:nvSpPr>
                <p:spPr>
                  <a:xfrm>
                    <a:off x="3088243" y="3462619"/>
                    <a:ext cx="2201539" cy="216501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6" name="椭圆 225"/>
                  <p:cNvSpPr/>
                  <p:nvPr/>
                </p:nvSpPr>
                <p:spPr>
                  <a:xfrm>
                    <a:off x="3610640" y="3947892"/>
                    <a:ext cx="1156746" cy="119448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106" name="组合 242"/>
              <p:cNvGrpSpPr>
                <a:grpSpLocks/>
              </p:cNvGrpSpPr>
              <p:nvPr/>
            </p:nvGrpSpPr>
            <p:grpSpPr bwMode="auto">
              <a:xfrm>
                <a:off x="4139952" y="6309320"/>
                <a:ext cx="720080" cy="144016"/>
                <a:chOff x="4139952" y="6021288"/>
                <a:chExt cx="720080" cy="144016"/>
              </a:xfrm>
            </p:grpSpPr>
            <p:grpSp>
              <p:nvGrpSpPr>
                <p:cNvPr id="3185" name="组合 165"/>
                <p:cNvGrpSpPr>
                  <a:grpSpLocks/>
                </p:cNvGrpSpPr>
                <p:nvPr/>
              </p:nvGrpSpPr>
              <p:grpSpPr bwMode="auto">
                <a:xfrm>
                  <a:off x="4139952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65" name="椭圆 264"/>
                  <p:cNvSpPr/>
                  <p:nvPr/>
                </p:nvSpPr>
                <p:spPr>
                  <a:xfrm>
                    <a:off x="2483768" y="2840474"/>
                    <a:ext cx="3395564" cy="339683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6" name="椭圆 265"/>
                  <p:cNvSpPr/>
                  <p:nvPr/>
                </p:nvSpPr>
                <p:spPr>
                  <a:xfrm>
                    <a:off x="2782280" y="3139096"/>
                    <a:ext cx="2798540" cy="279959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7" name="椭圆 266"/>
                  <p:cNvSpPr/>
                  <p:nvPr/>
                </p:nvSpPr>
                <p:spPr>
                  <a:xfrm>
                    <a:off x="3080792" y="3437718"/>
                    <a:ext cx="2201516" cy="220235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8" name="椭圆 267"/>
                  <p:cNvSpPr/>
                  <p:nvPr/>
                </p:nvSpPr>
                <p:spPr>
                  <a:xfrm>
                    <a:off x="3603189" y="3960307"/>
                    <a:ext cx="1156723" cy="1157172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86" name="组合 175"/>
                <p:cNvGrpSpPr>
                  <a:grpSpLocks/>
                </p:cNvGrpSpPr>
                <p:nvPr/>
              </p:nvGrpSpPr>
              <p:grpSpPr bwMode="auto">
                <a:xfrm>
                  <a:off x="4283968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61" name="椭圆 260"/>
                  <p:cNvSpPr/>
                  <p:nvPr/>
                </p:nvSpPr>
                <p:spPr>
                  <a:xfrm>
                    <a:off x="2494956" y="2840474"/>
                    <a:ext cx="3582146" cy="339683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2" name="椭圆 261"/>
                  <p:cNvSpPr/>
                  <p:nvPr/>
                </p:nvSpPr>
                <p:spPr>
                  <a:xfrm>
                    <a:off x="2793469" y="3139096"/>
                    <a:ext cx="2985122" cy="279959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3" name="椭圆 262"/>
                  <p:cNvSpPr/>
                  <p:nvPr/>
                </p:nvSpPr>
                <p:spPr>
                  <a:xfrm>
                    <a:off x="3091981" y="3437718"/>
                    <a:ext cx="2388097" cy="220235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4" name="椭圆 263"/>
                  <p:cNvSpPr/>
                  <p:nvPr/>
                </p:nvSpPr>
                <p:spPr>
                  <a:xfrm>
                    <a:off x="3614377" y="3960307"/>
                    <a:ext cx="1343305" cy="1157172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87" name="组合 180"/>
                <p:cNvGrpSpPr>
                  <a:grpSpLocks/>
                </p:cNvGrpSpPr>
                <p:nvPr/>
              </p:nvGrpSpPr>
              <p:grpSpPr bwMode="auto">
                <a:xfrm>
                  <a:off x="4427984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57" name="椭圆 256"/>
                  <p:cNvSpPr/>
                  <p:nvPr/>
                </p:nvSpPr>
                <p:spPr>
                  <a:xfrm>
                    <a:off x="2692727" y="2840474"/>
                    <a:ext cx="3171704" cy="339683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8" name="椭圆 257"/>
                  <p:cNvSpPr/>
                  <p:nvPr/>
                </p:nvSpPr>
                <p:spPr>
                  <a:xfrm>
                    <a:off x="2991239" y="3139096"/>
                    <a:ext cx="2574679" cy="279959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9" name="椭圆 258"/>
                  <p:cNvSpPr/>
                  <p:nvPr/>
                </p:nvSpPr>
                <p:spPr>
                  <a:xfrm>
                    <a:off x="3103193" y="3437718"/>
                    <a:ext cx="2164213" cy="220235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0" name="椭圆 259"/>
                  <p:cNvSpPr/>
                  <p:nvPr/>
                </p:nvSpPr>
                <p:spPr>
                  <a:xfrm>
                    <a:off x="3588263" y="3960307"/>
                    <a:ext cx="1194049" cy="1157172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88" name="组合 185"/>
                <p:cNvGrpSpPr>
                  <a:grpSpLocks/>
                </p:cNvGrpSpPr>
                <p:nvPr/>
              </p:nvGrpSpPr>
              <p:grpSpPr bwMode="auto">
                <a:xfrm>
                  <a:off x="4572000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53" name="椭圆 252"/>
                  <p:cNvSpPr/>
                  <p:nvPr/>
                </p:nvSpPr>
                <p:spPr>
                  <a:xfrm>
                    <a:off x="2480031" y="2840474"/>
                    <a:ext cx="3395564" cy="339683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4" name="椭圆 253"/>
                  <p:cNvSpPr/>
                  <p:nvPr/>
                </p:nvSpPr>
                <p:spPr>
                  <a:xfrm>
                    <a:off x="2778543" y="3139096"/>
                    <a:ext cx="2798540" cy="279959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5" name="椭圆 254"/>
                  <p:cNvSpPr/>
                  <p:nvPr/>
                </p:nvSpPr>
                <p:spPr>
                  <a:xfrm>
                    <a:off x="3077055" y="3437718"/>
                    <a:ext cx="2201516" cy="220235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6" name="椭圆 255"/>
                  <p:cNvSpPr/>
                  <p:nvPr/>
                </p:nvSpPr>
                <p:spPr>
                  <a:xfrm>
                    <a:off x="3599451" y="3960307"/>
                    <a:ext cx="1156723" cy="1157172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89" name="组合 190"/>
                <p:cNvGrpSpPr>
                  <a:grpSpLocks/>
                </p:cNvGrpSpPr>
                <p:nvPr/>
              </p:nvGrpSpPr>
              <p:grpSpPr bwMode="auto">
                <a:xfrm>
                  <a:off x="4716016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49" name="椭圆 248"/>
                  <p:cNvSpPr/>
                  <p:nvPr/>
                </p:nvSpPr>
                <p:spPr>
                  <a:xfrm>
                    <a:off x="2491219" y="2840474"/>
                    <a:ext cx="3582146" cy="339683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0" name="椭圆 249"/>
                  <p:cNvSpPr/>
                  <p:nvPr/>
                </p:nvSpPr>
                <p:spPr>
                  <a:xfrm>
                    <a:off x="2789731" y="3139096"/>
                    <a:ext cx="2798563" cy="279959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1" name="椭圆 250"/>
                  <p:cNvSpPr/>
                  <p:nvPr/>
                </p:nvSpPr>
                <p:spPr>
                  <a:xfrm>
                    <a:off x="3088243" y="3437718"/>
                    <a:ext cx="2201539" cy="220235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2" name="椭圆 251"/>
                  <p:cNvSpPr/>
                  <p:nvPr/>
                </p:nvSpPr>
                <p:spPr>
                  <a:xfrm>
                    <a:off x="3610640" y="3960307"/>
                    <a:ext cx="1156746" cy="1157172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107" name="组合 268"/>
              <p:cNvGrpSpPr>
                <a:grpSpLocks/>
              </p:cNvGrpSpPr>
              <p:nvPr/>
            </p:nvGrpSpPr>
            <p:grpSpPr bwMode="auto">
              <a:xfrm>
                <a:off x="4860032" y="6021288"/>
                <a:ext cx="720080" cy="144016"/>
                <a:chOff x="4139952" y="6021288"/>
                <a:chExt cx="720080" cy="144016"/>
              </a:xfrm>
            </p:grpSpPr>
            <p:grpSp>
              <p:nvGrpSpPr>
                <p:cNvPr id="3160" name="组合 165"/>
                <p:cNvGrpSpPr>
                  <a:grpSpLocks/>
                </p:cNvGrpSpPr>
                <p:nvPr/>
              </p:nvGrpSpPr>
              <p:grpSpPr bwMode="auto">
                <a:xfrm>
                  <a:off x="4139952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91" name="椭圆 290"/>
                  <p:cNvSpPr/>
                  <p:nvPr/>
                </p:nvSpPr>
                <p:spPr>
                  <a:xfrm>
                    <a:off x="2688989" y="2852936"/>
                    <a:ext cx="3395588" cy="3396815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2" name="椭圆 291"/>
                  <p:cNvSpPr/>
                  <p:nvPr/>
                </p:nvSpPr>
                <p:spPr>
                  <a:xfrm>
                    <a:off x="2987501" y="3151558"/>
                    <a:ext cx="2798563" cy="279957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3" name="椭圆 292"/>
                  <p:cNvSpPr/>
                  <p:nvPr/>
                </p:nvSpPr>
                <p:spPr>
                  <a:xfrm>
                    <a:off x="3286014" y="3450180"/>
                    <a:ext cx="2201539" cy="2202326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4" name="椭圆 293"/>
                  <p:cNvSpPr/>
                  <p:nvPr/>
                </p:nvSpPr>
                <p:spPr>
                  <a:xfrm>
                    <a:off x="3808410" y="3972769"/>
                    <a:ext cx="1156746" cy="115714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61" name="组合 175"/>
                <p:cNvGrpSpPr>
                  <a:grpSpLocks/>
                </p:cNvGrpSpPr>
                <p:nvPr/>
              </p:nvGrpSpPr>
              <p:grpSpPr bwMode="auto">
                <a:xfrm>
                  <a:off x="4283968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87" name="椭圆 286"/>
                  <p:cNvSpPr/>
                  <p:nvPr/>
                </p:nvSpPr>
                <p:spPr>
                  <a:xfrm>
                    <a:off x="2700201" y="2852936"/>
                    <a:ext cx="3171680" cy="3396815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8" name="椭圆 287"/>
                  <p:cNvSpPr/>
                  <p:nvPr/>
                </p:nvSpPr>
                <p:spPr>
                  <a:xfrm>
                    <a:off x="2998713" y="3151558"/>
                    <a:ext cx="2574656" cy="279957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9" name="椭圆 288"/>
                  <p:cNvSpPr/>
                  <p:nvPr/>
                </p:nvSpPr>
                <p:spPr>
                  <a:xfrm>
                    <a:off x="3297225" y="3450180"/>
                    <a:ext cx="1977631" cy="2202326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0" name="椭圆 289"/>
                  <p:cNvSpPr/>
                  <p:nvPr/>
                </p:nvSpPr>
                <p:spPr>
                  <a:xfrm>
                    <a:off x="3782296" y="3972769"/>
                    <a:ext cx="1007490" cy="115714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62" name="组合 180"/>
                <p:cNvGrpSpPr>
                  <a:grpSpLocks/>
                </p:cNvGrpSpPr>
                <p:nvPr/>
              </p:nvGrpSpPr>
              <p:grpSpPr bwMode="auto">
                <a:xfrm>
                  <a:off x="4427984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83" name="椭圆 282"/>
                  <p:cNvSpPr/>
                  <p:nvPr/>
                </p:nvSpPr>
                <p:spPr>
                  <a:xfrm>
                    <a:off x="2487505" y="2852936"/>
                    <a:ext cx="3395588" cy="3396815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4" name="椭圆 283"/>
                  <p:cNvSpPr/>
                  <p:nvPr/>
                </p:nvSpPr>
                <p:spPr>
                  <a:xfrm>
                    <a:off x="2786017" y="3151558"/>
                    <a:ext cx="2798563" cy="279957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5" name="椭圆 284"/>
                  <p:cNvSpPr/>
                  <p:nvPr/>
                </p:nvSpPr>
                <p:spPr>
                  <a:xfrm>
                    <a:off x="3084530" y="3450180"/>
                    <a:ext cx="2201539" cy="2202326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6" name="椭圆 285"/>
                  <p:cNvSpPr/>
                  <p:nvPr/>
                </p:nvSpPr>
                <p:spPr>
                  <a:xfrm>
                    <a:off x="3606926" y="3972769"/>
                    <a:ext cx="1156746" cy="115714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63" name="组合 185"/>
                <p:cNvGrpSpPr>
                  <a:grpSpLocks/>
                </p:cNvGrpSpPr>
                <p:nvPr/>
              </p:nvGrpSpPr>
              <p:grpSpPr bwMode="auto">
                <a:xfrm>
                  <a:off x="4572000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79" name="椭圆 278"/>
                  <p:cNvSpPr/>
                  <p:nvPr/>
                </p:nvSpPr>
                <p:spPr>
                  <a:xfrm>
                    <a:off x="2498694" y="2852936"/>
                    <a:ext cx="3358262" cy="3396815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0" name="椭圆 279"/>
                  <p:cNvSpPr/>
                  <p:nvPr/>
                </p:nvSpPr>
                <p:spPr>
                  <a:xfrm>
                    <a:off x="2797206" y="3151558"/>
                    <a:ext cx="2761238" cy="279957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1" name="椭圆 280"/>
                  <p:cNvSpPr/>
                  <p:nvPr/>
                </p:nvSpPr>
                <p:spPr>
                  <a:xfrm>
                    <a:off x="3095718" y="3450180"/>
                    <a:ext cx="2164213" cy="2202326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2" name="椭圆 281"/>
                  <p:cNvSpPr/>
                  <p:nvPr/>
                </p:nvSpPr>
                <p:spPr>
                  <a:xfrm>
                    <a:off x="3580789" y="3972769"/>
                    <a:ext cx="1194049" cy="115714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64" name="组合 190"/>
                <p:cNvGrpSpPr>
                  <a:grpSpLocks/>
                </p:cNvGrpSpPr>
                <p:nvPr/>
              </p:nvGrpSpPr>
              <p:grpSpPr bwMode="auto">
                <a:xfrm>
                  <a:off x="4716016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275" name="椭圆 274"/>
                  <p:cNvSpPr/>
                  <p:nvPr/>
                </p:nvSpPr>
                <p:spPr>
                  <a:xfrm>
                    <a:off x="2472580" y="2852936"/>
                    <a:ext cx="3395564" cy="3396815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6" name="椭圆 275"/>
                  <p:cNvSpPr/>
                  <p:nvPr/>
                </p:nvSpPr>
                <p:spPr>
                  <a:xfrm>
                    <a:off x="2771092" y="3151558"/>
                    <a:ext cx="2798540" cy="279957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7" name="椭圆 276"/>
                  <p:cNvSpPr/>
                  <p:nvPr/>
                </p:nvSpPr>
                <p:spPr>
                  <a:xfrm>
                    <a:off x="3069604" y="3450180"/>
                    <a:ext cx="2201516" cy="2202326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78" name="椭圆 277"/>
                  <p:cNvSpPr/>
                  <p:nvPr/>
                </p:nvSpPr>
                <p:spPr>
                  <a:xfrm>
                    <a:off x="3592000" y="3972769"/>
                    <a:ext cx="1156723" cy="115714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108" name="组合 294"/>
              <p:cNvGrpSpPr>
                <a:grpSpLocks/>
              </p:cNvGrpSpPr>
              <p:nvPr/>
            </p:nvGrpSpPr>
            <p:grpSpPr bwMode="auto">
              <a:xfrm>
                <a:off x="4860032" y="6165304"/>
                <a:ext cx="720080" cy="144016"/>
                <a:chOff x="4139952" y="6021288"/>
                <a:chExt cx="720080" cy="144016"/>
              </a:xfrm>
            </p:grpSpPr>
            <p:grpSp>
              <p:nvGrpSpPr>
                <p:cNvPr id="3135" name="组合 165"/>
                <p:cNvGrpSpPr>
                  <a:grpSpLocks/>
                </p:cNvGrpSpPr>
                <p:nvPr/>
              </p:nvGrpSpPr>
              <p:grpSpPr bwMode="auto">
                <a:xfrm>
                  <a:off x="4139952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317" name="椭圆 316"/>
                  <p:cNvSpPr/>
                  <p:nvPr/>
                </p:nvSpPr>
                <p:spPr>
                  <a:xfrm>
                    <a:off x="2688989" y="2865375"/>
                    <a:ext cx="3395588" cy="335949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8" name="椭圆 317"/>
                  <p:cNvSpPr/>
                  <p:nvPr/>
                </p:nvSpPr>
                <p:spPr>
                  <a:xfrm>
                    <a:off x="2987501" y="3163997"/>
                    <a:ext cx="2798563" cy="276225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9" name="椭圆 318"/>
                  <p:cNvSpPr/>
                  <p:nvPr/>
                </p:nvSpPr>
                <p:spPr>
                  <a:xfrm>
                    <a:off x="3286014" y="3462619"/>
                    <a:ext cx="2201539" cy="216501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0" name="椭圆 319"/>
                  <p:cNvSpPr/>
                  <p:nvPr/>
                </p:nvSpPr>
                <p:spPr>
                  <a:xfrm>
                    <a:off x="3808410" y="3947892"/>
                    <a:ext cx="1156746" cy="119448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36" name="组合 175"/>
                <p:cNvGrpSpPr>
                  <a:grpSpLocks/>
                </p:cNvGrpSpPr>
                <p:nvPr/>
              </p:nvGrpSpPr>
              <p:grpSpPr bwMode="auto">
                <a:xfrm>
                  <a:off x="4283968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313" name="椭圆 312"/>
                  <p:cNvSpPr/>
                  <p:nvPr/>
                </p:nvSpPr>
                <p:spPr>
                  <a:xfrm>
                    <a:off x="2700201" y="2865375"/>
                    <a:ext cx="3171680" cy="335949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4" name="椭圆 313"/>
                  <p:cNvSpPr/>
                  <p:nvPr/>
                </p:nvSpPr>
                <p:spPr>
                  <a:xfrm>
                    <a:off x="2998713" y="3163997"/>
                    <a:ext cx="2574656" cy="276225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5" name="椭圆 314"/>
                  <p:cNvSpPr/>
                  <p:nvPr/>
                </p:nvSpPr>
                <p:spPr>
                  <a:xfrm>
                    <a:off x="3297225" y="3462619"/>
                    <a:ext cx="1977631" cy="216501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6" name="椭圆 315"/>
                  <p:cNvSpPr/>
                  <p:nvPr/>
                </p:nvSpPr>
                <p:spPr>
                  <a:xfrm>
                    <a:off x="3782296" y="3947892"/>
                    <a:ext cx="1007490" cy="119448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37" name="组合 180"/>
                <p:cNvGrpSpPr>
                  <a:grpSpLocks/>
                </p:cNvGrpSpPr>
                <p:nvPr/>
              </p:nvGrpSpPr>
              <p:grpSpPr bwMode="auto">
                <a:xfrm>
                  <a:off x="4427984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309" name="椭圆 308"/>
                  <p:cNvSpPr/>
                  <p:nvPr/>
                </p:nvSpPr>
                <p:spPr>
                  <a:xfrm>
                    <a:off x="2487505" y="2865375"/>
                    <a:ext cx="3395588" cy="335949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0" name="椭圆 309"/>
                  <p:cNvSpPr/>
                  <p:nvPr/>
                </p:nvSpPr>
                <p:spPr>
                  <a:xfrm>
                    <a:off x="2786017" y="3163997"/>
                    <a:ext cx="2798563" cy="276225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1" name="椭圆 310"/>
                  <p:cNvSpPr/>
                  <p:nvPr/>
                </p:nvSpPr>
                <p:spPr>
                  <a:xfrm>
                    <a:off x="3084530" y="3462619"/>
                    <a:ext cx="2201539" cy="216501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2" name="椭圆 311"/>
                  <p:cNvSpPr/>
                  <p:nvPr/>
                </p:nvSpPr>
                <p:spPr>
                  <a:xfrm>
                    <a:off x="3606926" y="3947892"/>
                    <a:ext cx="1156746" cy="119448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38" name="组合 185"/>
                <p:cNvGrpSpPr>
                  <a:grpSpLocks/>
                </p:cNvGrpSpPr>
                <p:nvPr/>
              </p:nvGrpSpPr>
              <p:grpSpPr bwMode="auto">
                <a:xfrm>
                  <a:off x="4572000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305" name="椭圆 304"/>
                  <p:cNvSpPr/>
                  <p:nvPr/>
                </p:nvSpPr>
                <p:spPr>
                  <a:xfrm>
                    <a:off x="2498694" y="2865375"/>
                    <a:ext cx="3358262" cy="335949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6" name="椭圆 305"/>
                  <p:cNvSpPr/>
                  <p:nvPr/>
                </p:nvSpPr>
                <p:spPr>
                  <a:xfrm>
                    <a:off x="2797206" y="3163997"/>
                    <a:ext cx="2761238" cy="276225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7" name="椭圆 306"/>
                  <p:cNvSpPr/>
                  <p:nvPr/>
                </p:nvSpPr>
                <p:spPr>
                  <a:xfrm>
                    <a:off x="3095718" y="3462619"/>
                    <a:ext cx="2164213" cy="216501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8" name="椭圆 307"/>
                  <p:cNvSpPr/>
                  <p:nvPr/>
                </p:nvSpPr>
                <p:spPr>
                  <a:xfrm>
                    <a:off x="3580789" y="3947892"/>
                    <a:ext cx="1194049" cy="119448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39" name="组合 190"/>
                <p:cNvGrpSpPr>
                  <a:grpSpLocks/>
                </p:cNvGrpSpPr>
                <p:nvPr/>
              </p:nvGrpSpPr>
              <p:grpSpPr bwMode="auto">
                <a:xfrm>
                  <a:off x="4716016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301" name="椭圆 300"/>
                  <p:cNvSpPr/>
                  <p:nvPr/>
                </p:nvSpPr>
                <p:spPr>
                  <a:xfrm>
                    <a:off x="2472580" y="2865375"/>
                    <a:ext cx="3395564" cy="3359499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2" name="椭圆 301"/>
                  <p:cNvSpPr/>
                  <p:nvPr/>
                </p:nvSpPr>
                <p:spPr>
                  <a:xfrm>
                    <a:off x="2771092" y="3163997"/>
                    <a:ext cx="2798540" cy="276225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3" name="椭圆 302"/>
                  <p:cNvSpPr/>
                  <p:nvPr/>
                </p:nvSpPr>
                <p:spPr>
                  <a:xfrm>
                    <a:off x="3069604" y="3462619"/>
                    <a:ext cx="2201516" cy="216501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4" name="椭圆 303"/>
                  <p:cNvSpPr/>
                  <p:nvPr/>
                </p:nvSpPr>
                <p:spPr>
                  <a:xfrm>
                    <a:off x="3592000" y="3947892"/>
                    <a:ext cx="1156723" cy="119448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109" name="组合 320"/>
              <p:cNvGrpSpPr>
                <a:grpSpLocks/>
              </p:cNvGrpSpPr>
              <p:nvPr/>
            </p:nvGrpSpPr>
            <p:grpSpPr bwMode="auto">
              <a:xfrm>
                <a:off x="4860032" y="6309320"/>
                <a:ext cx="720080" cy="144016"/>
                <a:chOff x="4139952" y="6021288"/>
                <a:chExt cx="720080" cy="144016"/>
              </a:xfrm>
            </p:grpSpPr>
            <p:grpSp>
              <p:nvGrpSpPr>
                <p:cNvPr id="3110" name="组合 165"/>
                <p:cNvGrpSpPr>
                  <a:grpSpLocks/>
                </p:cNvGrpSpPr>
                <p:nvPr/>
              </p:nvGrpSpPr>
              <p:grpSpPr bwMode="auto">
                <a:xfrm>
                  <a:off x="4139952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343" name="椭圆 342"/>
                  <p:cNvSpPr/>
                  <p:nvPr/>
                </p:nvSpPr>
                <p:spPr>
                  <a:xfrm>
                    <a:off x="2688989" y="2840474"/>
                    <a:ext cx="3395588" cy="339683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4" name="椭圆 343"/>
                  <p:cNvSpPr/>
                  <p:nvPr/>
                </p:nvSpPr>
                <p:spPr>
                  <a:xfrm>
                    <a:off x="2987501" y="3139096"/>
                    <a:ext cx="2798563" cy="279959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5" name="椭圆 344"/>
                  <p:cNvSpPr/>
                  <p:nvPr/>
                </p:nvSpPr>
                <p:spPr>
                  <a:xfrm>
                    <a:off x="3286014" y="3437718"/>
                    <a:ext cx="2201539" cy="220235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6" name="椭圆 345"/>
                  <p:cNvSpPr/>
                  <p:nvPr/>
                </p:nvSpPr>
                <p:spPr>
                  <a:xfrm>
                    <a:off x="3808410" y="3960307"/>
                    <a:ext cx="1156746" cy="1157172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11" name="组合 175"/>
                <p:cNvGrpSpPr>
                  <a:grpSpLocks/>
                </p:cNvGrpSpPr>
                <p:nvPr/>
              </p:nvGrpSpPr>
              <p:grpSpPr bwMode="auto">
                <a:xfrm>
                  <a:off x="4283968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339" name="椭圆 338"/>
                  <p:cNvSpPr/>
                  <p:nvPr/>
                </p:nvSpPr>
                <p:spPr>
                  <a:xfrm>
                    <a:off x="2700201" y="2840474"/>
                    <a:ext cx="3171680" cy="339683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0" name="椭圆 339"/>
                  <p:cNvSpPr/>
                  <p:nvPr/>
                </p:nvSpPr>
                <p:spPr>
                  <a:xfrm>
                    <a:off x="2998713" y="3139096"/>
                    <a:ext cx="2574656" cy="279959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1" name="椭圆 340"/>
                  <p:cNvSpPr/>
                  <p:nvPr/>
                </p:nvSpPr>
                <p:spPr>
                  <a:xfrm>
                    <a:off x="3297225" y="3437718"/>
                    <a:ext cx="1977631" cy="220235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42" name="椭圆 341"/>
                  <p:cNvSpPr/>
                  <p:nvPr/>
                </p:nvSpPr>
                <p:spPr>
                  <a:xfrm>
                    <a:off x="3782296" y="3960307"/>
                    <a:ext cx="1007490" cy="1157172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12" name="组合 180"/>
                <p:cNvGrpSpPr>
                  <a:grpSpLocks/>
                </p:cNvGrpSpPr>
                <p:nvPr/>
              </p:nvGrpSpPr>
              <p:grpSpPr bwMode="auto">
                <a:xfrm>
                  <a:off x="4427984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335" name="椭圆 334"/>
                  <p:cNvSpPr/>
                  <p:nvPr/>
                </p:nvSpPr>
                <p:spPr>
                  <a:xfrm>
                    <a:off x="2487505" y="2840474"/>
                    <a:ext cx="3395588" cy="339683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6" name="椭圆 335"/>
                  <p:cNvSpPr/>
                  <p:nvPr/>
                </p:nvSpPr>
                <p:spPr>
                  <a:xfrm>
                    <a:off x="2786017" y="3139096"/>
                    <a:ext cx="2798563" cy="279959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7" name="椭圆 336"/>
                  <p:cNvSpPr/>
                  <p:nvPr/>
                </p:nvSpPr>
                <p:spPr>
                  <a:xfrm>
                    <a:off x="3084530" y="3437718"/>
                    <a:ext cx="2201539" cy="220235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8" name="椭圆 337"/>
                  <p:cNvSpPr/>
                  <p:nvPr/>
                </p:nvSpPr>
                <p:spPr>
                  <a:xfrm>
                    <a:off x="3606926" y="3960307"/>
                    <a:ext cx="1156746" cy="1157172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13" name="组合 185"/>
                <p:cNvGrpSpPr>
                  <a:grpSpLocks/>
                </p:cNvGrpSpPr>
                <p:nvPr/>
              </p:nvGrpSpPr>
              <p:grpSpPr bwMode="auto">
                <a:xfrm>
                  <a:off x="4572000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331" name="椭圆 330"/>
                  <p:cNvSpPr/>
                  <p:nvPr/>
                </p:nvSpPr>
                <p:spPr>
                  <a:xfrm>
                    <a:off x="2498694" y="2840474"/>
                    <a:ext cx="3358262" cy="339683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2" name="椭圆 331"/>
                  <p:cNvSpPr/>
                  <p:nvPr/>
                </p:nvSpPr>
                <p:spPr>
                  <a:xfrm>
                    <a:off x="2797206" y="3139096"/>
                    <a:ext cx="2761238" cy="279959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3" name="椭圆 332"/>
                  <p:cNvSpPr/>
                  <p:nvPr/>
                </p:nvSpPr>
                <p:spPr>
                  <a:xfrm>
                    <a:off x="3095718" y="3437718"/>
                    <a:ext cx="2164213" cy="220235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4" name="椭圆 333"/>
                  <p:cNvSpPr/>
                  <p:nvPr/>
                </p:nvSpPr>
                <p:spPr>
                  <a:xfrm>
                    <a:off x="3580789" y="3960307"/>
                    <a:ext cx="1194049" cy="1157172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3114" name="组合 190"/>
                <p:cNvGrpSpPr>
                  <a:grpSpLocks/>
                </p:cNvGrpSpPr>
                <p:nvPr/>
              </p:nvGrpSpPr>
              <p:grpSpPr bwMode="auto">
                <a:xfrm>
                  <a:off x="4716016" y="6021288"/>
                  <a:ext cx="144016" cy="144016"/>
                  <a:chOff x="2483768" y="2852936"/>
                  <a:chExt cx="3384376" cy="3384376"/>
                </a:xfrm>
              </p:grpSpPr>
              <p:sp>
                <p:nvSpPr>
                  <p:cNvPr id="327" name="椭圆 326"/>
                  <p:cNvSpPr/>
                  <p:nvPr/>
                </p:nvSpPr>
                <p:spPr>
                  <a:xfrm>
                    <a:off x="2472580" y="2840474"/>
                    <a:ext cx="3395564" cy="3396838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8" name="椭圆 327"/>
                  <p:cNvSpPr/>
                  <p:nvPr/>
                </p:nvSpPr>
                <p:spPr>
                  <a:xfrm>
                    <a:off x="2771092" y="3139096"/>
                    <a:ext cx="2798540" cy="2799594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29" name="椭圆 328"/>
                  <p:cNvSpPr/>
                  <p:nvPr/>
                </p:nvSpPr>
                <p:spPr>
                  <a:xfrm>
                    <a:off x="3069604" y="3437718"/>
                    <a:ext cx="2201516" cy="2202350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30" name="椭圆 329"/>
                  <p:cNvSpPr/>
                  <p:nvPr/>
                </p:nvSpPr>
                <p:spPr>
                  <a:xfrm>
                    <a:off x="3592000" y="3960307"/>
                    <a:ext cx="1156723" cy="1157172"/>
                  </a:xfrm>
                  <a:prstGeom prst="ellipse">
                    <a:avLst/>
                  </a:prstGeom>
                  <a:ln w="254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</p:grpSp>
        </p:grpSp>
        <p:grpSp>
          <p:nvGrpSpPr>
            <p:cNvPr id="3091" name="组合 268"/>
            <p:cNvGrpSpPr>
              <a:grpSpLocks/>
            </p:cNvGrpSpPr>
            <p:nvPr/>
          </p:nvGrpSpPr>
          <p:grpSpPr bwMode="auto">
            <a:xfrm>
              <a:off x="5765959" y="446246"/>
              <a:ext cx="919163" cy="3348038"/>
              <a:chOff x="7632340" y="1484784"/>
              <a:chExt cx="1225550" cy="4464496"/>
            </a:xfrm>
          </p:grpSpPr>
          <p:pic>
            <p:nvPicPr>
              <p:cNvPr id="3095" name="图片 268" descr="maze4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826958" y="1772953"/>
                <a:ext cx="836315" cy="539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6" name="图片 269" descr="maze1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826958" y="2889078"/>
                <a:ext cx="836315" cy="539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7" name="图片 270" descr="maze2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826958" y="4005202"/>
                <a:ext cx="836315" cy="539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8" name="图片 271" descr="maze3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826958" y="5121327"/>
                <a:ext cx="836315" cy="539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74" name="直接连接符 273"/>
              <p:cNvCxnSpPr/>
              <p:nvPr/>
            </p:nvCxnSpPr>
            <p:spPr bwMode="auto">
              <a:xfrm>
                <a:off x="7632340" y="2600909"/>
                <a:ext cx="122555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/>
              <p:cNvCxnSpPr/>
              <p:nvPr/>
            </p:nvCxnSpPr>
            <p:spPr bwMode="auto">
              <a:xfrm>
                <a:off x="7632340" y="3717032"/>
                <a:ext cx="122555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/>
              <p:cNvCxnSpPr/>
              <p:nvPr/>
            </p:nvCxnSpPr>
            <p:spPr bwMode="auto">
              <a:xfrm>
                <a:off x="7632340" y="4833157"/>
                <a:ext cx="122555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/>
              <p:cNvCxnSpPr/>
              <p:nvPr/>
            </p:nvCxnSpPr>
            <p:spPr bwMode="auto">
              <a:xfrm>
                <a:off x="7632340" y="1484784"/>
                <a:ext cx="122555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/>
              <p:cNvCxnSpPr/>
              <p:nvPr/>
            </p:nvCxnSpPr>
            <p:spPr bwMode="auto">
              <a:xfrm>
                <a:off x="7632340" y="5949280"/>
                <a:ext cx="122555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5" name="直接连接符 324"/>
            <p:cNvCxnSpPr/>
            <p:nvPr/>
          </p:nvCxnSpPr>
          <p:spPr>
            <a:xfrm>
              <a:off x="15240" y="4280059"/>
              <a:ext cx="6858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 rot="5400000">
              <a:off x="2978706" y="2282190"/>
              <a:ext cx="51435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4" name="TextBox 268"/>
            <p:cNvSpPr txBox="1">
              <a:spLocks noChangeArrowheads="1"/>
            </p:cNvSpPr>
            <p:nvPr/>
          </p:nvSpPr>
          <p:spPr bwMode="auto">
            <a:xfrm>
              <a:off x="259914" y="-498633"/>
              <a:ext cx="16204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zh-CN" altLang="en-US" dirty="0"/>
                <a:t>打印此页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31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Calibri" charset="0"/>
                <a:ea typeface="宋体" charset="0"/>
              </a:rPr>
              <a:t>显微镜的放大</a:t>
            </a:r>
            <a:r>
              <a:rPr lang="en-US" altLang="zh-CN" sz="3200" dirty="0">
                <a:latin typeface="Calibri" charset="0"/>
                <a:ea typeface="宋体" charset="0"/>
              </a:rPr>
              <a:t>/</a:t>
            </a:r>
            <a:r>
              <a:rPr lang="zh-CN" altLang="en-US" sz="3200" dirty="0">
                <a:latin typeface="Calibri" charset="0"/>
                <a:ea typeface="宋体" charset="0"/>
              </a:rPr>
              <a:t>缩小</a:t>
            </a:r>
            <a:r>
              <a:rPr lang="en-US" altLang="zh-CN" sz="3200" dirty="0">
                <a:latin typeface="Calibri" charset="0"/>
                <a:ea typeface="宋体" charset="0"/>
              </a:rPr>
              <a:t>/</a:t>
            </a:r>
            <a:r>
              <a:rPr lang="zh-CN" altLang="en-US" sz="3200" dirty="0">
                <a:latin typeface="Calibri" charset="0"/>
                <a:ea typeface="宋体" charset="0"/>
              </a:rPr>
              <a:t>调节焦距</a:t>
            </a:r>
          </a:p>
        </p:txBody>
      </p:sp>
      <p:grpSp>
        <p:nvGrpSpPr>
          <p:cNvPr id="4100" name="组合 43"/>
          <p:cNvGrpSpPr>
            <a:grpSpLocks/>
          </p:cNvGrpSpPr>
          <p:nvPr/>
        </p:nvGrpSpPr>
        <p:grpSpPr bwMode="auto">
          <a:xfrm>
            <a:off x="1077118" y="2212028"/>
            <a:ext cx="4157663" cy="1133475"/>
            <a:chOff x="1331913" y="3789363"/>
            <a:chExt cx="5543550" cy="1511300"/>
          </a:xfrm>
        </p:grpSpPr>
        <p:grpSp>
          <p:nvGrpSpPr>
            <p:cNvPr id="4101" name="组合 18"/>
            <p:cNvGrpSpPr>
              <a:grpSpLocks/>
            </p:cNvGrpSpPr>
            <p:nvPr/>
          </p:nvGrpSpPr>
          <p:grpSpPr bwMode="auto">
            <a:xfrm>
              <a:off x="6011863" y="4437063"/>
              <a:ext cx="863600" cy="863600"/>
              <a:chOff x="2483768" y="2852936"/>
              <a:chExt cx="3384376" cy="338437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483768" y="2852936"/>
                <a:ext cx="3384376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776166" y="3145338"/>
                <a:ext cx="2799576" cy="27995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093453" y="3462621"/>
                <a:ext cx="2165005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584932" y="3954104"/>
                <a:ext cx="1182043" cy="1182043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102" name="组合 23"/>
            <p:cNvGrpSpPr>
              <a:grpSpLocks/>
            </p:cNvGrpSpPr>
            <p:nvPr/>
          </p:nvGrpSpPr>
          <p:grpSpPr bwMode="auto">
            <a:xfrm>
              <a:off x="4427538" y="4437063"/>
              <a:ext cx="865187" cy="863600"/>
              <a:chOff x="2483768" y="2852936"/>
              <a:chExt cx="3384376" cy="338437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483768" y="2852936"/>
                <a:ext cx="3384376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775630" y="3145338"/>
                <a:ext cx="2800652" cy="27995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092335" y="3462621"/>
                <a:ext cx="2167242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589124" y="3954104"/>
                <a:ext cx="1173663" cy="1182043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103" name="组合 28"/>
            <p:cNvGrpSpPr>
              <a:grpSpLocks/>
            </p:cNvGrpSpPr>
            <p:nvPr/>
          </p:nvGrpSpPr>
          <p:grpSpPr bwMode="auto">
            <a:xfrm>
              <a:off x="2987675" y="4437063"/>
              <a:ext cx="863600" cy="863600"/>
              <a:chOff x="2483768" y="2852936"/>
              <a:chExt cx="3384376" cy="338437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483768" y="2852936"/>
                <a:ext cx="3384376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776170" y="3145338"/>
                <a:ext cx="2799576" cy="27995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093453" y="3462621"/>
                <a:ext cx="2165005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584936" y="3954104"/>
                <a:ext cx="1182043" cy="1182043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104" name="组合 33"/>
            <p:cNvGrpSpPr>
              <a:grpSpLocks/>
            </p:cNvGrpSpPr>
            <p:nvPr/>
          </p:nvGrpSpPr>
          <p:grpSpPr bwMode="auto">
            <a:xfrm>
              <a:off x="1331913" y="4437063"/>
              <a:ext cx="865187" cy="863600"/>
              <a:chOff x="2483768" y="2852936"/>
              <a:chExt cx="3384376" cy="3384376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483768" y="2852936"/>
                <a:ext cx="3384376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75630" y="3145338"/>
                <a:ext cx="2800652" cy="27995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092335" y="3462621"/>
                <a:ext cx="2167242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589124" y="3954104"/>
                <a:ext cx="1173663" cy="1182043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105" name="组合 53"/>
            <p:cNvGrpSpPr>
              <a:grpSpLocks/>
            </p:cNvGrpSpPr>
            <p:nvPr/>
          </p:nvGrpSpPr>
          <p:grpSpPr bwMode="auto">
            <a:xfrm>
              <a:off x="1547813" y="3789363"/>
              <a:ext cx="431800" cy="431800"/>
              <a:chOff x="2483768" y="2852936"/>
              <a:chExt cx="3384376" cy="338437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483768" y="2852936"/>
                <a:ext cx="3384376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769943" y="3139119"/>
                <a:ext cx="2812018" cy="281201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093449" y="3462625"/>
                <a:ext cx="2165005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591152" y="3960328"/>
                <a:ext cx="1169601" cy="11696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106" name="组合 58"/>
            <p:cNvGrpSpPr>
              <a:grpSpLocks/>
            </p:cNvGrpSpPr>
            <p:nvPr/>
          </p:nvGrpSpPr>
          <p:grpSpPr bwMode="auto">
            <a:xfrm>
              <a:off x="3203575" y="3789363"/>
              <a:ext cx="360363" cy="360362"/>
              <a:chOff x="2483768" y="2852936"/>
              <a:chExt cx="3384376" cy="3384376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483768" y="2852936"/>
                <a:ext cx="3384376" cy="3384385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81950" y="3151119"/>
                <a:ext cx="2788011" cy="2788019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095047" y="3464217"/>
                <a:ext cx="2161818" cy="2161824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587043" y="3956214"/>
                <a:ext cx="1177826" cy="1177829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107" name="组合 63"/>
            <p:cNvGrpSpPr>
              <a:grpSpLocks/>
            </p:cNvGrpSpPr>
            <p:nvPr/>
          </p:nvGrpSpPr>
          <p:grpSpPr bwMode="auto">
            <a:xfrm>
              <a:off x="4787900" y="3860800"/>
              <a:ext cx="215900" cy="215900"/>
              <a:chOff x="2483768" y="2852936"/>
              <a:chExt cx="3384376" cy="338437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483768" y="2852952"/>
                <a:ext cx="3384376" cy="3384376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782389" y="3151573"/>
                <a:ext cx="2787133" cy="2787133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081011" y="3450194"/>
                <a:ext cx="2189890" cy="2189890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578713" y="3947897"/>
                <a:ext cx="1194486" cy="1194486"/>
              </a:xfrm>
              <a:prstGeom prst="ellips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4108" name="组合 68"/>
            <p:cNvGrpSpPr>
              <a:grpSpLocks/>
            </p:cNvGrpSpPr>
            <p:nvPr/>
          </p:nvGrpSpPr>
          <p:grpSpPr bwMode="auto">
            <a:xfrm>
              <a:off x="6335713" y="3883025"/>
              <a:ext cx="144462" cy="142875"/>
              <a:chOff x="2483768" y="2852936"/>
              <a:chExt cx="3384376" cy="3384376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2483768" y="2852960"/>
                <a:ext cx="3384376" cy="3384376"/>
              </a:xfrm>
              <a:prstGeom prst="ellipse">
                <a:avLst/>
              </a:prstGeom>
              <a:ln w="254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781297" y="3153793"/>
                <a:ext cx="2789319" cy="2782709"/>
              </a:xfrm>
              <a:prstGeom prst="ellipse">
                <a:avLst/>
              </a:prstGeom>
              <a:ln w="254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078825" y="3454627"/>
                <a:ext cx="2194262" cy="2181042"/>
              </a:xfrm>
              <a:prstGeom prst="ellipse">
                <a:avLst/>
              </a:prstGeom>
              <a:ln w="254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599500" y="3943469"/>
                <a:ext cx="1152912" cy="1203334"/>
              </a:xfrm>
              <a:prstGeom prst="ellipse">
                <a:avLst/>
              </a:prstGeom>
              <a:ln w="254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654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libri" charset="0"/>
                <a:ea typeface="宋体" charset="0"/>
              </a:rPr>
              <a:t>显微镜移动训练</a:t>
            </a:r>
          </a:p>
        </p:txBody>
      </p:sp>
      <p:grpSp>
        <p:nvGrpSpPr>
          <p:cNvPr id="5124" name="组合 105"/>
          <p:cNvGrpSpPr>
            <a:grpSpLocks/>
          </p:cNvGrpSpPr>
          <p:nvPr/>
        </p:nvGrpSpPr>
        <p:grpSpPr bwMode="auto">
          <a:xfrm>
            <a:off x="728697" y="2589456"/>
            <a:ext cx="4589859" cy="180975"/>
            <a:chOff x="971600" y="1772816"/>
            <a:chExt cx="6120680" cy="4572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71600" y="1772816"/>
              <a:ext cx="61206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971600" y="1926218"/>
              <a:ext cx="61206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71600" y="2076612"/>
              <a:ext cx="61206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971600" y="2230016"/>
              <a:ext cx="612068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椭圆 1"/>
          <p:cNvSpPr/>
          <p:nvPr/>
        </p:nvSpPr>
        <p:spPr>
          <a:xfrm>
            <a:off x="1476976" y="2187932"/>
            <a:ext cx="952415" cy="95241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等腰三角形 2"/>
          <p:cNvSpPr/>
          <p:nvPr/>
        </p:nvSpPr>
        <p:spPr>
          <a:xfrm rot="20014441">
            <a:off x="1930394" y="2678031"/>
            <a:ext cx="231182" cy="45152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1624933" y="1993750"/>
            <a:ext cx="1072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线形标注 2 10">
            <a:extLst>
              <a:ext uri="{FF2B5EF4-FFF2-40B4-BE49-F238E27FC236}">
                <a16:creationId xmlns:a16="http://schemas.microsoft.com/office/drawing/2014/main" id="{B084C169-6AD4-B640-A0C4-98026114954F}"/>
              </a:ext>
            </a:extLst>
          </p:cNvPr>
          <p:cNvSpPr/>
          <p:nvPr/>
        </p:nvSpPr>
        <p:spPr>
          <a:xfrm>
            <a:off x="2697615" y="3406877"/>
            <a:ext cx="1358191" cy="5751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9807"/>
              <a:gd name="adj6" fmla="val -455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笔尖</a:t>
            </a:r>
          </a:p>
        </p:txBody>
      </p:sp>
    </p:spTree>
    <p:extLst>
      <p:ext uri="{BB962C8B-B14F-4D97-AF65-F5344CB8AC3E}">
        <p14:creationId xmlns:p14="http://schemas.microsoft.com/office/powerpoint/2010/main" val="280469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libri" charset="0"/>
                <a:ea typeface="宋体" charset="0"/>
              </a:rPr>
              <a:t>放大率与景深</a:t>
            </a:r>
          </a:p>
        </p:txBody>
      </p:sp>
      <p:grpSp>
        <p:nvGrpSpPr>
          <p:cNvPr id="6148" name="组合 353"/>
          <p:cNvGrpSpPr>
            <a:grpSpLocks/>
          </p:cNvGrpSpPr>
          <p:nvPr/>
        </p:nvGrpSpPr>
        <p:grpSpPr bwMode="auto">
          <a:xfrm>
            <a:off x="292100" y="2358897"/>
            <a:ext cx="1458516" cy="323850"/>
            <a:chOff x="1619672" y="5877272"/>
            <a:chExt cx="1944216" cy="432048"/>
          </a:xfrm>
        </p:grpSpPr>
        <p:grpSp>
          <p:nvGrpSpPr>
            <p:cNvPr id="6306" name="组合 110"/>
            <p:cNvGrpSpPr>
              <a:grpSpLocks/>
            </p:cNvGrpSpPr>
            <p:nvPr/>
          </p:nvGrpSpPr>
          <p:grpSpPr bwMode="auto">
            <a:xfrm>
              <a:off x="1619672" y="5877272"/>
              <a:ext cx="431695" cy="432048"/>
              <a:chOff x="2483768" y="2852936"/>
              <a:chExt cx="3381612" cy="3384376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483768" y="2852936"/>
                <a:ext cx="3381612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769717" y="3139119"/>
                <a:ext cx="2809722" cy="281201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092959" y="3462625"/>
                <a:ext cx="2163237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590255" y="3960328"/>
                <a:ext cx="1168645" cy="11696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307" name="组合 130"/>
            <p:cNvGrpSpPr>
              <a:grpSpLocks/>
            </p:cNvGrpSpPr>
            <p:nvPr/>
          </p:nvGrpSpPr>
          <p:grpSpPr bwMode="auto">
            <a:xfrm>
              <a:off x="2124375" y="5877272"/>
              <a:ext cx="431695" cy="432048"/>
              <a:chOff x="2488835" y="2852936"/>
              <a:chExt cx="3381612" cy="3384376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488827" y="2852936"/>
                <a:ext cx="3381612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774776" y="3139119"/>
                <a:ext cx="2809722" cy="281201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098019" y="3462625"/>
                <a:ext cx="2163237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595314" y="3960328"/>
                <a:ext cx="1168645" cy="11696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308" name="组合 135"/>
            <p:cNvGrpSpPr>
              <a:grpSpLocks/>
            </p:cNvGrpSpPr>
            <p:nvPr/>
          </p:nvGrpSpPr>
          <p:grpSpPr bwMode="auto">
            <a:xfrm>
              <a:off x="2627490" y="5877272"/>
              <a:ext cx="431695" cy="432048"/>
              <a:chOff x="2481466" y="2852936"/>
              <a:chExt cx="3381612" cy="338437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481466" y="2852936"/>
                <a:ext cx="3381612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767407" y="3139119"/>
                <a:ext cx="2809722" cy="281201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90650" y="3462625"/>
                <a:ext cx="2163237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587945" y="3960328"/>
                <a:ext cx="1168645" cy="11696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309" name="组合 140"/>
            <p:cNvGrpSpPr>
              <a:grpSpLocks/>
            </p:cNvGrpSpPr>
            <p:nvPr/>
          </p:nvGrpSpPr>
          <p:grpSpPr bwMode="auto">
            <a:xfrm>
              <a:off x="3132193" y="5877272"/>
              <a:ext cx="431695" cy="432048"/>
              <a:chOff x="2486532" y="2852936"/>
              <a:chExt cx="3381612" cy="3384376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486532" y="2852936"/>
                <a:ext cx="3381612" cy="3384376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2473" y="3139119"/>
                <a:ext cx="2809722" cy="2812018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095716" y="3462625"/>
                <a:ext cx="2163237" cy="2165005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593011" y="3960328"/>
                <a:ext cx="1168645" cy="11696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6149" name="组合 354"/>
          <p:cNvGrpSpPr>
            <a:grpSpLocks/>
          </p:cNvGrpSpPr>
          <p:nvPr/>
        </p:nvGrpSpPr>
        <p:grpSpPr bwMode="auto">
          <a:xfrm>
            <a:off x="2398315" y="2358897"/>
            <a:ext cx="1079897" cy="323850"/>
            <a:chOff x="4139952" y="6021288"/>
            <a:chExt cx="1440160" cy="432048"/>
          </a:xfrm>
        </p:grpSpPr>
        <p:grpSp>
          <p:nvGrpSpPr>
            <p:cNvPr id="6150" name="组合 215"/>
            <p:cNvGrpSpPr>
              <a:grpSpLocks/>
            </p:cNvGrpSpPr>
            <p:nvPr/>
          </p:nvGrpSpPr>
          <p:grpSpPr bwMode="auto">
            <a:xfrm>
              <a:off x="4139952" y="6021288"/>
              <a:ext cx="724050" cy="144545"/>
              <a:chOff x="4139952" y="6021288"/>
              <a:chExt cx="724050" cy="144545"/>
            </a:xfrm>
          </p:grpSpPr>
          <p:grpSp>
            <p:nvGrpSpPr>
              <p:cNvPr id="6281" name="组合 165"/>
              <p:cNvGrpSpPr>
                <a:grpSpLocks/>
              </p:cNvGrpSpPr>
              <p:nvPr/>
            </p:nvGrpSpPr>
            <p:grpSpPr bwMode="auto">
              <a:xfrm>
                <a:off x="4139952" y="6021288"/>
                <a:ext cx="144492" cy="144545"/>
                <a:chOff x="2483768" y="2852936"/>
                <a:chExt cx="3395564" cy="3396815"/>
              </a:xfrm>
            </p:grpSpPr>
            <p:sp>
              <p:nvSpPr>
                <p:cNvPr id="178" name="椭圆 177"/>
                <p:cNvSpPr/>
                <p:nvPr/>
              </p:nvSpPr>
              <p:spPr>
                <a:xfrm>
                  <a:off x="2483768" y="2852936"/>
                  <a:ext cx="3395564" cy="339683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9" name="椭圆 178"/>
                <p:cNvSpPr/>
                <p:nvPr/>
              </p:nvSpPr>
              <p:spPr>
                <a:xfrm>
                  <a:off x="2782280" y="3151558"/>
                  <a:ext cx="2798540" cy="279959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0" name="椭圆 179"/>
                <p:cNvSpPr/>
                <p:nvPr/>
              </p:nvSpPr>
              <p:spPr>
                <a:xfrm>
                  <a:off x="3080792" y="3450180"/>
                  <a:ext cx="2201515" cy="220235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1" name="椭圆 180"/>
                <p:cNvSpPr/>
                <p:nvPr/>
              </p:nvSpPr>
              <p:spPr>
                <a:xfrm>
                  <a:off x="3603189" y="3972769"/>
                  <a:ext cx="1156723" cy="1157173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82" name="组合 175"/>
              <p:cNvGrpSpPr>
                <a:grpSpLocks/>
              </p:cNvGrpSpPr>
              <p:nvPr/>
            </p:nvGrpSpPr>
            <p:grpSpPr bwMode="auto">
              <a:xfrm>
                <a:off x="4284444" y="6021288"/>
                <a:ext cx="147669" cy="144545"/>
                <a:chOff x="2494956" y="2852936"/>
                <a:chExt cx="3470216" cy="3396815"/>
              </a:xfrm>
            </p:grpSpPr>
            <p:sp>
              <p:nvSpPr>
                <p:cNvPr id="174" name="椭圆 173"/>
                <p:cNvSpPr/>
                <p:nvPr/>
              </p:nvSpPr>
              <p:spPr>
                <a:xfrm>
                  <a:off x="2494956" y="2852936"/>
                  <a:ext cx="3470216" cy="339683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5" name="椭圆 174"/>
                <p:cNvSpPr/>
                <p:nvPr/>
              </p:nvSpPr>
              <p:spPr>
                <a:xfrm>
                  <a:off x="2793468" y="3151558"/>
                  <a:ext cx="2873192" cy="279959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6" name="椭圆 175"/>
                <p:cNvSpPr/>
                <p:nvPr/>
              </p:nvSpPr>
              <p:spPr>
                <a:xfrm>
                  <a:off x="3091980" y="3450180"/>
                  <a:ext cx="2276167" cy="220235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7" name="椭圆 176"/>
                <p:cNvSpPr/>
                <p:nvPr/>
              </p:nvSpPr>
              <p:spPr>
                <a:xfrm>
                  <a:off x="3614377" y="3972769"/>
                  <a:ext cx="1231375" cy="1157173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83" name="组合 180"/>
              <p:cNvGrpSpPr>
                <a:grpSpLocks/>
              </p:cNvGrpSpPr>
              <p:nvPr/>
            </p:nvGrpSpPr>
            <p:grpSpPr bwMode="auto">
              <a:xfrm>
                <a:off x="4432113" y="6021288"/>
                <a:ext cx="139729" cy="144545"/>
                <a:chOff x="2580796" y="2852936"/>
                <a:chExt cx="3283634" cy="3396815"/>
              </a:xfrm>
            </p:grpSpPr>
            <p:sp>
              <p:nvSpPr>
                <p:cNvPr id="170" name="椭圆 169"/>
                <p:cNvSpPr/>
                <p:nvPr/>
              </p:nvSpPr>
              <p:spPr>
                <a:xfrm>
                  <a:off x="2580796" y="2852936"/>
                  <a:ext cx="3283634" cy="339683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1" name="椭圆 170"/>
                <p:cNvSpPr/>
                <p:nvPr/>
              </p:nvSpPr>
              <p:spPr>
                <a:xfrm>
                  <a:off x="2879308" y="3151558"/>
                  <a:ext cx="2686610" cy="279959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2" name="椭圆 171"/>
                <p:cNvSpPr/>
                <p:nvPr/>
              </p:nvSpPr>
              <p:spPr>
                <a:xfrm>
                  <a:off x="3103192" y="3450180"/>
                  <a:ext cx="2164213" cy="220235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73" name="椭圆 172"/>
                <p:cNvSpPr/>
                <p:nvPr/>
              </p:nvSpPr>
              <p:spPr>
                <a:xfrm>
                  <a:off x="3588263" y="3972769"/>
                  <a:ext cx="1194049" cy="1157173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84" name="组合 185"/>
              <p:cNvGrpSpPr>
                <a:grpSpLocks/>
              </p:cNvGrpSpPr>
              <p:nvPr/>
            </p:nvGrpSpPr>
            <p:grpSpPr bwMode="auto">
              <a:xfrm>
                <a:off x="4571841" y="6021288"/>
                <a:ext cx="144492" cy="144545"/>
                <a:chOff x="2480031" y="2852936"/>
                <a:chExt cx="3395564" cy="3396815"/>
              </a:xfrm>
            </p:grpSpPr>
            <p:sp>
              <p:nvSpPr>
                <p:cNvPr id="166" name="椭圆 165"/>
                <p:cNvSpPr/>
                <p:nvPr/>
              </p:nvSpPr>
              <p:spPr>
                <a:xfrm>
                  <a:off x="2480031" y="2852936"/>
                  <a:ext cx="3395564" cy="339683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7" name="椭圆 166"/>
                <p:cNvSpPr/>
                <p:nvPr/>
              </p:nvSpPr>
              <p:spPr>
                <a:xfrm>
                  <a:off x="2778543" y="3151558"/>
                  <a:ext cx="2798540" cy="279959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8" name="椭圆 167"/>
                <p:cNvSpPr/>
                <p:nvPr/>
              </p:nvSpPr>
              <p:spPr>
                <a:xfrm>
                  <a:off x="3077055" y="3450180"/>
                  <a:ext cx="2201515" cy="220235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9" name="椭圆 168"/>
                <p:cNvSpPr/>
                <p:nvPr/>
              </p:nvSpPr>
              <p:spPr>
                <a:xfrm>
                  <a:off x="3599452" y="3972769"/>
                  <a:ext cx="1156723" cy="1157173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85" name="组合 190"/>
              <p:cNvGrpSpPr>
                <a:grpSpLocks/>
              </p:cNvGrpSpPr>
              <p:nvPr/>
            </p:nvGrpSpPr>
            <p:grpSpPr bwMode="auto">
              <a:xfrm>
                <a:off x="4716333" y="6021288"/>
                <a:ext cx="147669" cy="144545"/>
                <a:chOff x="2491219" y="2852936"/>
                <a:chExt cx="3470216" cy="3396815"/>
              </a:xfrm>
            </p:grpSpPr>
            <p:sp>
              <p:nvSpPr>
                <p:cNvPr id="162" name="椭圆 161"/>
                <p:cNvSpPr/>
                <p:nvPr/>
              </p:nvSpPr>
              <p:spPr>
                <a:xfrm>
                  <a:off x="2491219" y="2852936"/>
                  <a:ext cx="3470216" cy="339683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3" name="椭圆 162"/>
                <p:cNvSpPr/>
                <p:nvPr/>
              </p:nvSpPr>
              <p:spPr>
                <a:xfrm>
                  <a:off x="2789731" y="3151558"/>
                  <a:ext cx="2798564" cy="279959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4" name="椭圆 163"/>
                <p:cNvSpPr/>
                <p:nvPr/>
              </p:nvSpPr>
              <p:spPr>
                <a:xfrm>
                  <a:off x="3088243" y="3450180"/>
                  <a:ext cx="2201539" cy="220235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65" name="椭圆 164"/>
                <p:cNvSpPr/>
                <p:nvPr/>
              </p:nvSpPr>
              <p:spPr>
                <a:xfrm>
                  <a:off x="3610640" y="3972769"/>
                  <a:ext cx="1156747" cy="1157173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6151" name="组合 216"/>
            <p:cNvGrpSpPr>
              <a:grpSpLocks/>
            </p:cNvGrpSpPr>
            <p:nvPr/>
          </p:nvGrpSpPr>
          <p:grpSpPr bwMode="auto">
            <a:xfrm>
              <a:off x="4139952" y="6165833"/>
              <a:ext cx="724050" cy="142957"/>
              <a:chOff x="4139952" y="6021817"/>
              <a:chExt cx="724050" cy="142957"/>
            </a:xfrm>
          </p:grpSpPr>
          <p:grpSp>
            <p:nvGrpSpPr>
              <p:cNvPr id="6256" name="组合 165"/>
              <p:cNvGrpSpPr>
                <a:grpSpLocks/>
              </p:cNvGrpSpPr>
              <p:nvPr/>
            </p:nvGrpSpPr>
            <p:grpSpPr bwMode="auto">
              <a:xfrm>
                <a:off x="4139952" y="6021817"/>
                <a:ext cx="144492" cy="142957"/>
                <a:chOff x="2483768" y="2865375"/>
                <a:chExt cx="3395564" cy="3359499"/>
              </a:xfrm>
            </p:grpSpPr>
            <p:sp>
              <p:nvSpPr>
                <p:cNvPr id="153" name="椭圆 152"/>
                <p:cNvSpPr/>
                <p:nvPr/>
              </p:nvSpPr>
              <p:spPr>
                <a:xfrm>
                  <a:off x="2483768" y="2865399"/>
                  <a:ext cx="3395564" cy="335949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4" name="椭圆 153"/>
                <p:cNvSpPr/>
                <p:nvPr/>
              </p:nvSpPr>
              <p:spPr>
                <a:xfrm>
                  <a:off x="2782280" y="3164021"/>
                  <a:ext cx="2798540" cy="2762255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5" name="椭圆 154"/>
                <p:cNvSpPr/>
                <p:nvPr/>
              </p:nvSpPr>
              <p:spPr>
                <a:xfrm>
                  <a:off x="3080792" y="3462643"/>
                  <a:ext cx="2201515" cy="216501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6" name="椭圆 155"/>
                <p:cNvSpPr/>
                <p:nvPr/>
              </p:nvSpPr>
              <p:spPr>
                <a:xfrm>
                  <a:off x="3603189" y="3947892"/>
                  <a:ext cx="1156723" cy="119448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57" name="组合 175"/>
              <p:cNvGrpSpPr>
                <a:grpSpLocks/>
              </p:cNvGrpSpPr>
              <p:nvPr/>
            </p:nvGrpSpPr>
            <p:grpSpPr bwMode="auto">
              <a:xfrm>
                <a:off x="4284444" y="6021817"/>
                <a:ext cx="147669" cy="142957"/>
                <a:chOff x="2494956" y="2865375"/>
                <a:chExt cx="3470216" cy="3359499"/>
              </a:xfrm>
            </p:grpSpPr>
            <p:sp>
              <p:nvSpPr>
                <p:cNvPr id="149" name="椭圆 148"/>
                <p:cNvSpPr/>
                <p:nvPr/>
              </p:nvSpPr>
              <p:spPr>
                <a:xfrm>
                  <a:off x="2494956" y="2865399"/>
                  <a:ext cx="3470216" cy="335949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0" name="椭圆 149"/>
                <p:cNvSpPr/>
                <p:nvPr/>
              </p:nvSpPr>
              <p:spPr>
                <a:xfrm>
                  <a:off x="2793468" y="3164021"/>
                  <a:ext cx="2873192" cy="2762255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1" name="椭圆 150"/>
                <p:cNvSpPr/>
                <p:nvPr/>
              </p:nvSpPr>
              <p:spPr>
                <a:xfrm>
                  <a:off x="3091980" y="3462643"/>
                  <a:ext cx="2276167" cy="216501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3614377" y="3947892"/>
                  <a:ext cx="1231375" cy="119448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58" name="组合 180"/>
              <p:cNvGrpSpPr>
                <a:grpSpLocks/>
              </p:cNvGrpSpPr>
              <p:nvPr/>
            </p:nvGrpSpPr>
            <p:grpSpPr bwMode="auto">
              <a:xfrm>
                <a:off x="4432113" y="6021817"/>
                <a:ext cx="139729" cy="142957"/>
                <a:chOff x="2580796" y="2865375"/>
                <a:chExt cx="3283634" cy="3359499"/>
              </a:xfrm>
            </p:grpSpPr>
            <p:sp>
              <p:nvSpPr>
                <p:cNvPr id="145" name="椭圆 144"/>
                <p:cNvSpPr/>
                <p:nvPr/>
              </p:nvSpPr>
              <p:spPr>
                <a:xfrm>
                  <a:off x="2580796" y="2865399"/>
                  <a:ext cx="3283634" cy="335949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879308" y="3164021"/>
                  <a:ext cx="2686610" cy="2762255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3103192" y="3462643"/>
                  <a:ext cx="2164213" cy="216501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3588263" y="3947892"/>
                  <a:ext cx="1194049" cy="119448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59" name="组合 185"/>
              <p:cNvGrpSpPr>
                <a:grpSpLocks/>
              </p:cNvGrpSpPr>
              <p:nvPr/>
            </p:nvGrpSpPr>
            <p:grpSpPr bwMode="auto">
              <a:xfrm>
                <a:off x="4571841" y="6021817"/>
                <a:ext cx="144492" cy="142957"/>
                <a:chOff x="2480031" y="2865375"/>
                <a:chExt cx="3395564" cy="3359499"/>
              </a:xfrm>
            </p:grpSpPr>
            <p:sp>
              <p:nvSpPr>
                <p:cNvPr id="141" name="椭圆 140"/>
                <p:cNvSpPr/>
                <p:nvPr/>
              </p:nvSpPr>
              <p:spPr>
                <a:xfrm>
                  <a:off x="2480031" y="2865399"/>
                  <a:ext cx="3395564" cy="335949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42" name="椭圆 141"/>
                <p:cNvSpPr/>
                <p:nvPr/>
              </p:nvSpPr>
              <p:spPr>
                <a:xfrm>
                  <a:off x="2778543" y="3164021"/>
                  <a:ext cx="2798540" cy="2762255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3077055" y="3462643"/>
                  <a:ext cx="2201515" cy="216501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3599452" y="3947892"/>
                  <a:ext cx="1156723" cy="119448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60" name="组合 190"/>
              <p:cNvGrpSpPr>
                <a:grpSpLocks/>
              </p:cNvGrpSpPr>
              <p:nvPr/>
            </p:nvGrpSpPr>
            <p:grpSpPr bwMode="auto">
              <a:xfrm>
                <a:off x="4716333" y="6021817"/>
                <a:ext cx="147669" cy="142957"/>
                <a:chOff x="2491219" y="2865375"/>
                <a:chExt cx="3470216" cy="3359499"/>
              </a:xfrm>
            </p:grpSpPr>
            <p:sp>
              <p:nvSpPr>
                <p:cNvPr id="137" name="椭圆 136"/>
                <p:cNvSpPr/>
                <p:nvPr/>
              </p:nvSpPr>
              <p:spPr>
                <a:xfrm>
                  <a:off x="2491219" y="2865399"/>
                  <a:ext cx="3470216" cy="335949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2789731" y="3164021"/>
                  <a:ext cx="2798564" cy="2762255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3088243" y="3462643"/>
                  <a:ext cx="2201539" cy="216501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3610640" y="3947892"/>
                  <a:ext cx="1156747" cy="119448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6152" name="组合 242"/>
            <p:cNvGrpSpPr>
              <a:grpSpLocks/>
            </p:cNvGrpSpPr>
            <p:nvPr/>
          </p:nvGrpSpPr>
          <p:grpSpPr bwMode="auto">
            <a:xfrm>
              <a:off x="4139952" y="6308789"/>
              <a:ext cx="724050" cy="144546"/>
              <a:chOff x="4139952" y="6020757"/>
              <a:chExt cx="724050" cy="144546"/>
            </a:xfrm>
          </p:grpSpPr>
          <p:grpSp>
            <p:nvGrpSpPr>
              <p:cNvPr id="6231" name="组合 165"/>
              <p:cNvGrpSpPr>
                <a:grpSpLocks/>
              </p:cNvGrpSpPr>
              <p:nvPr/>
            </p:nvGrpSpPr>
            <p:grpSpPr bwMode="auto">
              <a:xfrm>
                <a:off x="4139952" y="6020757"/>
                <a:ext cx="144492" cy="144546"/>
                <a:chOff x="2483768" y="2840474"/>
                <a:chExt cx="3395564" cy="3396838"/>
              </a:xfrm>
            </p:grpSpPr>
            <p:sp>
              <p:nvSpPr>
                <p:cNvPr id="128" name="椭圆 127"/>
                <p:cNvSpPr/>
                <p:nvPr/>
              </p:nvSpPr>
              <p:spPr>
                <a:xfrm>
                  <a:off x="2483768" y="2840521"/>
                  <a:ext cx="3395564" cy="339681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2782280" y="3139143"/>
                  <a:ext cx="2798540" cy="279957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3080792" y="3437765"/>
                  <a:ext cx="2201515" cy="2202326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3603189" y="3960354"/>
                  <a:ext cx="1156723" cy="115714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32" name="组合 175"/>
              <p:cNvGrpSpPr>
                <a:grpSpLocks/>
              </p:cNvGrpSpPr>
              <p:nvPr/>
            </p:nvGrpSpPr>
            <p:grpSpPr bwMode="auto">
              <a:xfrm>
                <a:off x="4284444" y="6020757"/>
                <a:ext cx="147669" cy="144546"/>
                <a:chOff x="2494956" y="2840474"/>
                <a:chExt cx="3470216" cy="3396838"/>
              </a:xfrm>
            </p:grpSpPr>
            <p:sp>
              <p:nvSpPr>
                <p:cNvPr id="124" name="椭圆 123"/>
                <p:cNvSpPr/>
                <p:nvPr/>
              </p:nvSpPr>
              <p:spPr>
                <a:xfrm>
                  <a:off x="2494956" y="2840521"/>
                  <a:ext cx="3470216" cy="339681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2793468" y="3139143"/>
                  <a:ext cx="2873192" cy="279957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3091980" y="3437765"/>
                  <a:ext cx="2276167" cy="2202326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3614377" y="3960354"/>
                  <a:ext cx="1231375" cy="115714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33" name="组合 180"/>
              <p:cNvGrpSpPr>
                <a:grpSpLocks/>
              </p:cNvGrpSpPr>
              <p:nvPr/>
            </p:nvGrpSpPr>
            <p:grpSpPr bwMode="auto">
              <a:xfrm>
                <a:off x="4432113" y="6020757"/>
                <a:ext cx="139729" cy="144546"/>
                <a:chOff x="2580796" y="2840474"/>
                <a:chExt cx="3283634" cy="3396838"/>
              </a:xfrm>
            </p:grpSpPr>
            <p:sp>
              <p:nvSpPr>
                <p:cNvPr id="120" name="椭圆 119"/>
                <p:cNvSpPr/>
                <p:nvPr/>
              </p:nvSpPr>
              <p:spPr>
                <a:xfrm>
                  <a:off x="2580796" y="2840521"/>
                  <a:ext cx="3283634" cy="339681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2879308" y="3139143"/>
                  <a:ext cx="2686610" cy="279957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3103192" y="3437765"/>
                  <a:ext cx="2164213" cy="2202326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3588263" y="3960354"/>
                  <a:ext cx="1194049" cy="115714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34" name="组合 185"/>
              <p:cNvGrpSpPr>
                <a:grpSpLocks/>
              </p:cNvGrpSpPr>
              <p:nvPr/>
            </p:nvGrpSpPr>
            <p:grpSpPr bwMode="auto">
              <a:xfrm>
                <a:off x="4571841" y="6020757"/>
                <a:ext cx="144492" cy="144546"/>
                <a:chOff x="2480031" y="2840474"/>
                <a:chExt cx="3395564" cy="3396838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2480031" y="2840521"/>
                  <a:ext cx="3395564" cy="339681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2778543" y="3139143"/>
                  <a:ext cx="2798540" cy="279957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3077055" y="3437765"/>
                  <a:ext cx="2201515" cy="2202326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3599452" y="3960354"/>
                  <a:ext cx="1156723" cy="115714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35" name="组合 190"/>
              <p:cNvGrpSpPr>
                <a:grpSpLocks/>
              </p:cNvGrpSpPr>
              <p:nvPr/>
            </p:nvGrpSpPr>
            <p:grpSpPr bwMode="auto">
              <a:xfrm>
                <a:off x="4716333" y="6020757"/>
                <a:ext cx="147669" cy="144546"/>
                <a:chOff x="2491219" y="2840474"/>
                <a:chExt cx="3470216" cy="3396838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2491219" y="2840521"/>
                  <a:ext cx="3470216" cy="339681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789731" y="3139143"/>
                  <a:ext cx="2798564" cy="279957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3088243" y="3437765"/>
                  <a:ext cx="2201539" cy="2202326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3610640" y="3960354"/>
                  <a:ext cx="1156747" cy="115714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6153" name="组合 268"/>
            <p:cNvGrpSpPr>
              <a:grpSpLocks/>
            </p:cNvGrpSpPr>
            <p:nvPr/>
          </p:nvGrpSpPr>
          <p:grpSpPr bwMode="auto">
            <a:xfrm>
              <a:off x="4864002" y="6021288"/>
              <a:ext cx="716110" cy="144545"/>
              <a:chOff x="4143922" y="6021288"/>
              <a:chExt cx="716110" cy="144545"/>
            </a:xfrm>
          </p:grpSpPr>
          <p:grpSp>
            <p:nvGrpSpPr>
              <p:cNvPr id="6206" name="组合 165"/>
              <p:cNvGrpSpPr>
                <a:grpSpLocks/>
              </p:cNvGrpSpPr>
              <p:nvPr/>
            </p:nvGrpSpPr>
            <p:grpSpPr bwMode="auto">
              <a:xfrm>
                <a:off x="4143922" y="6021288"/>
                <a:ext cx="144492" cy="144545"/>
                <a:chOff x="2577059" y="2852936"/>
                <a:chExt cx="3395564" cy="3396815"/>
              </a:xfrm>
            </p:grpSpPr>
            <p:sp>
              <p:nvSpPr>
                <p:cNvPr id="103" name="椭圆 102"/>
                <p:cNvSpPr/>
                <p:nvPr/>
              </p:nvSpPr>
              <p:spPr>
                <a:xfrm>
                  <a:off x="2577059" y="2852936"/>
                  <a:ext cx="3395564" cy="339683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2875571" y="3151558"/>
                  <a:ext cx="2798540" cy="279959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3174083" y="3450180"/>
                  <a:ext cx="2201515" cy="220235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3696480" y="3972769"/>
                  <a:ext cx="1156723" cy="1157173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07" name="组合 175"/>
              <p:cNvGrpSpPr>
                <a:grpSpLocks/>
              </p:cNvGrpSpPr>
              <p:nvPr/>
            </p:nvGrpSpPr>
            <p:grpSpPr bwMode="auto">
              <a:xfrm>
                <a:off x="4288414" y="6021288"/>
                <a:ext cx="139729" cy="144545"/>
                <a:chOff x="2588247" y="2852936"/>
                <a:chExt cx="3283634" cy="3396815"/>
              </a:xfrm>
            </p:grpSpPr>
            <p:sp>
              <p:nvSpPr>
                <p:cNvPr id="99" name="椭圆 98"/>
                <p:cNvSpPr/>
                <p:nvPr/>
              </p:nvSpPr>
              <p:spPr>
                <a:xfrm>
                  <a:off x="2588247" y="2852936"/>
                  <a:ext cx="3283634" cy="339683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2886759" y="3151558"/>
                  <a:ext cx="2686610" cy="279959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3185271" y="3450180"/>
                  <a:ext cx="2089585" cy="220235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3670365" y="3972769"/>
                  <a:ext cx="1119421" cy="1157173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08" name="组合 180"/>
              <p:cNvGrpSpPr>
                <a:grpSpLocks/>
              </p:cNvGrpSpPr>
              <p:nvPr/>
            </p:nvGrpSpPr>
            <p:grpSpPr bwMode="auto">
              <a:xfrm>
                <a:off x="4428143" y="6021288"/>
                <a:ext cx="144493" cy="144545"/>
                <a:chOff x="2487505" y="2852936"/>
                <a:chExt cx="3395588" cy="3396815"/>
              </a:xfrm>
            </p:grpSpPr>
            <p:sp>
              <p:nvSpPr>
                <p:cNvPr id="95" name="椭圆 94"/>
                <p:cNvSpPr/>
                <p:nvPr/>
              </p:nvSpPr>
              <p:spPr>
                <a:xfrm>
                  <a:off x="2487505" y="2852936"/>
                  <a:ext cx="3395588" cy="339683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2786017" y="3151558"/>
                  <a:ext cx="2798564" cy="279959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3084529" y="3450180"/>
                  <a:ext cx="2201539" cy="220235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3606926" y="3972769"/>
                  <a:ext cx="1156747" cy="1157173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09" name="组合 185"/>
              <p:cNvGrpSpPr>
                <a:grpSpLocks/>
              </p:cNvGrpSpPr>
              <p:nvPr/>
            </p:nvGrpSpPr>
            <p:grpSpPr bwMode="auto">
              <a:xfrm>
                <a:off x="4572635" y="6021288"/>
                <a:ext cx="142905" cy="144545"/>
                <a:chOff x="2498694" y="2852936"/>
                <a:chExt cx="3358262" cy="3396815"/>
              </a:xfrm>
            </p:grpSpPr>
            <p:sp>
              <p:nvSpPr>
                <p:cNvPr id="91" name="椭圆 90"/>
                <p:cNvSpPr/>
                <p:nvPr/>
              </p:nvSpPr>
              <p:spPr>
                <a:xfrm>
                  <a:off x="2498718" y="2852936"/>
                  <a:ext cx="3358262" cy="339683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2797230" y="3151558"/>
                  <a:ext cx="2761238" cy="279959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3" name="椭圆 92"/>
                <p:cNvSpPr/>
                <p:nvPr/>
              </p:nvSpPr>
              <p:spPr>
                <a:xfrm>
                  <a:off x="3095742" y="3450180"/>
                  <a:ext cx="2164213" cy="220235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3580812" y="3972769"/>
                  <a:ext cx="1194049" cy="1157173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210" name="组合 190"/>
              <p:cNvGrpSpPr>
                <a:grpSpLocks/>
              </p:cNvGrpSpPr>
              <p:nvPr/>
            </p:nvGrpSpPr>
            <p:grpSpPr bwMode="auto">
              <a:xfrm>
                <a:off x="4715540" y="6021288"/>
                <a:ext cx="144492" cy="144545"/>
                <a:chOff x="2472580" y="2852936"/>
                <a:chExt cx="3395564" cy="3396815"/>
              </a:xfrm>
            </p:grpSpPr>
            <p:sp>
              <p:nvSpPr>
                <p:cNvPr id="87" name="椭圆 86"/>
                <p:cNvSpPr/>
                <p:nvPr/>
              </p:nvSpPr>
              <p:spPr>
                <a:xfrm>
                  <a:off x="2472580" y="2852936"/>
                  <a:ext cx="3395564" cy="339683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2771092" y="3151558"/>
                  <a:ext cx="2798540" cy="279959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3069604" y="3450180"/>
                  <a:ext cx="2201515" cy="220235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3592001" y="3972769"/>
                  <a:ext cx="1156723" cy="1157173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6154" name="组合 294"/>
            <p:cNvGrpSpPr>
              <a:grpSpLocks/>
            </p:cNvGrpSpPr>
            <p:nvPr/>
          </p:nvGrpSpPr>
          <p:grpSpPr bwMode="auto">
            <a:xfrm>
              <a:off x="4864002" y="6165833"/>
              <a:ext cx="716110" cy="142957"/>
              <a:chOff x="4143922" y="6021817"/>
              <a:chExt cx="716110" cy="142957"/>
            </a:xfrm>
          </p:grpSpPr>
          <p:grpSp>
            <p:nvGrpSpPr>
              <p:cNvPr id="6181" name="组合 165"/>
              <p:cNvGrpSpPr>
                <a:grpSpLocks/>
              </p:cNvGrpSpPr>
              <p:nvPr/>
            </p:nvGrpSpPr>
            <p:grpSpPr bwMode="auto">
              <a:xfrm>
                <a:off x="4143922" y="6021817"/>
                <a:ext cx="144492" cy="142957"/>
                <a:chOff x="2577059" y="2865375"/>
                <a:chExt cx="3395564" cy="3359499"/>
              </a:xfrm>
            </p:grpSpPr>
            <p:sp>
              <p:nvSpPr>
                <p:cNvPr id="78" name="椭圆 77"/>
                <p:cNvSpPr/>
                <p:nvPr/>
              </p:nvSpPr>
              <p:spPr>
                <a:xfrm>
                  <a:off x="2577059" y="2865399"/>
                  <a:ext cx="3395564" cy="335949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875571" y="3164021"/>
                  <a:ext cx="2798540" cy="2762255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3174083" y="3462643"/>
                  <a:ext cx="2201515" cy="216501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3696480" y="3947892"/>
                  <a:ext cx="1156723" cy="119448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182" name="组合 175"/>
              <p:cNvGrpSpPr>
                <a:grpSpLocks/>
              </p:cNvGrpSpPr>
              <p:nvPr/>
            </p:nvGrpSpPr>
            <p:grpSpPr bwMode="auto">
              <a:xfrm>
                <a:off x="4288414" y="6021817"/>
                <a:ext cx="139729" cy="142957"/>
                <a:chOff x="2588247" y="2865375"/>
                <a:chExt cx="3283634" cy="3359499"/>
              </a:xfrm>
            </p:grpSpPr>
            <p:sp>
              <p:nvSpPr>
                <p:cNvPr id="74" name="椭圆 73"/>
                <p:cNvSpPr/>
                <p:nvPr/>
              </p:nvSpPr>
              <p:spPr>
                <a:xfrm>
                  <a:off x="2588247" y="2865399"/>
                  <a:ext cx="3283634" cy="335949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2886759" y="3164021"/>
                  <a:ext cx="2686610" cy="2762255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3185271" y="3462643"/>
                  <a:ext cx="2089585" cy="216501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3670365" y="3947892"/>
                  <a:ext cx="1119421" cy="119448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183" name="组合 180"/>
              <p:cNvGrpSpPr>
                <a:grpSpLocks/>
              </p:cNvGrpSpPr>
              <p:nvPr/>
            </p:nvGrpSpPr>
            <p:grpSpPr bwMode="auto">
              <a:xfrm>
                <a:off x="4428143" y="6021817"/>
                <a:ext cx="144493" cy="142957"/>
                <a:chOff x="2487505" y="2865375"/>
                <a:chExt cx="3395588" cy="3359499"/>
              </a:xfrm>
            </p:grpSpPr>
            <p:sp>
              <p:nvSpPr>
                <p:cNvPr id="70" name="椭圆 69"/>
                <p:cNvSpPr/>
                <p:nvPr/>
              </p:nvSpPr>
              <p:spPr>
                <a:xfrm>
                  <a:off x="2487505" y="2865399"/>
                  <a:ext cx="3395588" cy="335949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2786017" y="3164021"/>
                  <a:ext cx="2798564" cy="2762255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3084529" y="3462643"/>
                  <a:ext cx="2201539" cy="216501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3606926" y="3947892"/>
                  <a:ext cx="1156747" cy="119448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184" name="组合 185"/>
              <p:cNvGrpSpPr>
                <a:grpSpLocks/>
              </p:cNvGrpSpPr>
              <p:nvPr/>
            </p:nvGrpSpPr>
            <p:grpSpPr bwMode="auto">
              <a:xfrm>
                <a:off x="4572635" y="6021817"/>
                <a:ext cx="142905" cy="142957"/>
                <a:chOff x="2498694" y="2865375"/>
                <a:chExt cx="3358262" cy="3359499"/>
              </a:xfrm>
            </p:grpSpPr>
            <p:sp>
              <p:nvSpPr>
                <p:cNvPr id="66" name="椭圆 65"/>
                <p:cNvSpPr/>
                <p:nvPr/>
              </p:nvSpPr>
              <p:spPr>
                <a:xfrm>
                  <a:off x="2498718" y="2865399"/>
                  <a:ext cx="3358262" cy="335949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2797230" y="3164021"/>
                  <a:ext cx="2761238" cy="2762255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3095742" y="3462643"/>
                  <a:ext cx="2164213" cy="216501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3580812" y="3947892"/>
                  <a:ext cx="1194049" cy="119448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185" name="组合 190"/>
              <p:cNvGrpSpPr>
                <a:grpSpLocks/>
              </p:cNvGrpSpPr>
              <p:nvPr/>
            </p:nvGrpSpPr>
            <p:grpSpPr bwMode="auto">
              <a:xfrm>
                <a:off x="4715540" y="6021817"/>
                <a:ext cx="144492" cy="142957"/>
                <a:chOff x="2472580" y="2865375"/>
                <a:chExt cx="3395564" cy="3359499"/>
              </a:xfrm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2472580" y="2865399"/>
                  <a:ext cx="3395564" cy="335949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2771092" y="3164021"/>
                  <a:ext cx="2798540" cy="2762255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3069604" y="3462643"/>
                  <a:ext cx="2201515" cy="216501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3592001" y="3947892"/>
                  <a:ext cx="1156723" cy="119448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6155" name="组合 320"/>
            <p:cNvGrpSpPr>
              <a:grpSpLocks/>
            </p:cNvGrpSpPr>
            <p:nvPr/>
          </p:nvGrpSpPr>
          <p:grpSpPr bwMode="auto">
            <a:xfrm>
              <a:off x="4864002" y="6308789"/>
              <a:ext cx="716110" cy="144546"/>
              <a:chOff x="4143922" y="6020757"/>
              <a:chExt cx="716110" cy="144546"/>
            </a:xfrm>
          </p:grpSpPr>
          <p:grpSp>
            <p:nvGrpSpPr>
              <p:cNvPr id="6156" name="组合 165"/>
              <p:cNvGrpSpPr>
                <a:grpSpLocks/>
              </p:cNvGrpSpPr>
              <p:nvPr/>
            </p:nvGrpSpPr>
            <p:grpSpPr bwMode="auto">
              <a:xfrm>
                <a:off x="4143922" y="6020757"/>
                <a:ext cx="144492" cy="144546"/>
                <a:chOff x="2577059" y="2840474"/>
                <a:chExt cx="3395564" cy="3396838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2577059" y="2840521"/>
                  <a:ext cx="3395564" cy="339681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2875571" y="3139143"/>
                  <a:ext cx="2798540" cy="279957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3174083" y="3437765"/>
                  <a:ext cx="2201515" cy="2202326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3696480" y="3960354"/>
                  <a:ext cx="1156723" cy="115714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157" name="组合 175"/>
              <p:cNvGrpSpPr>
                <a:grpSpLocks/>
              </p:cNvGrpSpPr>
              <p:nvPr/>
            </p:nvGrpSpPr>
            <p:grpSpPr bwMode="auto">
              <a:xfrm>
                <a:off x="4288414" y="6020757"/>
                <a:ext cx="139729" cy="144546"/>
                <a:chOff x="2588247" y="2840474"/>
                <a:chExt cx="3283634" cy="3396838"/>
              </a:xfrm>
            </p:grpSpPr>
            <p:sp>
              <p:nvSpPr>
                <p:cNvPr id="49" name="椭圆 48"/>
                <p:cNvSpPr/>
                <p:nvPr/>
              </p:nvSpPr>
              <p:spPr>
                <a:xfrm>
                  <a:off x="2588247" y="2840521"/>
                  <a:ext cx="3283634" cy="339681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2886759" y="3139143"/>
                  <a:ext cx="2686610" cy="279957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3185271" y="3437765"/>
                  <a:ext cx="2089585" cy="2202326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3670365" y="3960354"/>
                  <a:ext cx="1119421" cy="115714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158" name="组合 180"/>
              <p:cNvGrpSpPr>
                <a:grpSpLocks/>
              </p:cNvGrpSpPr>
              <p:nvPr/>
            </p:nvGrpSpPr>
            <p:grpSpPr bwMode="auto">
              <a:xfrm>
                <a:off x="4428143" y="6020757"/>
                <a:ext cx="144493" cy="144546"/>
                <a:chOff x="2487505" y="2840474"/>
                <a:chExt cx="3395588" cy="3396838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2487505" y="2840521"/>
                  <a:ext cx="3395588" cy="339681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786017" y="3139143"/>
                  <a:ext cx="2798564" cy="279957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3084529" y="3437765"/>
                  <a:ext cx="2201539" cy="2202326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3606926" y="3960354"/>
                  <a:ext cx="1156747" cy="115714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159" name="组合 185"/>
              <p:cNvGrpSpPr>
                <a:grpSpLocks/>
              </p:cNvGrpSpPr>
              <p:nvPr/>
            </p:nvGrpSpPr>
            <p:grpSpPr bwMode="auto">
              <a:xfrm>
                <a:off x="4572635" y="6020757"/>
                <a:ext cx="142905" cy="144546"/>
                <a:chOff x="2498694" y="2840474"/>
                <a:chExt cx="3358262" cy="3396838"/>
              </a:xfrm>
            </p:grpSpPr>
            <p:sp>
              <p:nvSpPr>
                <p:cNvPr id="41" name="椭圆 40"/>
                <p:cNvSpPr/>
                <p:nvPr/>
              </p:nvSpPr>
              <p:spPr>
                <a:xfrm>
                  <a:off x="2498718" y="2840521"/>
                  <a:ext cx="3358262" cy="339681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2797230" y="3139143"/>
                  <a:ext cx="2761238" cy="279957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3095742" y="3437765"/>
                  <a:ext cx="2164213" cy="2202326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3580812" y="3960354"/>
                  <a:ext cx="1194049" cy="115714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160" name="组合 190"/>
              <p:cNvGrpSpPr>
                <a:grpSpLocks/>
              </p:cNvGrpSpPr>
              <p:nvPr/>
            </p:nvGrpSpPr>
            <p:grpSpPr bwMode="auto">
              <a:xfrm>
                <a:off x="4715540" y="6020757"/>
                <a:ext cx="144492" cy="144546"/>
                <a:chOff x="2472580" y="2840474"/>
                <a:chExt cx="3395564" cy="3396838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2472580" y="2840521"/>
                  <a:ext cx="3395564" cy="3396814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2771092" y="3139143"/>
                  <a:ext cx="2798540" cy="2799570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3069604" y="3437765"/>
                  <a:ext cx="2201515" cy="2202326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3592001" y="3960354"/>
                  <a:ext cx="1156723" cy="1157149"/>
                </a:xfrm>
                <a:prstGeom prst="ellipse">
                  <a:avLst/>
                </a:prstGeom>
                <a:ln w="254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</p:grpSp>
      <p:pic>
        <p:nvPicPr>
          <p:cNvPr id="2" name="图片 1" descr="1*NjT4dGUJxU3ldT07qav5IQ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5" r="25838"/>
          <a:stretch/>
        </p:blipFill>
        <p:spPr>
          <a:xfrm>
            <a:off x="3775467" y="1768002"/>
            <a:ext cx="2265579" cy="18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9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ea typeface="宋体" charset="0"/>
              </a:rPr>
              <a:t>综合训练</a:t>
            </a:r>
          </a:p>
        </p:txBody>
      </p:sp>
      <p:grpSp>
        <p:nvGrpSpPr>
          <p:cNvPr id="7172" name="组合 268"/>
          <p:cNvGrpSpPr>
            <a:grpSpLocks/>
          </p:cNvGrpSpPr>
          <p:nvPr/>
        </p:nvGrpSpPr>
        <p:grpSpPr bwMode="auto">
          <a:xfrm>
            <a:off x="3155950" y="1339261"/>
            <a:ext cx="919163" cy="3348038"/>
            <a:chOff x="7632340" y="1484784"/>
            <a:chExt cx="1225550" cy="4464496"/>
          </a:xfrm>
        </p:grpSpPr>
        <p:pic>
          <p:nvPicPr>
            <p:cNvPr id="7173" name="图片 268" descr="maze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826958" y="1772953"/>
              <a:ext cx="836315" cy="539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图片 269" descr="maze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826958" y="2889078"/>
              <a:ext cx="836315" cy="539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5" name="图片 270" descr="maze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826958" y="4005202"/>
              <a:ext cx="836315" cy="539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6" name="图片 271" descr="maze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826958" y="5121327"/>
              <a:ext cx="836315" cy="539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 bwMode="auto">
            <a:xfrm>
              <a:off x="7632340" y="2600909"/>
              <a:ext cx="12255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>
              <a:off x="7632340" y="3717032"/>
              <a:ext cx="12255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7632340" y="4833157"/>
              <a:ext cx="12255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auto">
            <a:xfrm>
              <a:off x="7632340" y="1484784"/>
              <a:ext cx="12255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auto">
            <a:xfrm>
              <a:off x="7632340" y="5949280"/>
              <a:ext cx="12255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618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libri" charset="0"/>
                <a:ea typeface="宋体" charset="0"/>
              </a:rPr>
              <a:t>器械传递训练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ea typeface="宋体" charset="0"/>
              </a:rPr>
              <a:t>眼睛不离开显微镜</a:t>
            </a:r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从助手中接过笔，在圆心画点，再将笔交还助手</a:t>
            </a:r>
            <a:endParaRPr lang="en-US" altLang="zh-CN" dirty="0">
              <a:latin typeface="Calibri" charset="0"/>
              <a:ea typeface="宋体" charset="0"/>
            </a:endParaRPr>
          </a:p>
          <a:p>
            <a:r>
              <a:rPr lang="zh-CN" altLang="en-US" dirty="0">
                <a:latin typeface="Calibri" charset="0"/>
                <a:ea typeface="宋体" charset="0"/>
              </a:rPr>
              <a:t>右手完成后以左手重试</a:t>
            </a:r>
          </a:p>
          <a:p>
            <a:endParaRPr lang="en-US" altLang="zh-CN" dirty="0">
              <a:latin typeface="Calibri" charset="0"/>
              <a:ea typeface="宋体" charset="0"/>
            </a:endParaRPr>
          </a:p>
          <a:p>
            <a:endParaRPr lang="zh-CN" altLang="en-US" dirty="0">
              <a:latin typeface="Calibri" charset="0"/>
              <a:ea typeface="宋体" charset="0"/>
            </a:endParaRPr>
          </a:p>
        </p:txBody>
      </p:sp>
      <p:grpSp>
        <p:nvGrpSpPr>
          <p:cNvPr id="8196" name="组合 33"/>
          <p:cNvGrpSpPr>
            <a:grpSpLocks/>
          </p:cNvGrpSpPr>
          <p:nvPr/>
        </p:nvGrpSpPr>
        <p:grpSpPr bwMode="auto">
          <a:xfrm>
            <a:off x="2195513" y="3868341"/>
            <a:ext cx="648891" cy="647700"/>
            <a:chOff x="2483768" y="2852936"/>
            <a:chExt cx="3384376" cy="3384376"/>
          </a:xfrm>
        </p:grpSpPr>
        <p:sp>
          <p:nvSpPr>
            <p:cNvPr id="5" name="椭圆 4"/>
            <p:cNvSpPr/>
            <p:nvPr/>
          </p:nvSpPr>
          <p:spPr>
            <a:xfrm>
              <a:off x="2483768" y="2852936"/>
              <a:ext cx="3384376" cy="3384376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775633" y="3145334"/>
              <a:ext cx="2800645" cy="2799576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092334" y="3462621"/>
              <a:ext cx="2167243" cy="2165005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589123" y="3954100"/>
              <a:ext cx="1173666" cy="1182043"/>
            </a:xfrm>
            <a:prstGeom prst="ellips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165889"/>
      </p:ext>
    </p:extLst>
  </p:cSld>
  <p:clrMapOvr>
    <a:masterClrMapping/>
  </p:clrMapOvr>
</p:sld>
</file>

<file path=ppt/theme/theme1.xml><?xml version="1.0" encoding="utf-8"?>
<a:theme xmlns:a="http://schemas.openxmlformats.org/drawingml/2006/main" name="宽屏公开课演讲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宽屏公开课演讲.pot</Template>
  <TotalTime>3292</TotalTime>
  <Words>637</Words>
  <Application>Microsoft Macintosh PowerPoint</Application>
  <PresentationFormat>全屏显示(16:9)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Arial</vt:lpstr>
      <vt:lpstr>Calibri</vt:lpstr>
      <vt:lpstr>宽屏公开课演讲</vt:lpstr>
      <vt:lpstr>显微镜操作训练</vt:lpstr>
      <vt:lpstr>PowerPoint 演示文稿</vt:lpstr>
      <vt:lpstr>PowerPoint 演示文稿</vt:lpstr>
      <vt:lpstr>显微镜的放大/缩小/调节焦距</vt:lpstr>
      <vt:lpstr>显微镜移动训练</vt:lpstr>
      <vt:lpstr>放大率与景深</vt:lpstr>
      <vt:lpstr>综合训练</vt:lpstr>
      <vt:lpstr>器械传递训练</vt:lpstr>
    </vt:vector>
  </TitlesOfParts>
  <Company>Goldengrape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Grape Golden</dc:creator>
  <cp:lastModifiedBy>X Z</cp:lastModifiedBy>
  <cp:revision>177</cp:revision>
  <dcterms:created xsi:type="dcterms:W3CDTF">2015-08-23T19:17:07Z</dcterms:created>
  <dcterms:modified xsi:type="dcterms:W3CDTF">2019-06-19T15:40:55Z</dcterms:modified>
</cp:coreProperties>
</file>