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00" r:id="rId2"/>
    <p:sldId id="301" r:id="rId3"/>
    <p:sldId id="302" r:id="rId4"/>
    <p:sldId id="303" r:id="rId5"/>
    <p:sldId id="305" r:id="rId6"/>
    <p:sldId id="307" r:id="rId7"/>
    <p:sldId id="308" r:id="rId8"/>
    <p:sldId id="311" r:id="rId9"/>
    <p:sldId id="304" r:id="rId10"/>
    <p:sldId id="309" r:id="rId11"/>
    <p:sldId id="310" r:id="rId12"/>
    <p:sldId id="313" r:id="rId13"/>
    <p:sldId id="312" r:id="rId14"/>
    <p:sldId id="314" r:id="rId15"/>
  </p:sldIdLst>
  <p:sldSz cx="9144000" cy="5143500" type="screen16x9"/>
  <p:notesSz cx="6858000" cy="9144000"/>
  <p:defaultTextStyle>
    <a:defPPr>
      <a:defRPr lang="zh-CN"/>
    </a:defPPr>
    <a:lvl1pPr algn="l" defTabSz="457200" rtl="0" fontAlgn="base">
      <a:spcBef>
        <a:spcPct val="0"/>
      </a:spcBef>
      <a:spcAft>
        <a:spcPct val="0"/>
      </a:spcAft>
      <a:defRPr kumimoji="1" kern="1200">
        <a:solidFill>
          <a:schemeClr val="tx1"/>
        </a:solidFill>
        <a:latin typeface="Calibri" charset="0"/>
        <a:ea typeface="宋体" charset="0"/>
        <a:cs typeface="宋体" charset="0"/>
      </a:defRPr>
    </a:lvl1pPr>
    <a:lvl2pPr marL="457200" algn="l" defTabSz="457200" rtl="0" fontAlgn="base">
      <a:spcBef>
        <a:spcPct val="0"/>
      </a:spcBef>
      <a:spcAft>
        <a:spcPct val="0"/>
      </a:spcAft>
      <a:defRPr kumimoji="1" kern="1200">
        <a:solidFill>
          <a:schemeClr val="tx1"/>
        </a:solidFill>
        <a:latin typeface="Calibri" charset="0"/>
        <a:ea typeface="宋体" charset="0"/>
        <a:cs typeface="宋体" charset="0"/>
      </a:defRPr>
    </a:lvl2pPr>
    <a:lvl3pPr marL="914400" algn="l" defTabSz="457200" rtl="0" fontAlgn="base">
      <a:spcBef>
        <a:spcPct val="0"/>
      </a:spcBef>
      <a:spcAft>
        <a:spcPct val="0"/>
      </a:spcAft>
      <a:defRPr kumimoji="1" kern="1200">
        <a:solidFill>
          <a:schemeClr val="tx1"/>
        </a:solidFill>
        <a:latin typeface="Calibri" charset="0"/>
        <a:ea typeface="宋体" charset="0"/>
        <a:cs typeface="宋体" charset="0"/>
      </a:defRPr>
    </a:lvl3pPr>
    <a:lvl4pPr marL="1371600" algn="l" defTabSz="457200" rtl="0" fontAlgn="base">
      <a:spcBef>
        <a:spcPct val="0"/>
      </a:spcBef>
      <a:spcAft>
        <a:spcPct val="0"/>
      </a:spcAft>
      <a:defRPr kumimoji="1" kern="1200">
        <a:solidFill>
          <a:schemeClr val="tx1"/>
        </a:solidFill>
        <a:latin typeface="Calibri" charset="0"/>
        <a:ea typeface="宋体" charset="0"/>
        <a:cs typeface="宋体" charset="0"/>
      </a:defRPr>
    </a:lvl4pPr>
    <a:lvl5pPr marL="1828800" algn="l" defTabSz="457200" rtl="0" fontAlgn="base">
      <a:spcBef>
        <a:spcPct val="0"/>
      </a:spcBef>
      <a:spcAft>
        <a:spcPct val="0"/>
      </a:spcAft>
      <a:defRPr kumimoji="1" kern="1200">
        <a:solidFill>
          <a:schemeClr val="tx1"/>
        </a:solidFill>
        <a:latin typeface="Calibri" charset="0"/>
        <a:ea typeface="宋体" charset="0"/>
        <a:cs typeface="宋体" charset="0"/>
      </a:defRPr>
    </a:lvl5pPr>
    <a:lvl6pPr marL="2286000" algn="l" defTabSz="457200" rtl="0" eaLnBrk="1" latinLnBrk="0" hangingPunct="1">
      <a:defRPr kumimoji="1" kern="1200">
        <a:solidFill>
          <a:schemeClr val="tx1"/>
        </a:solidFill>
        <a:latin typeface="Calibri" charset="0"/>
        <a:ea typeface="宋体" charset="0"/>
        <a:cs typeface="宋体" charset="0"/>
      </a:defRPr>
    </a:lvl6pPr>
    <a:lvl7pPr marL="2743200" algn="l" defTabSz="457200" rtl="0" eaLnBrk="1" latinLnBrk="0" hangingPunct="1">
      <a:defRPr kumimoji="1" kern="1200">
        <a:solidFill>
          <a:schemeClr val="tx1"/>
        </a:solidFill>
        <a:latin typeface="Calibri" charset="0"/>
        <a:ea typeface="宋体" charset="0"/>
        <a:cs typeface="宋体" charset="0"/>
      </a:defRPr>
    </a:lvl7pPr>
    <a:lvl8pPr marL="3200400" algn="l" defTabSz="457200" rtl="0" eaLnBrk="1" latinLnBrk="0" hangingPunct="1">
      <a:defRPr kumimoji="1" kern="1200">
        <a:solidFill>
          <a:schemeClr val="tx1"/>
        </a:solidFill>
        <a:latin typeface="Calibri" charset="0"/>
        <a:ea typeface="宋体" charset="0"/>
        <a:cs typeface="宋体" charset="0"/>
      </a:defRPr>
    </a:lvl8pPr>
    <a:lvl9pPr marL="3657600" algn="l" defTabSz="457200" rtl="0" eaLnBrk="1" latinLnBrk="0" hangingPunct="1">
      <a:defRPr kumimoji="1" kern="1200">
        <a:solidFill>
          <a:schemeClr val="tx1"/>
        </a:solidFill>
        <a:latin typeface="Calibri" charset="0"/>
        <a:ea typeface="宋体" charset="0"/>
        <a:cs typeface="宋体"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5"/>
    <p:restoredTop sz="62337"/>
  </p:normalViewPr>
  <p:slideViewPr>
    <p:cSldViewPr snapToGrid="0" snapToObjects="1">
      <p:cViewPr>
        <p:scale>
          <a:sx n="97" d="100"/>
          <a:sy n="97" d="100"/>
        </p:scale>
        <p:origin x="144" y="-19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6274C-D1C1-1841-9B98-5C74E72887B6}" type="datetimeFigureOut">
              <a:rPr kumimoji="1" lang="zh-CN" altLang="en-US" smtClean="0"/>
              <a:t>2019/7/2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450D4-F945-DD4F-843C-4A6573BE3ABC}" type="slidenum">
              <a:rPr kumimoji="1" lang="zh-CN" altLang="en-US" smtClean="0"/>
              <a:t>‹#›</a:t>
            </a:fld>
            <a:endParaRPr kumimoji="1" lang="zh-CN" altLang="en-US"/>
          </a:p>
        </p:txBody>
      </p:sp>
    </p:spTree>
    <p:extLst>
      <p:ext uri="{BB962C8B-B14F-4D97-AF65-F5344CB8AC3E}">
        <p14:creationId xmlns:p14="http://schemas.microsoft.com/office/powerpoint/2010/main" val="89478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这一课讲解</a:t>
            </a:r>
            <a:r>
              <a:rPr kumimoji="1" lang="en-US" altLang="zh-CN" dirty="0" err="1"/>
              <a:t>phaco</a:t>
            </a:r>
            <a:r>
              <a:rPr kumimoji="1" lang="zh-CN" altLang="en-US" dirty="0"/>
              <a:t>手术的切口，切口是手术正式开始的第一步，但这一步并不是最容易的，相反这一步难度还挺大，而且影响后续所有的操作。</a:t>
            </a:r>
            <a:endParaRPr kumimoji="1" lang="en-US" altLang="zh-CN" dirty="0"/>
          </a:p>
          <a:p>
            <a:r>
              <a:rPr kumimoji="1" lang="zh-CN" altLang="en-US" dirty="0"/>
              <a:t>所以做切口并不适合一开始就学习，如果有老师带着分步骤练习操作，请不要一开始就学习做切口，</a:t>
            </a:r>
            <a:endParaRPr kumimoji="1" lang="en-US" altLang="zh-CN" dirty="0"/>
          </a:p>
          <a:p>
            <a:r>
              <a:rPr kumimoji="1" lang="zh-CN" altLang="en-US" dirty="0"/>
              <a:t>在练习做切口之前还有很多简单的步骤可以练习，包括但不限于水密切口、</a:t>
            </a:r>
            <a:r>
              <a:rPr kumimoji="1" lang="en-US" altLang="zh-CN" dirty="0"/>
              <a:t>IA</a:t>
            </a:r>
            <a:r>
              <a:rPr kumimoji="1" lang="zh-CN" altLang="en-US" dirty="0"/>
              <a:t>吸取粘弹剂、人工晶体植入等等。</a:t>
            </a:r>
            <a:endParaRPr kumimoji="1" lang="en-US" altLang="zh-CN" dirty="0"/>
          </a:p>
          <a:p>
            <a:r>
              <a:rPr kumimoji="1" lang="zh-CN" altLang="en-US" dirty="0"/>
              <a:t>做好其他这些动作，对显微器械的使用逐渐熟悉以后，再来学习切口的做法，会容易很多。</a:t>
            </a:r>
            <a:endParaRPr kumimoji="1" lang="en-US" altLang="zh-CN" dirty="0"/>
          </a:p>
          <a:p>
            <a:endParaRPr kumimoji="1" lang="en-US" altLang="zh-CN" dirty="0"/>
          </a:p>
          <a:p>
            <a:r>
              <a:rPr kumimoji="1" lang="zh-CN" altLang="en-US" dirty="0"/>
              <a:t>不过如果是自己在</a:t>
            </a:r>
            <a:r>
              <a:rPr kumimoji="1" lang="en-US" altLang="zh-CN" dirty="0" err="1"/>
              <a:t>wetlab</a:t>
            </a:r>
            <a:r>
              <a:rPr kumimoji="1" lang="zh-CN" altLang="en-US" dirty="0"/>
              <a:t>中练习，切口倒是无法躲开，只有硬着头皮先把切口做了才能开始后续的步骤。</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既然你已经下定决心要开始练切口了，那么我们就开始吧。首先是切口的选择</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1</a:t>
            </a:fld>
            <a:endParaRPr kumimoji="1" lang="zh-CN" altLang="en-US"/>
          </a:p>
        </p:txBody>
      </p:sp>
    </p:spTree>
    <p:extLst>
      <p:ext uri="{BB962C8B-B14F-4D97-AF65-F5344CB8AC3E}">
        <p14:creationId xmlns:p14="http://schemas.microsoft.com/office/powerpoint/2010/main" val="3881657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理想的手术切口是三层阶梯。入口是垂直的走过</a:t>
            </a:r>
            <a:r>
              <a:rPr kumimoji="1" lang="en-US" altLang="zh-CN" dirty="0"/>
              <a:t>1/3</a:t>
            </a:r>
            <a:r>
              <a:rPr kumimoji="1" lang="zh-CN" altLang="en-US" dirty="0"/>
              <a:t>～</a:t>
            </a:r>
            <a:r>
              <a:rPr kumimoji="1" lang="en-US" altLang="zh-CN" dirty="0"/>
              <a:t>1/2</a:t>
            </a:r>
            <a:r>
              <a:rPr kumimoji="1" lang="zh-CN" altLang="en-US" dirty="0"/>
              <a:t>巩膜厚度，这一步可以用</a:t>
            </a:r>
            <a:r>
              <a:rPr kumimoji="1" lang="en-US" altLang="zh-CN" dirty="0"/>
              <a:t>15</a:t>
            </a:r>
            <a:r>
              <a:rPr kumimoji="1" lang="zh-CN" altLang="en-US" dirty="0"/>
              <a:t>度刀、板层刀或者穿刺刀来做。</a:t>
            </a:r>
            <a:endParaRPr kumimoji="1" lang="en-US" altLang="zh-CN" dirty="0"/>
          </a:p>
          <a:p>
            <a:endParaRPr kumimoji="1" lang="en-US" altLang="zh-CN" dirty="0"/>
          </a:p>
          <a:p>
            <a:r>
              <a:rPr kumimoji="1" lang="zh-CN" altLang="en-US" dirty="0"/>
              <a:t>看手术的时候，如果老师用这样的方式来做切口，可以注意一下刀尖深入巩膜的标志点，比如板层刀的圆弧有多少进入巩膜，自己做的时候，也要录像，然后看看自己操作时有没有标志点，这个标志点导致深了还是浅了，下次就更好改进。</a:t>
            </a:r>
            <a:endParaRPr kumimoji="1" lang="en-US" altLang="zh-CN" dirty="0"/>
          </a:p>
          <a:p>
            <a:endParaRPr kumimoji="1" lang="en-US" altLang="zh-CN" dirty="0"/>
          </a:p>
          <a:p>
            <a:r>
              <a:rPr kumimoji="1" lang="zh-CN" altLang="en-US" dirty="0"/>
              <a:t>有标志，有记录，才能有参考。</a:t>
            </a:r>
            <a:endParaRPr kumimoji="1" lang="en-US" altLang="zh-CN" dirty="0"/>
          </a:p>
          <a:p>
            <a:endParaRPr kumimoji="1" lang="en-US" altLang="zh-CN" dirty="0"/>
          </a:p>
          <a:p>
            <a:r>
              <a:rPr kumimoji="1" lang="zh-CN" altLang="en-US" dirty="0"/>
              <a:t>也有很多医生做的是两层阶梯的切口，特别是在透明角膜上，这也是可以的。</a:t>
            </a:r>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10</a:t>
            </a:fld>
            <a:endParaRPr kumimoji="1" lang="zh-CN" altLang="en-US"/>
          </a:p>
        </p:txBody>
      </p:sp>
    </p:spTree>
    <p:extLst>
      <p:ext uri="{BB962C8B-B14F-4D97-AF65-F5344CB8AC3E}">
        <p14:creationId xmlns:p14="http://schemas.microsoft.com/office/powerpoint/2010/main" val="1969055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前面讲了半天理想的切口应该是怎么样的，接着我们来说说如何做出一个理想的切口。</a:t>
            </a:r>
            <a:endParaRPr kumimoji="1" lang="en-US" altLang="zh-CN" dirty="0"/>
          </a:p>
          <a:p>
            <a:endParaRPr kumimoji="1" lang="en-US" altLang="zh-CN" dirty="0"/>
          </a:p>
          <a:p>
            <a:r>
              <a:rPr kumimoji="1" lang="zh-CN" altLang="en-US" dirty="0"/>
              <a:t>先从选刀开始，</a:t>
            </a:r>
            <a:endParaRPr kumimoji="1" lang="en-US" altLang="zh-CN" dirty="0"/>
          </a:p>
          <a:p>
            <a:endParaRPr kumimoji="1" lang="en-US" altLang="zh-CN" dirty="0"/>
          </a:p>
          <a:p>
            <a:r>
              <a:rPr kumimoji="1" lang="zh-CN" altLang="en-US" dirty="0"/>
              <a:t>做切口的时候，刀具选择很重要。初学者不宜选择太钝的旧刀，但新刀也有风险。</a:t>
            </a:r>
          </a:p>
          <a:p>
            <a:endParaRPr kumimoji="1" lang="zh-CN" altLang="en-US" dirty="0"/>
          </a:p>
          <a:p>
            <a:r>
              <a:rPr kumimoji="1" lang="zh-CN" altLang="en-US" dirty="0"/>
              <a:t>太钝的刀，阻力比较大，在刀的最宽处完全通过切口的时候，阻力突然消失，有明显的落空感，此时如果回收不及时，往往会扎到晶体、虹膜或者角膜内皮。</a:t>
            </a:r>
            <a:endParaRPr kumimoji="1" lang="en-US" altLang="zh-CN" dirty="0"/>
          </a:p>
          <a:p>
            <a:endParaRPr kumimoji="1" lang="en-US" altLang="zh-CN" dirty="0"/>
          </a:p>
          <a:p>
            <a:r>
              <a:rPr kumimoji="1" lang="zh-CN" altLang="en-US" dirty="0"/>
              <a:t>钝刀在使用的时候，人们会本能的扭动刀，这个动作要注意刀必须在刀刃所在的平面内运动，绝对不能够以刀尖指向的轴做圆弧运动，如果不是做平面运动，那么切口就不再是平面的，而是圆柱面样的，最可怜的情况下，切口的外侧缘会在两端裂开两道，形成一个类似活板盖似的角膜瓣。</a:t>
            </a:r>
          </a:p>
          <a:p>
            <a:endParaRPr kumimoji="1" lang="zh-CN" altLang="en-US" dirty="0"/>
          </a:p>
          <a:p>
            <a:r>
              <a:rPr kumimoji="1" lang="zh-CN" altLang="en-US" dirty="0"/>
              <a:t>太锐利的刀，如果没有对力量的认识，完全没有阻力触觉，可能在第一刀就将全层组织切穿，但新刀毕竟锐利程度相似，控制好力量，还是相对容易适应。</a:t>
            </a:r>
            <a:endParaRPr kumimoji="1" lang="en-US" altLang="zh-CN" dirty="0"/>
          </a:p>
          <a:p>
            <a:endParaRPr kumimoji="1" lang="en-US" altLang="zh-CN" dirty="0"/>
          </a:p>
          <a:p>
            <a:r>
              <a:rPr kumimoji="1" lang="zh-CN" altLang="en-US" dirty="0"/>
              <a:t>新手要用好东西，不要因为器械的原因造成更大的麻烦。</a:t>
            </a:r>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11</a:t>
            </a:fld>
            <a:endParaRPr kumimoji="1" lang="zh-CN" altLang="en-US"/>
          </a:p>
        </p:txBody>
      </p:sp>
    </p:spTree>
    <p:extLst>
      <p:ext uri="{BB962C8B-B14F-4D97-AF65-F5344CB8AC3E}">
        <p14:creationId xmlns:p14="http://schemas.microsoft.com/office/powerpoint/2010/main" val="266621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要做切口，首先要控制住眼球的位置。不论是做主切口还是做侧切口，要控制眼球的运动，镊子都应该夹住的是刀尖用力直线上的角膜缘，可以在同侧的</a:t>
            </a:r>
            <a:r>
              <a:rPr kumimoji="1" lang="en-US" altLang="zh-CN" dirty="0"/>
              <a:t>0</a:t>
            </a:r>
            <a:r>
              <a:rPr kumimoji="1" lang="zh-CN" altLang="en-US" dirty="0"/>
              <a:t>度线，也可以在对侧</a:t>
            </a:r>
            <a:r>
              <a:rPr kumimoji="1" lang="en-US" altLang="zh-CN" dirty="0"/>
              <a:t>180</a:t>
            </a:r>
            <a:r>
              <a:rPr kumimoji="1" lang="zh-CN" altLang="en-US" dirty="0"/>
              <a:t>度位置上。常见的错误动作是顺手夹住了另一个切口的位置，于是镊子和刀之间相差</a:t>
            </a:r>
            <a:r>
              <a:rPr kumimoji="1" lang="en-US" altLang="zh-CN" dirty="0"/>
              <a:t>90</a:t>
            </a:r>
            <a:r>
              <a:rPr kumimoji="1" lang="zh-CN" altLang="en-US" dirty="0"/>
              <a:t>度，那么刀的推力将会使眼球产生旋转的倾向，如果刀再钝一点则更难控制。</a:t>
            </a:r>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13</a:t>
            </a:fld>
            <a:endParaRPr kumimoji="1" lang="zh-CN" altLang="en-US"/>
          </a:p>
        </p:txBody>
      </p:sp>
    </p:spTree>
    <p:extLst>
      <p:ext uri="{BB962C8B-B14F-4D97-AF65-F5344CB8AC3E}">
        <p14:creationId xmlns:p14="http://schemas.microsoft.com/office/powerpoint/2010/main" val="1134450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做透明角膜切口的时候，如果是两平面的切口，那么刀先按照角膜的方向，微微上扬，在角膜层间内走一段，形成隧道，然后将刀立起，穿刺前房，一旦刀尖进入前房，就必须立刻将刀尖放平，按照平行于虹膜的方向行进。</a:t>
            </a:r>
            <a:endParaRPr kumimoji="1" lang="en-US" altLang="zh-CN" dirty="0"/>
          </a:p>
          <a:p>
            <a:endParaRPr kumimoji="1" lang="en-US" altLang="zh-CN" dirty="0"/>
          </a:p>
          <a:p>
            <a:r>
              <a:rPr kumimoji="1" lang="zh-CN" altLang="en-US" dirty="0"/>
              <a:t>因为穿透角膜进入前房后，房水就有可能流出了，对于新手可能切口的密闭不是很好，这时候很容易前房变浅，如果刀尖还是立着，指向晶体表面，很容易将晶体前囊扎个洞，后续做撕</a:t>
            </a:r>
            <a:r>
              <a:rPr kumimoji="1" lang="zh-CN" altLang="en-US"/>
              <a:t>囊很麻烦。</a:t>
            </a:r>
            <a:endParaRPr kumimoji="1" lang="zh-CN" altLang="en-US"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14</a:t>
            </a:fld>
            <a:endParaRPr kumimoji="1" lang="zh-CN" altLang="en-US"/>
          </a:p>
        </p:txBody>
      </p:sp>
    </p:spTree>
    <p:extLst>
      <p:ext uri="{BB962C8B-B14F-4D97-AF65-F5344CB8AC3E}">
        <p14:creationId xmlns:p14="http://schemas.microsoft.com/office/powerpoint/2010/main" val="362427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我们先来讲讲理想的切口应该是怎么样的，然后再讲如何做出理想的切口。</a:t>
            </a:r>
            <a:endParaRPr kumimoji="1" lang="en-US" altLang="zh-CN" dirty="0"/>
          </a:p>
          <a:p>
            <a:endParaRPr kumimoji="1" lang="en-US" altLang="zh-CN" dirty="0"/>
          </a:p>
          <a:p>
            <a:r>
              <a:rPr kumimoji="1" lang="zh-CN" altLang="en-US" dirty="0"/>
              <a:t>对于初学者，不宜采用透明角膜切口，严重推荐角巩膜切口。一直到能够独立处理并发症的水平后才可以考虑开始使用透明角膜切口。其原因，是因为透明角膜切口的强度低，难以延长成为</a:t>
            </a:r>
            <a:r>
              <a:rPr kumimoji="1" lang="en-US" altLang="zh-CN" dirty="0"/>
              <a:t>ECCE</a:t>
            </a:r>
            <a:r>
              <a:rPr kumimoji="1" lang="zh-CN" altLang="en-US" dirty="0"/>
              <a:t>的切口，一旦</a:t>
            </a:r>
            <a:r>
              <a:rPr kumimoji="1" lang="en-US" altLang="zh-CN" dirty="0" err="1"/>
              <a:t>phaco</a:t>
            </a:r>
            <a:r>
              <a:rPr kumimoji="1" lang="zh-CN" altLang="en-US" dirty="0"/>
              <a:t>出现严重并发症，不能改做</a:t>
            </a:r>
            <a:r>
              <a:rPr kumimoji="1" lang="en-US" altLang="zh-CN" dirty="0"/>
              <a:t>ECCE</a:t>
            </a:r>
            <a:r>
              <a:rPr kumimoji="1" lang="zh-CN" altLang="en-US" dirty="0"/>
              <a:t>，而强行</a:t>
            </a:r>
            <a:r>
              <a:rPr kumimoji="1" lang="en-US" altLang="zh-CN" dirty="0" err="1"/>
              <a:t>phaco</a:t>
            </a:r>
            <a:r>
              <a:rPr kumimoji="1" lang="zh-CN" altLang="en-US" dirty="0"/>
              <a:t>，可能导致角膜内皮或者其他组织的严重损伤。所以切口的选择不仅仅是为了自己做手术方便快捷，还要为了带手术的人救援方便。</a:t>
            </a:r>
            <a:endParaRPr kumimoji="1" lang="en-US" altLang="zh-CN" dirty="0"/>
          </a:p>
          <a:p>
            <a:endParaRPr kumimoji="1" lang="en-US" altLang="zh-CN" dirty="0"/>
          </a:p>
          <a:p>
            <a:r>
              <a:rPr kumimoji="1" lang="zh-CN" altLang="en-US" dirty="0"/>
              <a:t>对于初学者，一个原则是要给消防队留出救火通道。</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2</a:t>
            </a:fld>
            <a:endParaRPr kumimoji="1" lang="zh-CN" altLang="en-US"/>
          </a:p>
        </p:txBody>
      </p:sp>
    </p:spTree>
    <p:extLst>
      <p:ext uri="{BB962C8B-B14F-4D97-AF65-F5344CB8AC3E}">
        <p14:creationId xmlns:p14="http://schemas.microsoft.com/office/powerpoint/2010/main" val="351868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估计大部分医生坐在病人的头顶做手术，那么是做角膜上方的切口。下面以角膜上方切口为例讲解。</a:t>
            </a:r>
            <a:endParaRPr kumimoji="1" lang="en-US" altLang="zh-CN" dirty="0"/>
          </a:p>
          <a:p>
            <a:r>
              <a:rPr kumimoji="1" lang="zh-CN" altLang="en-US" dirty="0"/>
              <a:t>如果是右利手，主切口一般选择在中线偏右侧一些，比如</a:t>
            </a:r>
            <a:r>
              <a:rPr kumimoji="1" lang="en-US" altLang="zh-CN" dirty="0"/>
              <a:t>11</a:t>
            </a:r>
            <a:r>
              <a:rPr kumimoji="1" lang="zh-CN" altLang="en-US" dirty="0"/>
              <a:t>点，</a:t>
            </a:r>
            <a:r>
              <a:rPr kumimoji="1" lang="en-US" altLang="zh-CN" dirty="0"/>
              <a:t>10</a:t>
            </a:r>
            <a:r>
              <a:rPr kumimoji="1" lang="zh-CN" altLang="en-US" dirty="0"/>
              <a:t>点左右的位置，适合右利手的操作，侧切口与主切口之间大约</a:t>
            </a:r>
            <a:r>
              <a:rPr kumimoji="1" lang="en-US" altLang="zh-CN" dirty="0"/>
              <a:t>90</a:t>
            </a:r>
            <a:r>
              <a:rPr kumimoji="1" lang="zh-CN" altLang="en-US" dirty="0"/>
              <a:t>度左右。</a:t>
            </a:r>
            <a:endParaRPr kumimoji="1" lang="en-US" altLang="zh-CN" dirty="0"/>
          </a:p>
          <a:p>
            <a:endParaRPr kumimoji="1" lang="en-US" altLang="zh-CN" dirty="0"/>
          </a:p>
          <a:p>
            <a:r>
              <a:rPr kumimoji="1" lang="zh-CN" altLang="en-US" dirty="0"/>
              <a:t>有的医生喜欢两个切口之间的角度再大一些，也可以到</a:t>
            </a:r>
            <a:r>
              <a:rPr kumimoji="1" lang="en-US" altLang="zh-CN" dirty="0"/>
              <a:t>120</a:t>
            </a:r>
            <a:r>
              <a:rPr kumimoji="1" lang="zh-CN" altLang="en-US" dirty="0"/>
              <a:t>度左右，两个器械之间的夹角太大和太小都不利于双手操作。</a:t>
            </a:r>
            <a:endParaRPr kumimoji="1" lang="en-US" altLang="zh-CN" dirty="0"/>
          </a:p>
          <a:p>
            <a:endParaRPr kumimoji="1" lang="en-US" altLang="zh-CN" dirty="0"/>
          </a:p>
          <a:p>
            <a:r>
              <a:rPr kumimoji="1" lang="zh-CN" altLang="en-US" dirty="0"/>
              <a:t>如果病人的眼窝凹陷很深，那么从上方角膜做切口可能会被高耸的眉弓影响，这时候也可能去做颞侧切口，同理也是中线偏右一点。</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3</a:t>
            </a:fld>
            <a:endParaRPr kumimoji="1" lang="zh-CN" altLang="en-US"/>
          </a:p>
        </p:txBody>
      </p:sp>
    </p:spTree>
    <p:extLst>
      <p:ext uri="{BB962C8B-B14F-4D97-AF65-F5344CB8AC3E}">
        <p14:creationId xmlns:p14="http://schemas.microsoft.com/office/powerpoint/2010/main" val="419742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如果有一天你开始在透明角膜上做切口，那么要小心了，除了之前说到一旦出现并发症，不方便延长切口之外，角膜切口还可能引入一定程度的散光。</a:t>
            </a:r>
            <a:endParaRPr kumimoji="1" lang="en-US" altLang="zh-CN" dirty="0"/>
          </a:p>
          <a:p>
            <a:endParaRPr kumimoji="1" lang="en-US" altLang="zh-CN" dirty="0"/>
          </a:p>
          <a:p>
            <a:r>
              <a:rPr kumimoji="1" lang="zh-CN" altLang="en-US" dirty="0"/>
              <a:t>角膜被切了一刀以后，局部相当于被松解了，于是局部变得更平，</a:t>
            </a:r>
            <a:r>
              <a:rPr kumimoji="1" lang="en-US" altLang="zh-CN" dirty="0"/>
              <a:t>K</a:t>
            </a:r>
            <a:r>
              <a:rPr kumimoji="1" lang="zh-CN" altLang="en-US" dirty="0"/>
              <a:t>值会降低。如果碰到右图这样的病人，术前有</a:t>
            </a:r>
            <a:r>
              <a:rPr kumimoji="1" lang="en-US" altLang="zh-CN" dirty="0"/>
              <a:t>2</a:t>
            </a:r>
            <a:r>
              <a:rPr kumimoji="1" lang="zh-CN" altLang="en-US" dirty="0"/>
              <a:t>个</a:t>
            </a:r>
            <a:r>
              <a:rPr kumimoji="1" lang="en-US" altLang="zh-CN" dirty="0"/>
              <a:t>D</a:t>
            </a:r>
            <a:r>
              <a:rPr kumimoji="1" lang="zh-CN" altLang="en-US" dirty="0"/>
              <a:t>的角膜散光，在习惯的</a:t>
            </a:r>
            <a:r>
              <a:rPr kumimoji="1" lang="en-US" altLang="zh-CN" dirty="0"/>
              <a:t>11</a:t>
            </a:r>
            <a:r>
              <a:rPr kumimoji="1" lang="zh-CN" altLang="en-US" dirty="0"/>
              <a:t>点位置切了一刀，</a:t>
            </a:r>
            <a:r>
              <a:rPr kumimoji="1" lang="en-US" altLang="zh-CN" dirty="0"/>
              <a:t>K</a:t>
            </a:r>
            <a:r>
              <a:rPr kumimoji="1" lang="zh-CN" altLang="en-US" dirty="0"/>
              <a:t>值从</a:t>
            </a:r>
            <a:r>
              <a:rPr kumimoji="1" lang="en-US" altLang="zh-CN" dirty="0"/>
              <a:t>42</a:t>
            </a:r>
            <a:r>
              <a:rPr kumimoji="1" lang="zh-CN" altLang="en-US" dirty="0"/>
              <a:t>降低到</a:t>
            </a:r>
            <a:r>
              <a:rPr kumimoji="1" lang="en-US" altLang="zh-CN" dirty="0"/>
              <a:t>41</a:t>
            </a:r>
            <a:r>
              <a:rPr kumimoji="1" lang="zh-CN" altLang="en-US" dirty="0"/>
              <a:t>，散光从</a:t>
            </a:r>
            <a:r>
              <a:rPr kumimoji="1" lang="en-US" altLang="zh-CN" dirty="0"/>
              <a:t>2D</a:t>
            </a:r>
            <a:r>
              <a:rPr kumimoji="1" lang="zh-CN" altLang="en-US" dirty="0"/>
              <a:t>降低到了</a:t>
            </a:r>
            <a:r>
              <a:rPr kumimoji="1" lang="en-US" altLang="zh-CN" dirty="0"/>
              <a:t>1D</a:t>
            </a:r>
            <a:r>
              <a:rPr kumimoji="1" lang="zh-CN" altLang="en-US" dirty="0"/>
              <a:t>，病人很高兴。</a:t>
            </a:r>
            <a:endParaRPr kumimoji="1" lang="en-US" altLang="zh-CN" dirty="0"/>
          </a:p>
          <a:p>
            <a:endParaRPr kumimoji="1" lang="en-US" altLang="zh-CN" dirty="0"/>
          </a:p>
          <a:p>
            <a:r>
              <a:rPr kumimoji="1" lang="zh-CN" altLang="en-US" dirty="0"/>
              <a:t>但如果是左图的情况，还是在习惯位置上切了一刀，</a:t>
            </a:r>
            <a:r>
              <a:rPr kumimoji="1" lang="en-US" altLang="zh-CN" dirty="0"/>
              <a:t>K</a:t>
            </a:r>
            <a:r>
              <a:rPr kumimoji="1" lang="zh-CN" altLang="en-US" dirty="0"/>
              <a:t>值从</a:t>
            </a:r>
            <a:r>
              <a:rPr kumimoji="1" lang="en-US" altLang="zh-CN" dirty="0"/>
              <a:t>40</a:t>
            </a:r>
            <a:r>
              <a:rPr kumimoji="1" lang="zh-CN" altLang="en-US" dirty="0"/>
              <a:t>降低到</a:t>
            </a:r>
            <a:r>
              <a:rPr kumimoji="1" lang="en-US" altLang="zh-CN" dirty="0"/>
              <a:t>39</a:t>
            </a:r>
            <a:r>
              <a:rPr kumimoji="1" lang="zh-CN" altLang="en-US" dirty="0"/>
              <a:t>，散光反而从</a:t>
            </a:r>
            <a:r>
              <a:rPr kumimoji="1" lang="en-US" altLang="zh-CN" dirty="0"/>
              <a:t>2D</a:t>
            </a:r>
            <a:r>
              <a:rPr kumimoji="1" lang="zh-CN" altLang="en-US" dirty="0"/>
              <a:t>增加到了</a:t>
            </a:r>
            <a:r>
              <a:rPr kumimoji="1" lang="en-US" altLang="zh-CN" dirty="0"/>
              <a:t>3D</a:t>
            </a:r>
            <a:r>
              <a:rPr kumimoji="1" lang="zh-CN" altLang="en-US" dirty="0"/>
              <a:t>，原本病人有白内障，模模糊糊散光还不明显，手术以后换了晶体，看东西特清晰，散光的虚影也特清晰，病人可能就要来投诉了。</a:t>
            </a:r>
            <a:endParaRPr kumimoji="1" lang="en-US" altLang="zh-CN" dirty="0"/>
          </a:p>
          <a:p>
            <a:endParaRPr kumimoji="1" lang="en-US" altLang="zh-CN" dirty="0"/>
          </a:p>
          <a:p>
            <a:r>
              <a:rPr kumimoji="1" lang="zh-CN" altLang="en-US" dirty="0"/>
              <a:t>要想用切口降低散光，那么就选</a:t>
            </a:r>
            <a:r>
              <a:rPr kumimoji="1" lang="en-US" altLang="zh-CN" dirty="0"/>
              <a:t>K</a:t>
            </a:r>
            <a:r>
              <a:rPr kumimoji="1" lang="zh-CN" altLang="en-US" dirty="0"/>
              <a:t>值大的那个轴位来切，哪大切哪里。但是新手可能只能适应</a:t>
            </a:r>
            <a:r>
              <a:rPr kumimoji="1" lang="en-US" altLang="zh-CN" dirty="0"/>
              <a:t>10</a:t>
            </a:r>
            <a:r>
              <a:rPr kumimoji="1" lang="zh-CN" altLang="en-US" dirty="0"/>
              <a:t>点</a:t>
            </a:r>
            <a:r>
              <a:rPr kumimoji="1" lang="en-US" altLang="zh-CN" dirty="0"/>
              <a:t>11</a:t>
            </a:r>
            <a:r>
              <a:rPr kumimoji="1" lang="zh-CN" altLang="en-US" dirty="0"/>
              <a:t>点的切口位置，别的角度做着别扭，那么就要术前仔细看一下病人的角膜</a:t>
            </a:r>
            <a:r>
              <a:rPr kumimoji="1" lang="en-US" altLang="zh-CN" dirty="0"/>
              <a:t>K</a:t>
            </a:r>
            <a:r>
              <a:rPr kumimoji="1" lang="zh-CN" altLang="en-US" dirty="0"/>
              <a:t>值。</a:t>
            </a:r>
            <a:endParaRPr kumimoji="1" lang="en-US" altLang="zh-CN" dirty="0"/>
          </a:p>
          <a:p>
            <a:endParaRPr kumimoji="1" lang="en-US" altLang="zh-CN" dirty="0"/>
          </a:p>
          <a:p>
            <a:r>
              <a:rPr kumimoji="1" lang="zh-CN" altLang="en-US" dirty="0"/>
              <a:t>如果真的碰到左图这样的病人，需要很谨慎，要仔细告知患者预后，必要的时候可以选择散光矫正的人工晶体，或者加做新的松解切口，或者转诊给其他医生。</a:t>
            </a:r>
          </a:p>
          <a:p>
            <a:endParaRPr kumimoji="1" lang="zh-CN" altLang="en-US"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4</a:t>
            </a:fld>
            <a:endParaRPr kumimoji="1" lang="zh-CN" altLang="en-US"/>
          </a:p>
        </p:txBody>
      </p:sp>
    </p:spTree>
    <p:extLst>
      <p:ext uri="{BB962C8B-B14F-4D97-AF65-F5344CB8AC3E}">
        <p14:creationId xmlns:p14="http://schemas.microsoft.com/office/powerpoint/2010/main" val="315857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通常来说切口的宽度是由手术刀的宽度确定了，切口的长度可以不同。主切口越长，那么器械的活动范围就越小。</a:t>
            </a:r>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5</a:t>
            </a:fld>
            <a:endParaRPr kumimoji="1" lang="zh-CN" altLang="en-US"/>
          </a:p>
        </p:txBody>
      </p:sp>
    </p:spTree>
    <p:extLst>
      <p:ext uri="{BB962C8B-B14F-4D97-AF65-F5344CB8AC3E}">
        <p14:creationId xmlns:p14="http://schemas.microsoft.com/office/powerpoint/2010/main" val="510529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但越长的切口，切口自身的强度越高。一个切口撕裂的位置通常是发生在内口的下唇和外口的上唇，如果内口外口距离很近，那么就更容易出现切口坏掉的可能。</a:t>
            </a:r>
            <a:endParaRPr kumimoji="1" lang="en-US" altLang="zh-CN" dirty="0"/>
          </a:p>
          <a:p>
            <a:endParaRPr kumimoji="1" lang="en-US" altLang="zh-CN" dirty="0"/>
          </a:p>
          <a:p>
            <a:r>
              <a:rPr kumimoji="1" lang="zh-CN" altLang="en-US" dirty="0"/>
              <a:t>一般来说，切口的长度和宽度比大约是</a:t>
            </a:r>
            <a:r>
              <a:rPr kumimoji="1" lang="en-US" altLang="zh-CN" dirty="0"/>
              <a:t>2</a:t>
            </a:r>
            <a:r>
              <a:rPr kumimoji="1" lang="zh-CN" altLang="en-US" dirty="0"/>
              <a:t>比</a:t>
            </a:r>
            <a:r>
              <a:rPr kumimoji="1" lang="en-US" altLang="zh-CN" dirty="0"/>
              <a:t>3</a:t>
            </a:r>
            <a:r>
              <a:rPr kumimoji="1" lang="zh-CN" altLang="en-US" dirty="0"/>
              <a:t>左右。</a:t>
            </a:r>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6</a:t>
            </a:fld>
            <a:endParaRPr kumimoji="1" lang="zh-CN" altLang="en-US"/>
          </a:p>
        </p:txBody>
      </p:sp>
    </p:spTree>
    <p:extLst>
      <p:ext uri="{BB962C8B-B14F-4D97-AF65-F5344CB8AC3E}">
        <p14:creationId xmlns:p14="http://schemas.microsoft.com/office/powerpoint/2010/main" val="22518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切口的内缘应该越过虹膜到达散大瞳孔的边缘之内，这样术中虹膜不容易从切口出来，</a:t>
            </a:r>
            <a:endParaRPr kumimoji="1" lang="en-US" altLang="zh-CN" dirty="0"/>
          </a:p>
          <a:p>
            <a:endParaRPr kumimoji="1" lang="en-US" altLang="zh-CN" dirty="0"/>
          </a:p>
          <a:p>
            <a:r>
              <a:rPr kumimoji="1" lang="zh-CN" altLang="en-US" dirty="0"/>
              <a:t>术中一旦开始向眼内注水，眼内压就高于外面了，压力差有可能把虹膜向外推，新手可能在进出器械的时候不小心把虹膜带出到切口之外，虹膜一旦从切口出来处理特别麻烦，即便送回去也容易再次脱出。</a:t>
            </a:r>
            <a:endParaRPr kumimoji="1" lang="en-US" altLang="zh-CN" dirty="0"/>
          </a:p>
          <a:p>
            <a:endParaRPr kumimoji="1" lang="en-US" altLang="zh-CN" dirty="0"/>
          </a:p>
          <a:p>
            <a:r>
              <a:rPr kumimoji="1" lang="zh-CN" altLang="en-US" dirty="0"/>
              <a:t>但如果切口的内口已经越过了虹膜，到达瞳孔缘之内，那么即便眼内压力高，也无法将虹膜挤出到切口之外了。</a:t>
            </a:r>
            <a:endParaRPr kumimoji="1" lang="en-US" altLang="zh-CN" dirty="0"/>
          </a:p>
          <a:p>
            <a:endParaRPr kumimoji="1" lang="en-US" altLang="zh-CN" dirty="0"/>
          </a:p>
          <a:p>
            <a:r>
              <a:rPr kumimoji="1" lang="zh-CN" altLang="en-US" dirty="0"/>
              <a:t>那么问题来了，如果瞳孔太小，主切口岂不要做得很长？又带来了长切口器械活动不便的一系列问题。这个问题的正确解是：如果瞳孔太小，就应该用虹膜拉钩扩大瞳孔，或者干脆果断放弃本人手术，改人或改日再做。</a:t>
            </a:r>
          </a:p>
          <a:p>
            <a:endParaRPr kumimoji="1" lang="zh-CN" altLang="en-US"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7</a:t>
            </a:fld>
            <a:endParaRPr kumimoji="1" lang="zh-CN" altLang="en-US"/>
          </a:p>
        </p:txBody>
      </p:sp>
    </p:spTree>
    <p:extLst>
      <p:ext uri="{BB962C8B-B14F-4D97-AF65-F5344CB8AC3E}">
        <p14:creationId xmlns:p14="http://schemas.microsoft.com/office/powerpoint/2010/main" val="417308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切口的外缘与结膜之间的关系是，尽量令切口与结膜没有关系。</a:t>
            </a:r>
            <a:endParaRPr kumimoji="1" lang="en-US" altLang="zh-CN" dirty="0"/>
          </a:p>
          <a:p>
            <a:r>
              <a:rPr kumimoji="1" lang="zh-CN" altLang="en-US" dirty="0"/>
              <a:t>在做巩膜隧道切口的时候很容易理解，第一步要先剪开结膜，把结膜分离开之后才能做主切口。但是在做透明角膜切口的时候就要小心一点了，如果进刀的起点恰好是在角膜缘，就可能有一定的问题。因为刀是有一定宽度的，相当于一条线段与圆有一个交点，那么线段的两端就有可能是在圆外的，也就是在透明角膜之外的结膜之下，那么在手术过程中切口多多少少会有些漏水，水就会灌入到结膜之下。</a:t>
            </a:r>
            <a:endParaRPr kumimoji="1" lang="en-US" altLang="zh-CN" dirty="0"/>
          </a:p>
          <a:p>
            <a:endParaRPr kumimoji="1" lang="en-US" altLang="zh-CN" dirty="0"/>
          </a:p>
          <a:p>
            <a:r>
              <a:rPr kumimoji="1" lang="zh-CN" altLang="en-US" dirty="0"/>
              <a:t>如果手术时间稍长，结膜就会鼓起来，形成一个类似救生圈的结构，如果往角膜上点水，就会形成波光粼粼的积水，严重影响术中的观察。这个问题在高手不明显，即使出现，因为手术时间短，结膜也不会鼓起很高，但在新手则可能是个麻烦。解决的方法就是让整个主切口的范围都在透明角膜里，也就是说进刀的位置不是在圆上，而是在圆内，要向内稍微移动少许</a:t>
            </a:r>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8</a:t>
            </a:fld>
            <a:endParaRPr kumimoji="1" lang="zh-CN" altLang="en-US"/>
          </a:p>
        </p:txBody>
      </p:sp>
    </p:spTree>
    <p:extLst>
      <p:ext uri="{BB962C8B-B14F-4D97-AF65-F5344CB8AC3E}">
        <p14:creationId xmlns:p14="http://schemas.microsoft.com/office/powerpoint/2010/main" val="182778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所有切口的轴向都是指向瞳孔中心的，不要指向其他方向，因为之后所有的器械进入眼内的时候，都是从切口进入，那时候可能不容易进器械，如果确保做切口的时候是指向瞳孔中心的，那么进入器械的时候也指向瞳孔中心就好了。</a:t>
            </a:r>
            <a:endParaRPr kumimoji="1" lang="en-US" altLang="zh-CN"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9</a:t>
            </a:fld>
            <a:endParaRPr kumimoji="1" lang="zh-CN" altLang="en-US"/>
          </a:p>
        </p:txBody>
      </p:sp>
    </p:spTree>
    <p:extLst>
      <p:ext uri="{BB962C8B-B14F-4D97-AF65-F5344CB8AC3E}">
        <p14:creationId xmlns:p14="http://schemas.microsoft.com/office/powerpoint/2010/main" val="2826553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5457237" cy="1102519"/>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2914650"/>
            <a:ext cx="4771437"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26391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92482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239918" y="154781"/>
            <a:ext cx="1779882" cy="4746478"/>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154781"/>
            <a:ext cx="3691467" cy="474647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227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1422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5129094"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5129094"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86317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79337"/>
            <a:ext cx="2562578" cy="373133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3245557" y="1172927"/>
            <a:ext cx="2774244" cy="37377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0448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5562600" cy="85725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151335"/>
            <a:ext cx="2459096"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5"/>
            <a:ext cx="2459096" cy="32606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4"/>
          <p:cNvSpPr>
            <a:spLocks noGrp="1"/>
          </p:cNvSpPr>
          <p:nvPr>
            <p:ph type="body" sz="quarter" idx="3"/>
          </p:nvPr>
        </p:nvSpPr>
        <p:spPr>
          <a:xfrm>
            <a:off x="3301999" y="1151335"/>
            <a:ext cx="271780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3302000" y="1631156"/>
            <a:ext cx="2717799" cy="32606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18845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4316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0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1537169" cy="871538"/>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2135717" y="204787"/>
            <a:ext cx="388408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1" y="1076326"/>
            <a:ext cx="1537169"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5003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81000" y="3579047"/>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381000"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381000" y="400410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985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圆角矩形 7"/>
          <p:cNvSpPr/>
          <p:nvPr/>
        </p:nvSpPr>
        <p:spPr>
          <a:xfrm>
            <a:off x="141111" y="84666"/>
            <a:ext cx="6048963" cy="4920075"/>
          </a:xfrm>
          <a:prstGeom prst="roundRect">
            <a:avLst>
              <a:gd name="adj" fmla="val 2065"/>
            </a:avLst>
          </a:prstGeom>
          <a:solidFill>
            <a:schemeClr val="bg1"/>
          </a:solidFill>
          <a:ln>
            <a:solidFill>
              <a:srgbClr val="F2F2F2"/>
            </a:solidFill>
          </a:ln>
          <a:effectLst>
            <a:innerShdw blurRad="63500" dist="50800" dir="18900000">
              <a:prstClr val="black">
                <a:alpha val="50000"/>
              </a:prstClr>
            </a:innerShdw>
          </a:effectLst>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a:effectLst>
                <a:glow rad="63500">
                  <a:schemeClr val="accent1">
                    <a:satMod val="175000"/>
                    <a:alpha val="40000"/>
                  </a:schemeClr>
                </a:glow>
                <a:outerShdw blurRad="50800" dist="38100" dir="10800000" algn="r" rotWithShape="0">
                  <a:prstClr val="black">
                    <a:alpha val="40000"/>
                  </a:prstClr>
                </a:outerShdw>
              </a:effectLst>
            </a:endParaRPr>
          </a:p>
        </p:txBody>
      </p:sp>
      <p:sp>
        <p:nvSpPr>
          <p:cNvPr id="1029" name="标题占位符 1"/>
          <p:cNvSpPr>
            <a:spLocks noGrp="1"/>
          </p:cNvSpPr>
          <p:nvPr>
            <p:ph type="title"/>
          </p:nvPr>
        </p:nvSpPr>
        <p:spPr bwMode="auto">
          <a:xfrm>
            <a:off x="292100" y="206375"/>
            <a:ext cx="57277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292100" y="1200150"/>
            <a:ext cx="5727700" cy="367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半闭框 8"/>
          <p:cNvSpPr/>
          <p:nvPr/>
        </p:nvSpPr>
        <p:spPr>
          <a:xfrm flipV="1">
            <a:off x="6330950" y="4137025"/>
            <a:ext cx="163513" cy="173038"/>
          </a:xfrm>
          <a:prstGeom prst="halfFrame">
            <a:avLst/>
          </a:prstGeom>
          <a:solidFill>
            <a:srgbClr val="FFFFFF">
              <a:alpha val="88000"/>
            </a:srgb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半闭框 9"/>
          <p:cNvSpPr/>
          <p:nvPr/>
        </p:nvSpPr>
        <p:spPr>
          <a:xfrm>
            <a:off x="6330950" y="908050"/>
            <a:ext cx="163513" cy="173038"/>
          </a:xfrm>
          <a:prstGeom prst="halfFrame">
            <a:avLst/>
          </a:prstGeom>
          <a:solidFill>
            <a:srgbClr val="FFFFFF">
              <a:alpha val="23000"/>
            </a:srgb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kumimoji="1" sz="4400" kern="1200">
          <a:solidFill>
            <a:schemeClr val="tx1"/>
          </a:solidFill>
          <a:latin typeface="+mj-lt"/>
          <a:ea typeface="+mj-ea"/>
          <a:cs typeface="宋体" charset="0"/>
        </a:defRPr>
      </a:lvl1pPr>
      <a:lvl2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2pPr>
      <a:lvl3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3pPr>
      <a:lvl4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4pPr>
      <a:lvl5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5pPr>
      <a:lvl6pPr marL="4572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6pPr>
      <a:lvl7pPr marL="9144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7pPr>
      <a:lvl8pPr marL="13716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8pPr>
      <a:lvl9pPr marL="18288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svg"/><Relationship Id="rId4" Type="http://schemas.openxmlformats.org/officeDocument/2006/relationships/image" Target="../media/image2.pn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3.wdp"/><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28A5D-FA65-964F-A084-18574E9BFEB3}"/>
              </a:ext>
            </a:extLst>
          </p:cNvPr>
          <p:cNvSpPr>
            <a:spLocks noGrp="1"/>
          </p:cNvSpPr>
          <p:nvPr>
            <p:ph type="title"/>
          </p:nvPr>
        </p:nvSpPr>
        <p:spPr/>
        <p:txBody>
          <a:bodyPr/>
          <a:lstStyle/>
          <a:p>
            <a:r>
              <a:rPr kumimoji="1" lang="zh-CN" altLang="en-US" dirty="0"/>
              <a:t>切口</a:t>
            </a:r>
          </a:p>
        </p:txBody>
      </p:sp>
      <p:grpSp>
        <p:nvGrpSpPr>
          <p:cNvPr id="11" name="组合 10">
            <a:extLst>
              <a:ext uri="{FF2B5EF4-FFF2-40B4-BE49-F238E27FC236}">
                <a16:creationId xmlns:a16="http://schemas.microsoft.com/office/drawing/2014/main" id="{1F289061-5E07-FB48-B2D6-9F8463C9951E}"/>
              </a:ext>
            </a:extLst>
          </p:cNvPr>
          <p:cNvGrpSpPr/>
          <p:nvPr/>
        </p:nvGrpSpPr>
        <p:grpSpPr>
          <a:xfrm>
            <a:off x="601610" y="1200150"/>
            <a:ext cx="5418190" cy="4261952"/>
            <a:chOff x="200732" y="725974"/>
            <a:chExt cx="9233197" cy="7262839"/>
          </a:xfrm>
        </p:grpSpPr>
        <p:grpSp>
          <p:nvGrpSpPr>
            <p:cNvPr id="4" name="组 8">
              <a:extLst>
                <a:ext uri="{FF2B5EF4-FFF2-40B4-BE49-F238E27FC236}">
                  <a16:creationId xmlns:a16="http://schemas.microsoft.com/office/drawing/2014/main" id="{3486D755-5B36-2943-A352-5CEFAB9679BE}"/>
                </a:ext>
              </a:extLst>
            </p:cNvPr>
            <p:cNvGrpSpPr/>
            <p:nvPr/>
          </p:nvGrpSpPr>
          <p:grpSpPr>
            <a:xfrm>
              <a:off x="677376" y="725974"/>
              <a:ext cx="8756553" cy="6151236"/>
              <a:chOff x="249425" y="309850"/>
              <a:chExt cx="8756553" cy="6151236"/>
            </a:xfrm>
          </p:grpSpPr>
          <p:pic>
            <p:nvPicPr>
              <p:cNvPr id="5" name="图片 4" descr="20150826_162150000_iOS.png">
                <a:extLst>
                  <a:ext uri="{FF2B5EF4-FFF2-40B4-BE49-F238E27FC236}">
                    <a16:creationId xmlns:a16="http://schemas.microsoft.com/office/drawing/2014/main" id="{7EFC9F05-1ABE-3C42-976C-EC75547A5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5" y="309850"/>
                <a:ext cx="8756553" cy="6151236"/>
              </a:xfrm>
              <a:prstGeom prst="rect">
                <a:avLst/>
              </a:prstGeom>
            </p:spPr>
          </p:pic>
          <p:pic>
            <p:nvPicPr>
              <p:cNvPr id="6" name="图片 5" descr="开睑器t.png">
                <a:extLst>
                  <a:ext uri="{FF2B5EF4-FFF2-40B4-BE49-F238E27FC236}">
                    <a16:creationId xmlns:a16="http://schemas.microsoft.com/office/drawing/2014/main" id="{0B915344-59D0-314B-BFB6-953CFDDA21EA}"/>
                  </a:ext>
                </a:extLst>
              </p:cNvPr>
              <p:cNvPicPr>
                <a:picLocks noChangeAspect="1"/>
              </p:cNvPicPr>
              <p:nvPr/>
            </p:nvPicPr>
            <p:blipFill rotWithShape="1">
              <a:blip r:embed="rId4">
                <a:extLst>
                  <a:ext uri="{28A0092B-C50C-407E-A947-70E740481C1C}">
                    <a14:useLocalDpi xmlns:a14="http://schemas.microsoft.com/office/drawing/2010/main" val="0"/>
                  </a:ext>
                </a:extLst>
              </a:blip>
              <a:srcRect t="3598" r="28183"/>
              <a:stretch/>
            </p:blipFill>
            <p:spPr>
              <a:xfrm>
                <a:off x="2138006" y="911180"/>
                <a:ext cx="6085783" cy="5369512"/>
              </a:xfrm>
              <a:prstGeom prst="rect">
                <a:avLst/>
              </a:prstGeom>
            </p:spPr>
          </p:pic>
        </p:grpSp>
        <p:pic>
          <p:nvPicPr>
            <p:cNvPr id="7" name="图片 6" descr="3.2刀w.png">
              <a:extLst>
                <a:ext uri="{FF2B5EF4-FFF2-40B4-BE49-F238E27FC236}">
                  <a16:creationId xmlns:a16="http://schemas.microsoft.com/office/drawing/2014/main" id="{8BCF8FA3-BF5A-8F43-B367-073EB98C686A}"/>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5351" b="93529" l="6000" r="90000">
                          <a14:foregroundMark x1="14138" y1="27187" x2="13862" y2="85936"/>
                          <a14:foregroundMark x1="16172" y1="19884" x2="16172" y2="28416"/>
                          <a14:foregroundMark x1="12966" y1="69848" x2="15310" y2="70607"/>
                          <a14:foregroundMark x1="15103" y1="65365" x2="15103" y2="65365"/>
                          <a14:foregroundMark x1="15103" y1="61388" x2="15103" y2="61388"/>
                          <a14:foregroundMark x1="10586" y1="87021" x2="17690" y2="87274"/>
                          <a14:foregroundMark x1="17690" y1="81779" x2="17448" y2="85286"/>
                          <a14:foregroundMark x1="10586" y1="89262" x2="18655" y2="89262"/>
                        </a14:backgroundRemoval>
                      </a14:imgEffect>
                    </a14:imgLayer>
                  </a14:imgProps>
                </a:ext>
                <a:ext uri="{28A0092B-C50C-407E-A947-70E740481C1C}">
                  <a14:useLocalDpi xmlns:a14="http://schemas.microsoft.com/office/drawing/2010/main" val="0"/>
                </a:ext>
              </a:extLst>
            </a:blip>
            <a:srcRect r="72090"/>
            <a:stretch/>
          </p:blipFill>
          <p:spPr>
            <a:xfrm rot="19904880">
              <a:off x="4927187" y="3773429"/>
              <a:ext cx="1233535" cy="4215384"/>
            </a:xfrm>
            <a:prstGeom prst="rect">
              <a:avLst/>
            </a:prstGeom>
          </p:spPr>
        </p:pic>
        <p:sp>
          <p:nvSpPr>
            <p:cNvPr id="8" name="矩形 7">
              <a:extLst>
                <a:ext uri="{FF2B5EF4-FFF2-40B4-BE49-F238E27FC236}">
                  <a16:creationId xmlns:a16="http://schemas.microsoft.com/office/drawing/2014/main" id="{EF02200C-C930-ED43-A00A-A3CBE1E4FBAD}"/>
                </a:ext>
              </a:extLst>
            </p:cNvPr>
            <p:cNvSpPr/>
            <p:nvPr/>
          </p:nvSpPr>
          <p:spPr>
            <a:xfrm rot="19992137">
              <a:off x="4701881" y="4628857"/>
              <a:ext cx="682192" cy="388362"/>
            </a:xfrm>
            <a:prstGeom prst="rect">
              <a:avLst/>
            </a:prstGeom>
            <a:solidFill>
              <a:schemeClr val="bg1">
                <a:lumMod val="75000"/>
                <a:alpha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9" name="图片 8" descr="15度刀w.png">
              <a:extLst>
                <a:ext uri="{FF2B5EF4-FFF2-40B4-BE49-F238E27FC236}">
                  <a16:creationId xmlns:a16="http://schemas.microsoft.com/office/drawing/2014/main" id="{6281378E-FF9A-7E42-B971-1563D50D80DB}"/>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98256" l="9857" r="89905">
                          <a14:foregroundMark x1="51781" y1="17203" x2="48575" y2="83937"/>
                          <a14:foregroundMark x1="37055" y1="88799" x2="59976" y2="88799"/>
                        </a14:backgroundRemoval>
                      </a14:imgEffect>
                    </a14:imgLayer>
                  </a14:imgProps>
                </a:ext>
                <a:ext uri="{28A0092B-C50C-407E-A947-70E740481C1C}">
                  <a14:useLocalDpi xmlns:a14="http://schemas.microsoft.com/office/drawing/2010/main" val="0"/>
                </a:ext>
              </a:extLst>
            </a:blip>
            <a:stretch>
              <a:fillRect/>
            </a:stretch>
          </p:blipFill>
          <p:spPr>
            <a:xfrm rot="3090889">
              <a:off x="1831412" y="3147002"/>
              <a:ext cx="1283208" cy="4544568"/>
            </a:xfrm>
            <a:prstGeom prst="rect">
              <a:avLst/>
            </a:prstGeom>
          </p:spPr>
        </p:pic>
        <p:sp>
          <p:nvSpPr>
            <p:cNvPr id="10" name="矩形 9">
              <a:extLst>
                <a:ext uri="{FF2B5EF4-FFF2-40B4-BE49-F238E27FC236}">
                  <a16:creationId xmlns:a16="http://schemas.microsoft.com/office/drawing/2014/main" id="{71786D35-5C96-3D41-9D3C-DEACA6129151}"/>
                </a:ext>
              </a:extLst>
            </p:cNvPr>
            <p:cNvSpPr/>
            <p:nvPr/>
          </p:nvSpPr>
          <p:spPr>
            <a:xfrm rot="3081500">
              <a:off x="3503220" y="4457683"/>
              <a:ext cx="279750" cy="155753"/>
            </a:xfrm>
            <a:prstGeom prst="rect">
              <a:avLst/>
            </a:prstGeom>
            <a:solidFill>
              <a:srgbClr val="BFBFBF">
                <a:alpha val="59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6885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3753-DE10-2E4E-960F-3AADE84DF6B3}"/>
              </a:ext>
            </a:extLst>
          </p:cNvPr>
          <p:cNvSpPr>
            <a:spLocks noGrp="1"/>
          </p:cNvSpPr>
          <p:nvPr>
            <p:ph type="title"/>
          </p:nvPr>
        </p:nvSpPr>
        <p:spPr/>
        <p:txBody>
          <a:bodyPr/>
          <a:lstStyle/>
          <a:p>
            <a:r>
              <a:rPr kumimoji="1" lang="zh-CN" altLang="en-US" dirty="0"/>
              <a:t>主切口的形态</a:t>
            </a:r>
          </a:p>
        </p:txBody>
      </p:sp>
      <p:sp>
        <p:nvSpPr>
          <p:cNvPr id="145" name="任意形状 144">
            <a:extLst>
              <a:ext uri="{FF2B5EF4-FFF2-40B4-BE49-F238E27FC236}">
                <a16:creationId xmlns:a16="http://schemas.microsoft.com/office/drawing/2014/main" id="{D4E4EF0B-6B92-7342-9819-8864D35E7CA9}"/>
              </a:ext>
            </a:extLst>
          </p:cNvPr>
          <p:cNvSpPr/>
          <p:nvPr/>
        </p:nvSpPr>
        <p:spPr>
          <a:xfrm>
            <a:off x="3560496" y="2561129"/>
            <a:ext cx="404601" cy="327728"/>
          </a:xfrm>
          <a:custGeom>
            <a:avLst/>
            <a:gdLst>
              <a:gd name="connsiteX0" fmla="*/ 404601 w 404601"/>
              <a:gd name="connsiteY0" fmla="*/ 250853 h 327728"/>
              <a:gd name="connsiteX1" fmla="*/ 327727 w 404601"/>
              <a:gd name="connsiteY1" fmla="*/ 327728 h 327728"/>
              <a:gd name="connsiteX2" fmla="*/ 84966 w 404601"/>
              <a:gd name="connsiteY2" fmla="*/ 0 h 327728"/>
              <a:gd name="connsiteX3" fmla="*/ 0 w 404601"/>
              <a:gd name="connsiteY3" fmla="*/ 16184 h 327728"/>
            </a:gdLst>
            <a:ahLst/>
            <a:cxnLst>
              <a:cxn ang="0">
                <a:pos x="connsiteX0" y="connsiteY0"/>
              </a:cxn>
              <a:cxn ang="0">
                <a:pos x="connsiteX1" y="connsiteY1"/>
              </a:cxn>
              <a:cxn ang="0">
                <a:pos x="connsiteX2" y="connsiteY2"/>
              </a:cxn>
              <a:cxn ang="0">
                <a:pos x="connsiteX3" y="connsiteY3"/>
              </a:cxn>
            </a:cxnLst>
            <a:rect l="l" t="t" r="r" b="b"/>
            <a:pathLst>
              <a:path w="404601" h="327728">
                <a:moveTo>
                  <a:pt x="404601" y="250853"/>
                </a:moveTo>
                <a:lnTo>
                  <a:pt x="327727" y="327728"/>
                </a:lnTo>
                <a:lnTo>
                  <a:pt x="84966" y="0"/>
                </a:lnTo>
                <a:lnTo>
                  <a:pt x="0" y="16184"/>
                </a:ln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zh-CN" altLang="en-US"/>
          </a:p>
        </p:txBody>
      </p:sp>
      <p:grpSp>
        <p:nvGrpSpPr>
          <p:cNvPr id="5" name="图形 2">
            <a:extLst>
              <a:ext uri="{FF2B5EF4-FFF2-40B4-BE49-F238E27FC236}">
                <a16:creationId xmlns:a16="http://schemas.microsoft.com/office/drawing/2014/main" id="{0E2521FD-4A29-F64F-9F23-C8FCACA284B4}"/>
              </a:ext>
            </a:extLst>
          </p:cNvPr>
          <p:cNvGrpSpPr/>
          <p:nvPr/>
        </p:nvGrpSpPr>
        <p:grpSpPr>
          <a:xfrm>
            <a:off x="1082041" y="1671909"/>
            <a:ext cx="3987412" cy="2625770"/>
            <a:chOff x="1143000" y="0"/>
            <a:chExt cx="6858000" cy="6858000"/>
          </a:xfrm>
        </p:grpSpPr>
        <p:sp>
          <p:nvSpPr>
            <p:cNvPr id="6" name="任意形状 5">
              <a:extLst>
                <a:ext uri="{FF2B5EF4-FFF2-40B4-BE49-F238E27FC236}">
                  <a16:creationId xmlns:a16="http://schemas.microsoft.com/office/drawing/2014/main" id="{2963ACB2-D12B-724A-90AB-F80C27664A2A}"/>
                </a:ext>
              </a:extLst>
            </p:cNvPr>
            <p:cNvSpPr/>
            <p:nvPr/>
          </p:nvSpPr>
          <p:spPr>
            <a:xfrm>
              <a:off x="5927110" y="800024"/>
              <a:ext cx="2055446" cy="4024014"/>
            </a:xfrm>
            <a:custGeom>
              <a:avLst/>
              <a:gdLst>
                <a:gd name="connsiteX0" fmla="*/ 1724113 w 2055446"/>
                <a:gd name="connsiteY0" fmla="*/ 2694544 h 4024014"/>
                <a:gd name="connsiteX1" fmla="*/ 1983466 w 2055446"/>
                <a:gd name="connsiteY1" fmla="*/ 3591230 h 4024014"/>
                <a:gd name="connsiteX2" fmla="*/ 2057165 w 2055446"/>
                <a:gd name="connsiteY2" fmla="*/ 4026235 h 4024014"/>
                <a:gd name="connsiteX3" fmla="*/ 0 w 2055446"/>
                <a:gd name="connsiteY3" fmla="*/ 0 h 4024014"/>
                <a:gd name="connsiteX4" fmla="*/ 1724113 w 2055446"/>
                <a:gd name="connsiteY4" fmla="*/ 2694544 h 402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446" h="4024014">
                  <a:moveTo>
                    <a:pt x="1724113" y="2694544"/>
                  </a:moveTo>
                  <a:cubicBezTo>
                    <a:pt x="1821258" y="2985389"/>
                    <a:pt x="1904023" y="3287460"/>
                    <a:pt x="1983466" y="3591230"/>
                  </a:cubicBezTo>
                  <a:cubicBezTo>
                    <a:pt x="2020042" y="3730924"/>
                    <a:pt x="2056423" y="3875224"/>
                    <a:pt x="2057165" y="4026235"/>
                  </a:cubicBezTo>
                  <a:cubicBezTo>
                    <a:pt x="1752678" y="2324371"/>
                    <a:pt x="992202" y="835971"/>
                    <a:pt x="0" y="0"/>
                  </a:cubicBezTo>
                  <a:cubicBezTo>
                    <a:pt x="732419" y="591947"/>
                    <a:pt x="1341628" y="1549227"/>
                    <a:pt x="1724113" y="2694544"/>
                  </a:cubicBezTo>
                  <a:close/>
                </a:path>
              </a:pathLst>
            </a:custGeom>
            <a:solidFill>
              <a:srgbClr val="000000"/>
            </a:solidFill>
            <a:ln w="3908" cap="rnd">
              <a:noFill/>
              <a:prstDash val="solid"/>
              <a:round/>
            </a:ln>
          </p:spPr>
          <p:txBody>
            <a:bodyPr rtlCol="0" anchor="ctr"/>
            <a:lstStyle/>
            <a:p>
              <a:endParaRPr lang="zh-CN" altLang="en-US"/>
            </a:p>
          </p:txBody>
        </p:sp>
        <p:sp>
          <p:nvSpPr>
            <p:cNvPr id="7" name="任意形状 6">
              <a:extLst>
                <a:ext uri="{FF2B5EF4-FFF2-40B4-BE49-F238E27FC236}">
                  <a16:creationId xmlns:a16="http://schemas.microsoft.com/office/drawing/2014/main" id="{F0A17572-0718-FF49-A9D4-3BA4E28777B3}"/>
                </a:ext>
              </a:extLst>
            </p:cNvPr>
            <p:cNvSpPr/>
            <p:nvPr/>
          </p:nvSpPr>
          <p:spPr>
            <a:xfrm>
              <a:off x="3752131" y="28963"/>
              <a:ext cx="1879600" cy="576612"/>
            </a:xfrm>
            <a:custGeom>
              <a:avLst/>
              <a:gdLst>
                <a:gd name="connsiteX0" fmla="*/ 1722546 w 1879600"/>
                <a:gd name="connsiteY0" fmla="*/ 440544 h 576611"/>
                <a:gd name="connsiteX1" fmla="*/ 1881316 w 1879600"/>
                <a:gd name="connsiteY1" fmla="*/ 581205 h 576611"/>
                <a:gd name="connsiteX2" fmla="*/ 965165 w 1879600"/>
                <a:gd name="connsiteY2" fmla="*/ 112123 h 576611"/>
                <a:gd name="connsiteX3" fmla="*/ 0 w 1879600"/>
                <a:gd name="connsiteY3" fmla="*/ 30246 h 576611"/>
                <a:gd name="connsiteX4" fmla="*/ 86778 w 1879600"/>
                <a:gd name="connsiteY4" fmla="*/ 2008 h 576611"/>
                <a:gd name="connsiteX5" fmla="*/ 1085202 w 1879600"/>
                <a:gd name="connsiteY5" fmla="*/ 125405 h 576611"/>
                <a:gd name="connsiteX6" fmla="*/ 1694528 w 1879600"/>
                <a:gd name="connsiteY6" fmla="*/ 396322 h 576611"/>
                <a:gd name="connsiteX7" fmla="*/ 1722546 w 1879600"/>
                <a:gd name="connsiteY7" fmla="*/ 440544 h 57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600" h="576611">
                  <a:moveTo>
                    <a:pt x="1722546" y="440544"/>
                  </a:moveTo>
                  <a:cubicBezTo>
                    <a:pt x="1783428" y="458164"/>
                    <a:pt x="1840246" y="508511"/>
                    <a:pt x="1881316" y="581205"/>
                  </a:cubicBezTo>
                  <a:cubicBezTo>
                    <a:pt x="1596953" y="341765"/>
                    <a:pt x="1283657" y="193561"/>
                    <a:pt x="965165" y="112123"/>
                  </a:cubicBezTo>
                  <a:cubicBezTo>
                    <a:pt x="646672" y="30685"/>
                    <a:pt x="322541" y="14901"/>
                    <a:pt x="0" y="30246"/>
                  </a:cubicBezTo>
                  <a:cubicBezTo>
                    <a:pt x="25197" y="4848"/>
                    <a:pt x="56841" y="2898"/>
                    <a:pt x="86778" y="2008"/>
                  </a:cubicBezTo>
                  <a:cubicBezTo>
                    <a:pt x="421284" y="-7941"/>
                    <a:pt x="757854" y="16919"/>
                    <a:pt x="1085202" y="125405"/>
                  </a:cubicBezTo>
                  <a:cubicBezTo>
                    <a:pt x="1291844" y="193888"/>
                    <a:pt x="1493399" y="295194"/>
                    <a:pt x="1694528" y="396322"/>
                  </a:cubicBezTo>
                  <a:cubicBezTo>
                    <a:pt x="1708439" y="403305"/>
                    <a:pt x="1725477" y="418111"/>
                    <a:pt x="1722546" y="440544"/>
                  </a:cubicBezTo>
                  <a:close/>
                </a:path>
              </a:pathLst>
            </a:custGeom>
            <a:solidFill>
              <a:srgbClr val="000000"/>
            </a:solidFill>
            <a:ln w="3908" cap="rnd">
              <a:noFill/>
              <a:prstDash val="solid"/>
              <a:round/>
            </a:ln>
          </p:spPr>
          <p:txBody>
            <a:bodyPr rtlCol="0" anchor="ctr"/>
            <a:lstStyle/>
            <a:p>
              <a:endParaRPr lang="zh-CN" altLang="en-US"/>
            </a:p>
          </p:txBody>
        </p:sp>
        <p:sp>
          <p:nvSpPr>
            <p:cNvPr id="8" name="任意形状 7">
              <a:extLst>
                <a:ext uri="{FF2B5EF4-FFF2-40B4-BE49-F238E27FC236}">
                  <a16:creationId xmlns:a16="http://schemas.microsoft.com/office/drawing/2014/main" id="{1F552462-794B-9343-95DB-343F8D2DCBC2}"/>
                </a:ext>
              </a:extLst>
            </p:cNvPr>
            <p:cNvSpPr/>
            <p:nvPr/>
          </p:nvSpPr>
          <p:spPr>
            <a:xfrm>
              <a:off x="5696635" y="688100"/>
              <a:ext cx="351692" cy="1631689"/>
            </a:xfrm>
            <a:custGeom>
              <a:avLst/>
              <a:gdLst>
                <a:gd name="connsiteX0" fmla="*/ 307769 w 351692"/>
                <a:gd name="connsiteY0" fmla="*/ 1024700 h 1631688"/>
                <a:gd name="connsiteX1" fmla="*/ 274045 w 351692"/>
                <a:gd name="connsiteY1" fmla="*/ 445929 h 1631688"/>
                <a:gd name="connsiteX2" fmla="*/ 18169 w 351692"/>
                <a:gd name="connsiteY2" fmla="*/ 0 h 1631688"/>
                <a:gd name="connsiteX3" fmla="*/ 254390 w 351692"/>
                <a:gd name="connsiteY3" fmla="*/ 341213 h 1631688"/>
                <a:gd name="connsiteX4" fmla="*/ 351808 w 351692"/>
                <a:gd name="connsiteY4" fmla="*/ 815979 h 1631688"/>
                <a:gd name="connsiteX5" fmla="*/ 240556 w 351692"/>
                <a:gd name="connsiteY5" fmla="*/ 1287875 h 1631688"/>
                <a:gd name="connsiteX6" fmla="*/ 4883 w 351692"/>
                <a:gd name="connsiteY6" fmla="*/ 1637467 h 1631688"/>
                <a:gd name="connsiteX7" fmla="*/ 15317 w 351692"/>
                <a:gd name="connsiteY7" fmla="*/ 1589498 h 1631688"/>
                <a:gd name="connsiteX8" fmla="*/ 278891 w 351692"/>
                <a:gd name="connsiteY8" fmla="*/ 1145715 h 1631688"/>
                <a:gd name="connsiteX9" fmla="*/ 287956 w 351692"/>
                <a:gd name="connsiteY9" fmla="*/ 1028872 h 1631688"/>
                <a:gd name="connsiteX10" fmla="*/ 154587 w 351692"/>
                <a:gd name="connsiteY10" fmla="*/ 748369 h 1631688"/>
                <a:gd name="connsiteX11" fmla="*/ 307769 w 351692"/>
                <a:gd name="connsiteY11" fmla="*/ 1024700 h 1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692" h="1631688">
                  <a:moveTo>
                    <a:pt x="307769" y="1024700"/>
                  </a:moveTo>
                  <a:cubicBezTo>
                    <a:pt x="361069" y="841823"/>
                    <a:pt x="336685" y="621342"/>
                    <a:pt x="274045" y="445929"/>
                  </a:cubicBezTo>
                  <a:cubicBezTo>
                    <a:pt x="211405" y="270511"/>
                    <a:pt x="114924" y="131780"/>
                    <a:pt x="18169" y="0"/>
                  </a:cubicBezTo>
                  <a:cubicBezTo>
                    <a:pt x="109101" y="90559"/>
                    <a:pt x="192804" y="202495"/>
                    <a:pt x="254390" y="341213"/>
                  </a:cubicBezTo>
                  <a:cubicBezTo>
                    <a:pt x="315975" y="479931"/>
                    <a:pt x="354544" y="646946"/>
                    <a:pt x="351808" y="815979"/>
                  </a:cubicBezTo>
                  <a:cubicBezTo>
                    <a:pt x="349112" y="986282"/>
                    <a:pt x="304799" y="1150604"/>
                    <a:pt x="240556" y="1287875"/>
                  </a:cubicBezTo>
                  <a:cubicBezTo>
                    <a:pt x="176275" y="1425145"/>
                    <a:pt x="92728" y="1537499"/>
                    <a:pt x="4883" y="1637467"/>
                  </a:cubicBezTo>
                  <a:cubicBezTo>
                    <a:pt x="-6645" y="1627775"/>
                    <a:pt x="4453" y="1600920"/>
                    <a:pt x="15317" y="1589498"/>
                  </a:cubicBezTo>
                  <a:cubicBezTo>
                    <a:pt x="123325" y="1475930"/>
                    <a:pt x="214257" y="1322760"/>
                    <a:pt x="278891" y="1145715"/>
                  </a:cubicBezTo>
                  <a:cubicBezTo>
                    <a:pt x="292060" y="1109567"/>
                    <a:pt x="303861" y="1062254"/>
                    <a:pt x="287956" y="1028872"/>
                  </a:cubicBezTo>
                  <a:cubicBezTo>
                    <a:pt x="243487" y="935369"/>
                    <a:pt x="199056" y="841872"/>
                    <a:pt x="154587" y="748369"/>
                  </a:cubicBezTo>
                  <a:cubicBezTo>
                    <a:pt x="216407" y="823708"/>
                    <a:pt x="268770" y="918150"/>
                    <a:pt x="307769" y="1024700"/>
                  </a:cubicBezTo>
                  <a:close/>
                </a:path>
              </a:pathLst>
            </a:custGeom>
            <a:solidFill>
              <a:srgbClr val="000000"/>
            </a:solidFill>
            <a:ln w="3908" cap="rnd">
              <a:noFill/>
              <a:prstDash val="solid"/>
              <a:round/>
            </a:ln>
          </p:spPr>
          <p:txBody>
            <a:bodyPr rtlCol="0" anchor="ctr"/>
            <a:lstStyle/>
            <a:p>
              <a:endParaRPr lang="zh-CN" altLang="en-US"/>
            </a:p>
          </p:txBody>
        </p:sp>
        <p:sp>
          <p:nvSpPr>
            <p:cNvPr id="9" name="任意形状 8">
              <a:extLst>
                <a:ext uri="{FF2B5EF4-FFF2-40B4-BE49-F238E27FC236}">
                  <a16:creationId xmlns:a16="http://schemas.microsoft.com/office/drawing/2014/main" id="{68EB7A1D-C007-5247-A9BC-E723638B481B}"/>
                </a:ext>
              </a:extLst>
            </p:cNvPr>
            <p:cNvSpPr/>
            <p:nvPr/>
          </p:nvSpPr>
          <p:spPr>
            <a:xfrm>
              <a:off x="4658477" y="682923"/>
              <a:ext cx="660400" cy="269903"/>
            </a:xfrm>
            <a:custGeom>
              <a:avLst/>
              <a:gdLst>
                <a:gd name="connsiteX0" fmla="*/ 598346 w 660400"/>
                <a:gd name="connsiteY0" fmla="*/ 235828 h 269903"/>
                <a:gd name="connsiteX1" fmla="*/ 662081 w 660400"/>
                <a:gd name="connsiteY1" fmla="*/ 273719 h 269903"/>
                <a:gd name="connsiteX2" fmla="*/ 525897 w 660400"/>
                <a:gd name="connsiteY2" fmla="*/ 232000 h 269903"/>
                <a:gd name="connsiteX3" fmla="*/ 119329 w 660400"/>
                <a:gd name="connsiteY3" fmla="*/ 71788 h 269903"/>
                <a:gd name="connsiteX4" fmla="*/ 0 w 660400"/>
                <a:gd name="connsiteY4" fmla="*/ 0 h 269903"/>
                <a:gd name="connsiteX5" fmla="*/ 527226 w 660400"/>
                <a:gd name="connsiteY5" fmla="*/ 194257 h 269903"/>
                <a:gd name="connsiteX6" fmla="*/ 598346 w 660400"/>
                <a:gd name="connsiteY6" fmla="*/ 235828 h 26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269903">
                  <a:moveTo>
                    <a:pt x="598346" y="235828"/>
                  </a:moveTo>
                  <a:cubicBezTo>
                    <a:pt x="619603" y="248458"/>
                    <a:pt x="640862" y="261089"/>
                    <a:pt x="662081" y="273719"/>
                  </a:cubicBezTo>
                  <a:cubicBezTo>
                    <a:pt x="615696" y="280920"/>
                    <a:pt x="570093" y="255365"/>
                    <a:pt x="525897" y="232000"/>
                  </a:cubicBezTo>
                  <a:cubicBezTo>
                    <a:pt x="393309" y="161942"/>
                    <a:pt x="257247" y="108311"/>
                    <a:pt x="119329" y="71788"/>
                  </a:cubicBezTo>
                  <a:cubicBezTo>
                    <a:pt x="76587" y="60465"/>
                    <a:pt x="30503" y="48349"/>
                    <a:pt x="0" y="0"/>
                  </a:cubicBezTo>
                  <a:cubicBezTo>
                    <a:pt x="179723" y="32664"/>
                    <a:pt x="357026" y="97987"/>
                    <a:pt x="527226" y="194257"/>
                  </a:cubicBezTo>
                  <a:cubicBezTo>
                    <a:pt x="551024" y="207715"/>
                    <a:pt x="574704" y="221769"/>
                    <a:pt x="598346" y="235828"/>
                  </a:cubicBezTo>
                  <a:close/>
                </a:path>
              </a:pathLst>
            </a:custGeom>
            <a:solidFill>
              <a:srgbClr val="000000"/>
            </a:solidFill>
            <a:ln w="3908" cap="rnd">
              <a:noFill/>
              <a:prstDash val="solid"/>
              <a:round/>
            </a:ln>
          </p:spPr>
          <p:txBody>
            <a:bodyPr rtlCol="0" anchor="ctr"/>
            <a:lstStyle/>
            <a:p>
              <a:endParaRPr lang="zh-CN" altLang="en-US"/>
            </a:p>
          </p:txBody>
        </p:sp>
        <p:sp>
          <p:nvSpPr>
            <p:cNvPr id="10" name="任意形状 9">
              <a:extLst>
                <a:ext uri="{FF2B5EF4-FFF2-40B4-BE49-F238E27FC236}">
                  <a16:creationId xmlns:a16="http://schemas.microsoft.com/office/drawing/2014/main" id="{960218A0-8BB6-5242-9484-23EB728FB1D5}"/>
                </a:ext>
              </a:extLst>
            </p:cNvPr>
            <p:cNvSpPr/>
            <p:nvPr/>
          </p:nvSpPr>
          <p:spPr>
            <a:xfrm>
              <a:off x="7491310" y="5310294"/>
              <a:ext cx="496277" cy="1502871"/>
            </a:xfrm>
            <a:custGeom>
              <a:avLst/>
              <a:gdLst>
                <a:gd name="connsiteX0" fmla="*/ 496131 w 496276"/>
                <a:gd name="connsiteY0" fmla="*/ 0 h 1502871"/>
                <a:gd name="connsiteX1" fmla="*/ 477764 w 496276"/>
                <a:gd name="connsiteY1" fmla="*/ 267481 h 1502871"/>
                <a:gd name="connsiteX2" fmla="*/ 478 w 496276"/>
                <a:gd name="connsiteY2" fmla="*/ 1506423 h 1502871"/>
                <a:gd name="connsiteX3" fmla="*/ 21697 w 496276"/>
                <a:gd name="connsiteY3" fmla="*/ 1442199 h 1502871"/>
                <a:gd name="connsiteX4" fmla="*/ 496131 w 496276"/>
                <a:gd name="connsiteY4" fmla="*/ 0 h 150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276" h="1502871">
                  <a:moveTo>
                    <a:pt x="496131" y="0"/>
                  </a:moveTo>
                  <a:cubicBezTo>
                    <a:pt x="505235" y="89240"/>
                    <a:pt x="492887" y="180277"/>
                    <a:pt x="477764" y="267481"/>
                  </a:cubicBezTo>
                  <a:cubicBezTo>
                    <a:pt x="395859" y="739155"/>
                    <a:pt x="228532" y="1173460"/>
                    <a:pt x="478" y="1506423"/>
                  </a:cubicBezTo>
                  <a:cubicBezTo>
                    <a:pt x="-2647" y="1481641"/>
                    <a:pt x="10131" y="1459681"/>
                    <a:pt x="21697" y="1442199"/>
                  </a:cubicBezTo>
                  <a:cubicBezTo>
                    <a:pt x="274134" y="1059671"/>
                    <a:pt x="443611" y="544567"/>
                    <a:pt x="496131" y="0"/>
                  </a:cubicBezTo>
                  <a:close/>
                </a:path>
              </a:pathLst>
            </a:custGeom>
            <a:solidFill>
              <a:srgbClr val="000000"/>
            </a:solidFill>
            <a:ln w="3908" cap="rnd">
              <a:noFill/>
              <a:prstDash val="solid"/>
              <a:round/>
            </a:ln>
          </p:spPr>
          <p:txBody>
            <a:bodyPr rtlCol="0" anchor="ctr"/>
            <a:lstStyle/>
            <a:p>
              <a:endParaRPr lang="zh-CN" altLang="en-US"/>
            </a:p>
          </p:txBody>
        </p:sp>
        <p:sp>
          <p:nvSpPr>
            <p:cNvPr id="11" name="任意形状 10">
              <a:extLst>
                <a:ext uri="{FF2B5EF4-FFF2-40B4-BE49-F238E27FC236}">
                  <a16:creationId xmlns:a16="http://schemas.microsoft.com/office/drawing/2014/main" id="{E46EE9B4-6D06-E94F-83D9-73EB001951AA}"/>
                </a:ext>
              </a:extLst>
            </p:cNvPr>
            <p:cNvSpPr/>
            <p:nvPr/>
          </p:nvSpPr>
          <p:spPr>
            <a:xfrm>
              <a:off x="3134454" y="1423691"/>
              <a:ext cx="644769" cy="147220"/>
            </a:xfrm>
            <a:custGeom>
              <a:avLst/>
              <a:gdLst>
                <a:gd name="connsiteX0" fmla="*/ 591441 w 644769"/>
                <a:gd name="connsiteY0" fmla="*/ 32039 h 147220"/>
                <a:gd name="connsiteX1" fmla="*/ 583516 w 644769"/>
                <a:gd name="connsiteY1" fmla="*/ 53472 h 147220"/>
                <a:gd name="connsiteX2" fmla="*/ 567491 w 644769"/>
                <a:gd name="connsiteY2" fmla="*/ 29966 h 147220"/>
                <a:gd name="connsiteX3" fmla="*/ 413641 w 644769"/>
                <a:gd name="connsiteY3" fmla="*/ 47829 h 147220"/>
                <a:gd name="connsiteX4" fmla="*/ 261831 w 644769"/>
                <a:gd name="connsiteY4" fmla="*/ 74298 h 147220"/>
                <a:gd name="connsiteX5" fmla="*/ 143713 w 644769"/>
                <a:gd name="connsiteY5" fmla="*/ 107453 h 147220"/>
                <a:gd name="connsiteX6" fmla="*/ 0 w 644769"/>
                <a:gd name="connsiteY6" fmla="*/ 150999 h 147220"/>
                <a:gd name="connsiteX7" fmla="*/ 83746 w 644769"/>
                <a:gd name="connsiteY7" fmla="*/ 101650 h 147220"/>
                <a:gd name="connsiteX8" fmla="*/ 563841 w 644769"/>
                <a:gd name="connsiteY8" fmla="*/ 559 h 147220"/>
                <a:gd name="connsiteX9" fmla="*/ 614094 w 644769"/>
                <a:gd name="connsiteY9" fmla="*/ 31119 h 147220"/>
                <a:gd name="connsiteX10" fmla="*/ 646434 w 644769"/>
                <a:gd name="connsiteY10" fmla="*/ 32328 h 147220"/>
                <a:gd name="connsiteX11" fmla="*/ 635199 w 644769"/>
                <a:gd name="connsiteY11" fmla="*/ 60146 h 147220"/>
                <a:gd name="connsiteX12" fmla="*/ 609463 w 644769"/>
                <a:gd name="connsiteY12" fmla="*/ 52534 h 147220"/>
                <a:gd name="connsiteX13" fmla="*/ 591441 w 644769"/>
                <a:gd name="connsiteY13" fmla="*/ 32039 h 14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4769" h="147220">
                  <a:moveTo>
                    <a:pt x="591441" y="32039"/>
                  </a:moveTo>
                  <a:cubicBezTo>
                    <a:pt x="584450" y="28181"/>
                    <a:pt x="577916" y="45860"/>
                    <a:pt x="583516" y="53472"/>
                  </a:cubicBezTo>
                  <a:cubicBezTo>
                    <a:pt x="575505" y="53257"/>
                    <a:pt x="568171" y="42498"/>
                    <a:pt x="567491" y="29966"/>
                  </a:cubicBezTo>
                  <a:cubicBezTo>
                    <a:pt x="516167" y="34984"/>
                    <a:pt x="464879" y="40934"/>
                    <a:pt x="413641" y="47829"/>
                  </a:cubicBezTo>
                  <a:cubicBezTo>
                    <a:pt x="362903" y="54650"/>
                    <a:pt x="312190" y="62391"/>
                    <a:pt x="261831" y="74298"/>
                  </a:cubicBezTo>
                  <a:cubicBezTo>
                    <a:pt x="222277" y="83646"/>
                    <a:pt x="182990" y="95553"/>
                    <a:pt x="143713" y="107453"/>
                  </a:cubicBezTo>
                  <a:cubicBezTo>
                    <a:pt x="95809" y="121966"/>
                    <a:pt x="47904" y="136486"/>
                    <a:pt x="0" y="150999"/>
                  </a:cubicBezTo>
                  <a:cubicBezTo>
                    <a:pt x="23391" y="121175"/>
                    <a:pt x="54169" y="110704"/>
                    <a:pt x="83746" y="101650"/>
                  </a:cubicBezTo>
                  <a:cubicBezTo>
                    <a:pt x="242320" y="53129"/>
                    <a:pt x="402727" y="19354"/>
                    <a:pt x="563841" y="559"/>
                  </a:cubicBezTo>
                  <a:cubicBezTo>
                    <a:pt x="583270" y="-1711"/>
                    <a:pt x="608342" y="1890"/>
                    <a:pt x="614094" y="31119"/>
                  </a:cubicBezTo>
                  <a:cubicBezTo>
                    <a:pt x="623594" y="20887"/>
                    <a:pt x="637259" y="21397"/>
                    <a:pt x="646434" y="32328"/>
                  </a:cubicBezTo>
                  <a:cubicBezTo>
                    <a:pt x="642054" y="40915"/>
                    <a:pt x="638279" y="50258"/>
                    <a:pt x="635199" y="60146"/>
                  </a:cubicBezTo>
                  <a:cubicBezTo>
                    <a:pt x="632417" y="45541"/>
                    <a:pt x="618928" y="49148"/>
                    <a:pt x="609463" y="52534"/>
                  </a:cubicBezTo>
                  <a:cubicBezTo>
                    <a:pt x="599995" y="55926"/>
                    <a:pt x="585638" y="44252"/>
                    <a:pt x="591441" y="32039"/>
                  </a:cubicBezTo>
                  <a:close/>
                </a:path>
              </a:pathLst>
            </a:custGeom>
            <a:solidFill>
              <a:srgbClr val="000000"/>
            </a:solidFill>
            <a:ln w="3908" cap="rnd">
              <a:noFill/>
              <a:prstDash val="solid"/>
              <a:round/>
            </a:ln>
          </p:spPr>
          <p:txBody>
            <a:bodyPr rtlCol="0" anchor="ctr"/>
            <a:lstStyle/>
            <a:p>
              <a:endParaRPr lang="zh-CN" altLang="en-US"/>
            </a:p>
          </p:txBody>
        </p:sp>
        <p:sp>
          <p:nvSpPr>
            <p:cNvPr id="12" name="任意形状 11">
              <a:extLst>
                <a:ext uri="{FF2B5EF4-FFF2-40B4-BE49-F238E27FC236}">
                  <a16:creationId xmlns:a16="http://schemas.microsoft.com/office/drawing/2014/main" id="{E196D657-A6D8-5444-93A5-9FA4891AD22E}"/>
                </a:ext>
              </a:extLst>
            </p:cNvPr>
            <p:cNvSpPr/>
            <p:nvPr/>
          </p:nvSpPr>
          <p:spPr>
            <a:xfrm>
              <a:off x="2835273" y="1258952"/>
              <a:ext cx="683846" cy="318977"/>
            </a:xfrm>
            <a:custGeom>
              <a:avLst/>
              <a:gdLst>
                <a:gd name="connsiteX0" fmla="*/ 99705 w 683846"/>
                <a:gd name="connsiteY0" fmla="*/ 266376 h 318976"/>
                <a:gd name="connsiteX1" fmla="*/ 29448 w 683846"/>
                <a:gd name="connsiteY1" fmla="*/ 315701 h 318976"/>
                <a:gd name="connsiteX2" fmla="*/ 0 w 683846"/>
                <a:gd name="connsiteY2" fmla="*/ 312505 h 318976"/>
                <a:gd name="connsiteX3" fmla="*/ 686183 w 683846"/>
                <a:gd name="connsiteY3" fmla="*/ 0 h 318976"/>
                <a:gd name="connsiteX4" fmla="*/ 99705 w 683846"/>
                <a:gd name="connsiteY4" fmla="*/ 266376 h 31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46" h="318976">
                  <a:moveTo>
                    <a:pt x="99705" y="266376"/>
                  </a:moveTo>
                  <a:cubicBezTo>
                    <a:pt x="76126" y="282245"/>
                    <a:pt x="52785" y="298973"/>
                    <a:pt x="29448" y="315701"/>
                  </a:cubicBezTo>
                  <a:cubicBezTo>
                    <a:pt x="19507" y="322823"/>
                    <a:pt x="5002" y="327749"/>
                    <a:pt x="0" y="312505"/>
                  </a:cubicBezTo>
                  <a:cubicBezTo>
                    <a:pt x="215736" y="150177"/>
                    <a:pt x="448599" y="44123"/>
                    <a:pt x="686183" y="0"/>
                  </a:cubicBezTo>
                  <a:cubicBezTo>
                    <a:pt x="487274" y="69825"/>
                    <a:pt x="287036" y="140307"/>
                    <a:pt x="99705" y="266376"/>
                  </a:cubicBezTo>
                  <a:close/>
                </a:path>
              </a:pathLst>
            </a:custGeom>
            <a:solidFill>
              <a:srgbClr val="000000"/>
            </a:solidFill>
            <a:ln w="3908" cap="rnd">
              <a:noFill/>
              <a:prstDash val="solid"/>
              <a:round/>
            </a:ln>
          </p:spPr>
          <p:txBody>
            <a:bodyPr rtlCol="0" anchor="ctr"/>
            <a:lstStyle/>
            <a:p>
              <a:endParaRPr lang="zh-CN" altLang="en-US"/>
            </a:p>
          </p:txBody>
        </p:sp>
        <p:sp>
          <p:nvSpPr>
            <p:cNvPr id="13" name="任意形状 12">
              <a:extLst>
                <a:ext uri="{FF2B5EF4-FFF2-40B4-BE49-F238E27FC236}">
                  <a16:creationId xmlns:a16="http://schemas.microsoft.com/office/drawing/2014/main" id="{F37EC765-F162-7B4B-BBD3-EA39AC8E00BE}"/>
                </a:ext>
              </a:extLst>
            </p:cNvPr>
            <p:cNvSpPr/>
            <p:nvPr/>
          </p:nvSpPr>
          <p:spPr>
            <a:xfrm>
              <a:off x="4254656" y="1222472"/>
              <a:ext cx="625231" cy="208562"/>
            </a:xfrm>
            <a:custGeom>
              <a:avLst/>
              <a:gdLst>
                <a:gd name="connsiteX0" fmla="*/ 626188 w 625230"/>
                <a:gd name="connsiteY0" fmla="*/ 208666 h 208561"/>
                <a:gd name="connsiteX1" fmla="*/ 269135 w 625230"/>
                <a:gd name="connsiteY1" fmla="*/ 64887 h 208561"/>
                <a:gd name="connsiteX2" fmla="*/ 0 w 625230"/>
                <a:gd name="connsiteY2" fmla="*/ 0 h 208561"/>
                <a:gd name="connsiteX3" fmla="*/ 549261 w 625230"/>
                <a:gd name="connsiteY3" fmla="*/ 149950 h 208561"/>
                <a:gd name="connsiteX4" fmla="*/ 626188 w 625230"/>
                <a:gd name="connsiteY4" fmla="*/ 208666 h 208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230" h="208561">
                  <a:moveTo>
                    <a:pt x="626188" y="208666"/>
                  </a:moveTo>
                  <a:cubicBezTo>
                    <a:pt x="509364" y="148447"/>
                    <a:pt x="390000" y="100386"/>
                    <a:pt x="269135" y="64887"/>
                  </a:cubicBezTo>
                  <a:cubicBezTo>
                    <a:pt x="179910" y="38682"/>
                    <a:pt x="89932" y="19335"/>
                    <a:pt x="0" y="0"/>
                  </a:cubicBezTo>
                  <a:cubicBezTo>
                    <a:pt x="186288" y="10569"/>
                    <a:pt x="371641" y="61170"/>
                    <a:pt x="549261" y="149950"/>
                  </a:cubicBezTo>
                  <a:cubicBezTo>
                    <a:pt x="576635" y="163635"/>
                    <a:pt x="604606" y="178909"/>
                    <a:pt x="626188" y="208666"/>
                  </a:cubicBezTo>
                  <a:close/>
                </a:path>
              </a:pathLst>
            </a:custGeom>
            <a:solidFill>
              <a:srgbClr val="000000"/>
            </a:solidFill>
            <a:ln w="3908" cap="rnd">
              <a:noFill/>
              <a:prstDash val="solid"/>
              <a:round/>
            </a:ln>
          </p:spPr>
          <p:txBody>
            <a:bodyPr rtlCol="0" anchor="ctr"/>
            <a:lstStyle/>
            <a:p>
              <a:endParaRPr lang="zh-CN" altLang="en-US"/>
            </a:p>
          </p:txBody>
        </p:sp>
        <p:sp>
          <p:nvSpPr>
            <p:cNvPr id="14" name="任意形状 13">
              <a:extLst>
                <a:ext uri="{FF2B5EF4-FFF2-40B4-BE49-F238E27FC236}">
                  <a16:creationId xmlns:a16="http://schemas.microsoft.com/office/drawing/2014/main" id="{504D36E6-1A23-AB41-8686-7140C84F751E}"/>
                </a:ext>
              </a:extLst>
            </p:cNvPr>
            <p:cNvSpPr/>
            <p:nvPr/>
          </p:nvSpPr>
          <p:spPr>
            <a:xfrm>
              <a:off x="1143000" y="0"/>
              <a:ext cx="6314831" cy="6851866"/>
            </a:xfrm>
            <a:custGeom>
              <a:avLst/>
              <a:gdLst>
                <a:gd name="connsiteX0" fmla="*/ 1637636 w 6314830"/>
                <a:gd name="connsiteY0" fmla="*/ 1469925 h 6851865"/>
                <a:gd name="connsiteX1" fmla="*/ 1650332 w 6314830"/>
                <a:gd name="connsiteY1" fmla="*/ 1658158 h 6851865"/>
                <a:gd name="connsiteX2" fmla="*/ 1397766 w 6314830"/>
                <a:gd name="connsiteY2" fmla="*/ 1553116 h 6851865"/>
                <a:gd name="connsiteX3" fmla="*/ 1415569 w 6314830"/>
                <a:gd name="connsiteY3" fmla="*/ 1881717 h 6851865"/>
                <a:gd name="connsiteX4" fmla="*/ 1234600 w 6314830"/>
                <a:gd name="connsiteY4" fmla="*/ 1967001 h 6851865"/>
                <a:gd name="connsiteX5" fmla="*/ 621218 w 6314830"/>
                <a:gd name="connsiteY5" fmla="*/ 2075766 h 6851865"/>
                <a:gd name="connsiteX6" fmla="*/ 314695 w 6314830"/>
                <a:gd name="connsiteY6" fmla="*/ 3007098 h 6851865"/>
                <a:gd name="connsiteX7" fmla="*/ 0 w 6314830"/>
                <a:gd name="connsiteY7" fmla="*/ 2799806 h 6851865"/>
                <a:gd name="connsiteX8" fmla="*/ 1028892 w 6314830"/>
                <a:gd name="connsiteY8" fmla="*/ 669538 h 6851865"/>
                <a:gd name="connsiteX9" fmla="*/ 1583174 w 6314830"/>
                <a:gd name="connsiteY9" fmla="*/ 198515 h 6851865"/>
                <a:gd name="connsiteX10" fmla="*/ 3031850 w 6314830"/>
                <a:gd name="connsiteY10" fmla="*/ 277076 h 6851865"/>
                <a:gd name="connsiteX11" fmla="*/ 4207530 w 6314830"/>
                <a:gd name="connsiteY11" fmla="*/ 1689798 h 6851865"/>
                <a:gd name="connsiteX12" fmla="*/ 5481437 w 6314830"/>
                <a:gd name="connsiteY12" fmla="*/ 4063298 h 6851865"/>
                <a:gd name="connsiteX13" fmla="*/ 6315769 w 6314830"/>
                <a:gd name="connsiteY13" fmla="*/ 6857510 h 6851865"/>
                <a:gd name="connsiteX14" fmla="*/ 5783463 w 6314830"/>
                <a:gd name="connsiteY14" fmla="*/ 6250350 h 6851865"/>
                <a:gd name="connsiteX15" fmla="*/ 4785477 w 6314830"/>
                <a:gd name="connsiteY15" fmla="*/ 4061684 h 6851865"/>
                <a:gd name="connsiteX16" fmla="*/ 4449846 w 6314830"/>
                <a:gd name="connsiteY16" fmla="*/ 3792394 h 6851865"/>
                <a:gd name="connsiteX17" fmla="*/ 4363056 w 6314830"/>
                <a:gd name="connsiteY17" fmla="*/ 3265794 h 6851865"/>
                <a:gd name="connsiteX18" fmla="*/ 4187796 w 6314830"/>
                <a:gd name="connsiteY18" fmla="*/ 3514197 h 6851865"/>
                <a:gd name="connsiteX19" fmla="*/ 4211203 w 6314830"/>
                <a:gd name="connsiteY19" fmla="*/ 3774900 h 6851865"/>
                <a:gd name="connsiteX20" fmla="*/ 4073965 w 6314830"/>
                <a:gd name="connsiteY20" fmla="*/ 3958962 h 6851865"/>
                <a:gd name="connsiteX21" fmla="*/ 2629033 w 6314830"/>
                <a:gd name="connsiteY21" fmla="*/ 3882671 h 6851865"/>
                <a:gd name="connsiteX22" fmla="*/ 1550279 w 6314830"/>
                <a:gd name="connsiteY22" fmla="*/ 2271795 h 6851865"/>
                <a:gd name="connsiteX23" fmla="*/ 342483 w 6314830"/>
                <a:gd name="connsiteY23" fmla="*/ 2945775 h 6851865"/>
                <a:gd name="connsiteX24" fmla="*/ 1531980 w 6314830"/>
                <a:gd name="connsiteY24" fmla="*/ 2252467 h 6851865"/>
                <a:gd name="connsiteX25" fmla="*/ 1528412 w 6314830"/>
                <a:gd name="connsiteY25" fmla="*/ 2019976 h 6851865"/>
                <a:gd name="connsiteX26" fmla="*/ 1662207 w 6314830"/>
                <a:gd name="connsiteY26" fmla="*/ 1879920 h 6851865"/>
                <a:gd name="connsiteX27" fmla="*/ 4038600 w 6314830"/>
                <a:gd name="connsiteY27" fmla="*/ 1890888 h 6851865"/>
                <a:gd name="connsiteX28" fmla="*/ 3563905 w 6314830"/>
                <a:gd name="connsiteY28" fmla="*/ 1238397 h 6851865"/>
                <a:gd name="connsiteX29" fmla="*/ 2932360 w 6314830"/>
                <a:gd name="connsiteY29" fmla="*/ 1064155 h 6851865"/>
                <a:gd name="connsiteX30" fmla="*/ 1637636 w 6314830"/>
                <a:gd name="connsiteY30" fmla="*/ 1469925 h 6851865"/>
                <a:gd name="connsiteX31" fmla="*/ 4217612 w 6314830"/>
                <a:gd name="connsiteY31" fmla="*/ 3654823 h 6851865"/>
                <a:gd name="connsiteX32" fmla="*/ 4136253 w 6314830"/>
                <a:gd name="connsiteY32" fmla="*/ 3481975 h 6851865"/>
                <a:gd name="connsiteX33" fmla="*/ 2959780 w 6314830"/>
                <a:gd name="connsiteY33" fmla="*/ 2346295 h 6851865"/>
                <a:gd name="connsiteX34" fmla="*/ 1607054 w 6314830"/>
                <a:gd name="connsiteY34" fmla="*/ 1991519 h 6851865"/>
                <a:gd name="connsiteX35" fmla="*/ 1546047 w 6314830"/>
                <a:gd name="connsiteY35" fmla="*/ 2019951 h 6851865"/>
                <a:gd name="connsiteX36" fmla="*/ 1522273 w 6314830"/>
                <a:gd name="connsiteY36" fmla="*/ 2150204 h 6851865"/>
                <a:gd name="connsiteX37" fmla="*/ 1564906 w 6314830"/>
                <a:gd name="connsiteY37" fmla="*/ 2275813 h 6851865"/>
                <a:gd name="connsiteX38" fmla="*/ 2239944 w 6314830"/>
                <a:gd name="connsiteY38" fmla="*/ 3449028 h 6851865"/>
                <a:gd name="connsiteX39" fmla="*/ 3138100 w 6314830"/>
                <a:gd name="connsiteY39" fmla="*/ 4137681 h 6851865"/>
                <a:gd name="connsiteX40" fmla="*/ 4112534 w 6314830"/>
                <a:gd name="connsiteY40" fmla="*/ 3886585 h 6851865"/>
                <a:gd name="connsiteX41" fmla="*/ 4217612 w 6314830"/>
                <a:gd name="connsiteY41" fmla="*/ 3654823 h 6851865"/>
                <a:gd name="connsiteX42" fmla="*/ 4176815 w 6314830"/>
                <a:gd name="connsiteY42" fmla="*/ 3497991 h 6851865"/>
                <a:gd name="connsiteX43" fmla="*/ 4347230 w 6314830"/>
                <a:gd name="connsiteY43" fmla="*/ 3241841 h 6851865"/>
                <a:gd name="connsiteX44" fmla="*/ 4151767 w 6314830"/>
                <a:gd name="connsiteY44" fmla="*/ 3085180 h 6851865"/>
                <a:gd name="connsiteX45" fmla="*/ 4071542 w 6314830"/>
                <a:gd name="connsiteY45" fmla="*/ 3047884 h 6851865"/>
                <a:gd name="connsiteX46" fmla="*/ 4030238 w 6314830"/>
                <a:gd name="connsiteY46" fmla="*/ 2942064 h 6851865"/>
                <a:gd name="connsiteX47" fmla="*/ 4088072 w 6314830"/>
                <a:gd name="connsiteY47" fmla="*/ 2836568 h 6851865"/>
                <a:gd name="connsiteX48" fmla="*/ 4214486 w 6314830"/>
                <a:gd name="connsiteY48" fmla="*/ 2665333 h 6851865"/>
                <a:gd name="connsiteX49" fmla="*/ 4279783 w 6314830"/>
                <a:gd name="connsiteY49" fmla="*/ 2366004 h 6851865"/>
                <a:gd name="connsiteX50" fmla="*/ 4026525 w 6314830"/>
                <a:gd name="connsiteY50" fmla="*/ 1921050 h 6851865"/>
                <a:gd name="connsiteX51" fmla="*/ 3667538 w 6314830"/>
                <a:gd name="connsiteY51" fmla="*/ 1700839 h 6851865"/>
                <a:gd name="connsiteX52" fmla="*/ 1595050 w 6314830"/>
                <a:gd name="connsiteY52" fmla="*/ 1961321 h 6851865"/>
                <a:gd name="connsiteX53" fmla="*/ 2977322 w 6314830"/>
                <a:gd name="connsiteY53" fmla="*/ 2328076 h 6851865"/>
                <a:gd name="connsiteX54" fmla="*/ 4176815 w 6314830"/>
                <a:gd name="connsiteY54" fmla="*/ 3497991 h 6851865"/>
                <a:gd name="connsiteX55" fmla="*/ 4595798 w 6314830"/>
                <a:gd name="connsiteY55" fmla="*/ 3085554 h 6851865"/>
                <a:gd name="connsiteX56" fmla="*/ 5936176 w 6314830"/>
                <a:gd name="connsiteY56" fmla="*/ 6530068 h 6851865"/>
                <a:gd name="connsiteX57" fmla="*/ 5967125 w 6314830"/>
                <a:gd name="connsiteY57" fmla="*/ 6623491 h 6851865"/>
                <a:gd name="connsiteX58" fmla="*/ 6014603 w 6314830"/>
                <a:gd name="connsiteY58" fmla="*/ 6665142 h 6851865"/>
                <a:gd name="connsiteX59" fmla="*/ 6309517 w 6314830"/>
                <a:gd name="connsiteY59" fmla="*/ 6850394 h 6851865"/>
                <a:gd name="connsiteX60" fmla="*/ 4580441 w 6314830"/>
                <a:gd name="connsiteY60" fmla="*/ 2436553 h 6851865"/>
                <a:gd name="connsiteX61" fmla="*/ 4656836 w 6314830"/>
                <a:gd name="connsiteY61" fmla="*/ 2763283 h 6851865"/>
                <a:gd name="connsiteX62" fmla="*/ 4595798 w 6314830"/>
                <a:gd name="connsiteY62" fmla="*/ 3085554 h 6851865"/>
                <a:gd name="connsiteX63" fmla="*/ 1223147 w 6314830"/>
                <a:gd name="connsiteY63" fmla="*/ 1165179 h 6851865"/>
                <a:gd name="connsiteX64" fmla="*/ 2159782 w 6314830"/>
                <a:gd name="connsiteY64" fmla="*/ 316276 h 6851865"/>
                <a:gd name="connsiteX65" fmla="*/ 3231939 w 6314830"/>
                <a:gd name="connsiteY65" fmla="*/ 777027 h 6851865"/>
                <a:gd name="connsiteX66" fmla="*/ 4558792 w 6314830"/>
                <a:gd name="connsiteY66" fmla="*/ 3021133 h 6851865"/>
                <a:gd name="connsiteX67" fmla="*/ 4626786 w 6314830"/>
                <a:gd name="connsiteY67" fmla="*/ 2976734 h 6851865"/>
                <a:gd name="connsiteX68" fmla="*/ 4530422 w 6314830"/>
                <a:gd name="connsiteY68" fmla="*/ 2369709 h 6851865"/>
                <a:gd name="connsiteX69" fmla="*/ 3406261 w 6314830"/>
                <a:gd name="connsiteY69" fmla="*/ 641793 h 6851865"/>
                <a:gd name="connsiteX70" fmla="*/ 2410124 w 6314830"/>
                <a:gd name="connsiteY70" fmla="*/ 38584 h 6851865"/>
                <a:gd name="connsiteX71" fmla="*/ 1379701 w 6314830"/>
                <a:gd name="connsiteY71" fmla="*/ 379534 h 6851865"/>
                <a:gd name="connsiteX72" fmla="*/ 1176231 w 6314830"/>
                <a:gd name="connsiteY72" fmla="*/ 724746 h 6851865"/>
                <a:gd name="connsiteX73" fmla="*/ 1223147 w 6314830"/>
                <a:gd name="connsiteY73" fmla="*/ 1165179 h 6851865"/>
                <a:gd name="connsiteX74" fmla="*/ 3111129 w 6314830"/>
                <a:gd name="connsiteY74" fmla="*/ 703877 h 6851865"/>
                <a:gd name="connsiteX75" fmla="*/ 3027618 w 6314830"/>
                <a:gd name="connsiteY75" fmla="*/ 658877 h 6851865"/>
                <a:gd name="connsiteX76" fmla="*/ 1256659 w 6314830"/>
                <a:gd name="connsiteY76" fmla="*/ 1159542 h 6851865"/>
                <a:gd name="connsiteX77" fmla="*/ 1239633 w 6314830"/>
                <a:gd name="connsiteY77" fmla="*/ 1230177 h 6851865"/>
                <a:gd name="connsiteX78" fmla="*/ 1271317 w 6314830"/>
                <a:gd name="connsiteY78" fmla="*/ 1294414 h 6851865"/>
                <a:gd name="connsiteX79" fmla="*/ 1526333 w 6314830"/>
                <a:gd name="connsiteY79" fmla="*/ 1445897 h 6851865"/>
                <a:gd name="connsiteX80" fmla="*/ 1634685 w 6314830"/>
                <a:gd name="connsiteY80" fmla="*/ 1444051 h 6851865"/>
                <a:gd name="connsiteX81" fmla="*/ 3571623 w 6314830"/>
                <a:gd name="connsiteY81" fmla="*/ 1170080 h 6851865"/>
                <a:gd name="connsiteX82" fmla="*/ 3111129 w 6314830"/>
                <a:gd name="connsiteY82" fmla="*/ 703877 h 6851865"/>
                <a:gd name="connsiteX83" fmla="*/ 1190256 w 6314830"/>
                <a:gd name="connsiteY83" fmla="*/ 1169473 h 6851865"/>
                <a:gd name="connsiteX84" fmla="*/ 1193663 w 6314830"/>
                <a:gd name="connsiteY84" fmla="*/ 602277 h 6851865"/>
                <a:gd name="connsiteX85" fmla="*/ 426052 w 6314830"/>
                <a:gd name="connsiteY85" fmla="*/ 1432641 h 6851865"/>
                <a:gd name="connsiteX86" fmla="*/ 21645 w 6314830"/>
                <a:gd name="connsiteY86" fmla="*/ 2758174 h 6851865"/>
                <a:gd name="connsiteX87" fmla="*/ 22891 w 6314830"/>
                <a:gd name="connsiteY87" fmla="*/ 2794286 h 6851865"/>
                <a:gd name="connsiteX88" fmla="*/ 36778 w 6314830"/>
                <a:gd name="connsiteY88" fmla="*/ 2808682 h 6851865"/>
                <a:gd name="connsiteX89" fmla="*/ 217087 w 6314830"/>
                <a:gd name="connsiteY89" fmla="*/ 2925403 h 6851865"/>
                <a:gd name="connsiteX90" fmla="*/ 260100 w 6314830"/>
                <a:gd name="connsiteY90" fmla="*/ 2914104 h 6851865"/>
                <a:gd name="connsiteX91" fmla="*/ 1190256 w 6314830"/>
                <a:gd name="connsiteY91" fmla="*/ 1169473 h 6851865"/>
                <a:gd name="connsiteX92" fmla="*/ 4363212 w 6314830"/>
                <a:gd name="connsiteY92" fmla="*/ 3425915 h 6851865"/>
                <a:gd name="connsiteX93" fmla="*/ 4403305 w 6314830"/>
                <a:gd name="connsiteY93" fmla="*/ 3716999 h 6851865"/>
                <a:gd name="connsiteX94" fmla="*/ 4584466 w 6314830"/>
                <a:gd name="connsiteY94" fmla="*/ 3865440 h 6851865"/>
                <a:gd name="connsiteX95" fmla="*/ 5232713 w 6314830"/>
                <a:gd name="connsiteY95" fmla="*/ 4568581 h 6851865"/>
                <a:gd name="connsiteX96" fmla="*/ 5867244 w 6314830"/>
                <a:gd name="connsiteY96" fmla="*/ 6497986 h 6851865"/>
                <a:gd name="connsiteX97" fmla="*/ 5934925 w 6314830"/>
                <a:gd name="connsiteY97" fmla="*/ 6607910 h 6851865"/>
                <a:gd name="connsiteX98" fmla="*/ 4566256 w 6314830"/>
                <a:gd name="connsiteY98" fmla="*/ 3070943 h 6851865"/>
                <a:gd name="connsiteX99" fmla="*/ 4530305 w 6314830"/>
                <a:gd name="connsiteY99" fmla="*/ 3158723 h 6851865"/>
                <a:gd name="connsiteX100" fmla="*/ 4457427 w 6314830"/>
                <a:gd name="connsiteY100" fmla="*/ 3149748 h 6851865"/>
                <a:gd name="connsiteX101" fmla="*/ 4095262 w 6314830"/>
                <a:gd name="connsiteY101" fmla="*/ 2894696 h 6851865"/>
                <a:gd name="connsiteX102" fmla="*/ 4049268 w 6314830"/>
                <a:gd name="connsiteY102" fmla="*/ 2975912 h 6851865"/>
                <a:gd name="connsiteX103" fmla="*/ 4122694 w 6314830"/>
                <a:gd name="connsiteY103" fmla="*/ 3053325 h 6851865"/>
                <a:gd name="connsiteX104" fmla="*/ 4309286 w 6314830"/>
                <a:gd name="connsiteY104" fmla="*/ 3156263 h 6851865"/>
                <a:gd name="connsiteX105" fmla="*/ 4363212 w 6314830"/>
                <a:gd name="connsiteY105" fmla="*/ 3425915 h 6851865"/>
                <a:gd name="connsiteX106" fmla="*/ 2980127 w 6314830"/>
                <a:gd name="connsiteY106" fmla="*/ 607450 h 6851865"/>
                <a:gd name="connsiteX107" fmla="*/ 2072726 w 6314830"/>
                <a:gd name="connsiteY107" fmla="*/ 357271 h 6851865"/>
                <a:gd name="connsiteX108" fmla="*/ 1288030 w 6314830"/>
                <a:gd name="connsiteY108" fmla="*/ 1066118 h 6851865"/>
                <a:gd name="connsiteX109" fmla="*/ 1261270 w 6314830"/>
                <a:gd name="connsiteY109" fmla="*/ 1138594 h 6851865"/>
                <a:gd name="connsiteX110" fmla="*/ 1365629 w 6314830"/>
                <a:gd name="connsiteY110" fmla="*/ 1035141 h 6851865"/>
                <a:gd name="connsiteX111" fmla="*/ 2980127 w 6314830"/>
                <a:gd name="connsiteY111" fmla="*/ 607450 h 6851865"/>
                <a:gd name="connsiteX112" fmla="*/ 934779 w 6314830"/>
                <a:gd name="connsiteY112" fmla="*/ 1809899 h 6851865"/>
                <a:gd name="connsiteX113" fmla="*/ 1338807 w 6314830"/>
                <a:gd name="connsiteY113" fmla="*/ 1942900 h 6851865"/>
                <a:gd name="connsiteX114" fmla="*/ 1413533 w 6314830"/>
                <a:gd name="connsiteY114" fmla="*/ 1897691 h 6851865"/>
                <a:gd name="connsiteX115" fmla="*/ 1411326 w 6314830"/>
                <a:gd name="connsiteY115" fmla="*/ 1810794 h 6851865"/>
                <a:gd name="connsiteX116" fmla="*/ 1387172 w 6314830"/>
                <a:gd name="connsiteY116" fmla="*/ 1677879 h 6851865"/>
                <a:gd name="connsiteX117" fmla="*/ 1396426 w 6314830"/>
                <a:gd name="connsiteY117" fmla="*/ 1542271 h 6851865"/>
                <a:gd name="connsiteX118" fmla="*/ 1462505 w 6314830"/>
                <a:gd name="connsiteY118" fmla="*/ 1534082 h 6851865"/>
                <a:gd name="connsiteX119" fmla="*/ 1598965 w 6314830"/>
                <a:gd name="connsiteY119" fmla="*/ 1618574 h 6851865"/>
                <a:gd name="connsiteX120" fmla="*/ 1631704 w 6314830"/>
                <a:gd name="connsiteY120" fmla="*/ 1634363 h 6851865"/>
                <a:gd name="connsiteX121" fmla="*/ 1649871 w 6314830"/>
                <a:gd name="connsiteY121" fmla="*/ 1550055 h 6851865"/>
                <a:gd name="connsiteX122" fmla="*/ 1593678 w 6314830"/>
                <a:gd name="connsiteY122" fmla="*/ 1496847 h 6851865"/>
                <a:gd name="connsiteX123" fmla="*/ 1380768 w 6314830"/>
                <a:gd name="connsiteY123" fmla="*/ 1421287 h 6851865"/>
                <a:gd name="connsiteX124" fmla="*/ 1214562 w 6314830"/>
                <a:gd name="connsiteY124" fmla="*/ 1215743 h 6851865"/>
                <a:gd name="connsiteX125" fmla="*/ 1187923 w 6314830"/>
                <a:gd name="connsiteY125" fmla="*/ 1210787 h 6851865"/>
                <a:gd name="connsiteX126" fmla="*/ 601062 w 6314830"/>
                <a:gd name="connsiteY126" fmla="*/ 1913879 h 6851865"/>
                <a:gd name="connsiteX127" fmla="*/ 266463 w 6314830"/>
                <a:gd name="connsiteY127" fmla="*/ 2951431 h 6851865"/>
                <a:gd name="connsiteX128" fmla="*/ 300584 w 6314830"/>
                <a:gd name="connsiteY128" fmla="*/ 2959638 h 6851865"/>
                <a:gd name="connsiteX129" fmla="*/ 319117 w 6314830"/>
                <a:gd name="connsiteY129" fmla="*/ 2904866 h 6851865"/>
                <a:gd name="connsiteX130" fmla="*/ 601468 w 6314830"/>
                <a:gd name="connsiteY130" fmla="*/ 2029416 h 6851865"/>
                <a:gd name="connsiteX131" fmla="*/ 650228 w 6314830"/>
                <a:gd name="connsiteY131" fmla="*/ 1949574 h 6851865"/>
                <a:gd name="connsiteX132" fmla="*/ 710098 w 6314830"/>
                <a:gd name="connsiteY132" fmla="*/ 1909616 h 6851865"/>
                <a:gd name="connsiteX133" fmla="*/ 829060 w 6314830"/>
                <a:gd name="connsiteY133" fmla="*/ 1850488 h 6851865"/>
                <a:gd name="connsiteX134" fmla="*/ 934779 w 6314830"/>
                <a:gd name="connsiteY134" fmla="*/ 1809899 h 6851865"/>
                <a:gd name="connsiteX135" fmla="*/ 4517058 w 6314830"/>
                <a:gd name="connsiteY135" fmla="*/ 3129107 h 6851865"/>
                <a:gd name="connsiteX136" fmla="*/ 4542185 w 6314830"/>
                <a:gd name="connsiteY136" fmla="*/ 3110631 h 6851865"/>
                <a:gd name="connsiteX137" fmla="*/ 4536127 w 6314830"/>
                <a:gd name="connsiteY137" fmla="*/ 3009110 h 6851865"/>
                <a:gd name="connsiteX138" fmla="*/ 4339766 w 6314830"/>
                <a:gd name="connsiteY138" fmla="*/ 2492184 h 6851865"/>
                <a:gd name="connsiteX139" fmla="*/ 4109837 w 6314830"/>
                <a:gd name="connsiteY139" fmla="*/ 2875539 h 6851865"/>
                <a:gd name="connsiteX140" fmla="*/ 4428861 w 6314830"/>
                <a:gd name="connsiteY140" fmla="*/ 3106876 h 6851865"/>
                <a:gd name="connsiteX141" fmla="*/ 4517058 w 6314830"/>
                <a:gd name="connsiteY141" fmla="*/ 3129107 h 6851865"/>
                <a:gd name="connsiteX142" fmla="*/ 4318626 w 6314830"/>
                <a:gd name="connsiteY142" fmla="*/ 2490969 h 6851865"/>
                <a:gd name="connsiteX143" fmla="*/ 4324370 w 6314830"/>
                <a:gd name="connsiteY143" fmla="*/ 2465764 h 6851865"/>
                <a:gd name="connsiteX144" fmla="*/ 4315538 w 6314830"/>
                <a:gd name="connsiteY144" fmla="*/ 2442779 h 6851865"/>
                <a:gd name="connsiteX145" fmla="*/ 4251179 w 6314830"/>
                <a:gd name="connsiteY145" fmla="*/ 2630117 h 6851865"/>
                <a:gd name="connsiteX146" fmla="*/ 4318626 w 6314830"/>
                <a:gd name="connsiteY146" fmla="*/ 2490969 h 6851865"/>
                <a:gd name="connsiteX147" fmla="*/ 4214212 w 6314830"/>
                <a:gd name="connsiteY147" fmla="*/ 2697611 h 6851865"/>
                <a:gd name="connsiteX148" fmla="*/ 4222262 w 6314830"/>
                <a:gd name="connsiteY148" fmla="*/ 2674056 h 6851865"/>
                <a:gd name="connsiteX149" fmla="*/ 4210148 w 6314830"/>
                <a:gd name="connsiteY149" fmla="*/ 2696826 h 685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314830" h="6851865">
                  <a:moveTo>
                    <a:pt x="1637636" y="1469925"/>
                  </a:moveTo>
                  <a:cubicBezTo>
                    <a:pt x="1673657" y="1512477"/>
                    <a:pt x="1679878" y="1604705"/>
                    <a:pt x="1650332" y="1658158"/>
                  </a:cubicBezTo>
                  <a:cubicBezTo>
                    <a:pt x="1566145" y="1623144"/>
                    <a:pt x="1481957" y="1588130"/>
                    <a:pt x="1397766" y="1553116"/>
                  </a:cubicBezTo>
                  <a:cubicBezTo>
                    <a:pt x="1430516" y="1654808"/>
                    <a:pt x="1447159" y="1779123"/>
                    <a:pt x="1415569" y="1881717"/>
                  </a:cubicBezTo>
                  <a:cubicBezTo>
                    <a:pt x="1383980" y="1984311"/>
                    <a:pt x="1290312" y="2040053"/>
                    <a:pt x="1234600" y="1967001"/>
                  </a:cubicBezTo>
                  <a:cubicBezTo>
                    <a:pt x="1061759" y="1740362"/>
                    <a:pt x="784719" y="1832650"/>
                    <a:pt x="621218" y="2075766"/>
                  </a:cubicBezTo>
                  <a:cubicBezTo>
                    <a:pt x="457720" y="2318875"/>
                    <a:pt x="380968" y="2669234"/>
                    <a:pt x="314695" y="3007098"/>
                  </a:cubicBezTo>
                  <a:cubicBezTo>
                    <a:pt x="209797" y="2938003"/>
                    <a:pt x="104898" y="2868908"/>
                    <a:pt x="0" y="2799806"/>
                  </a:cubicBezTo>
                  <a:cubicBezTo>
                    <a:pt x="102754" y="1888680"/>
                    <a:pt x="497762" y="1070829"/>
                    <a:pt x="1028892" y="669538"/>
                  </a:cubicBezTo>
                  <a:cubicBezTo>
                    <a:pt x="1218293" y="526434"/>
                    <a:pt x="1390513" y="330466"/>
                    <a:pt x="1583174" y="198515"/>
                  </a:cubicBezTo>
                  <a:cubicBezTo>
                    <a:pt x="2038842" y="-113564"/>
                    <a:pt x="2576240" y="-35208"/>
                    <a:pt x="3031850" y="277076"/>
                  </a:cubicBezTo>
                  <a:cubicBezTo>
                    <a:pt x="3487463" y="589360"/>
                    <a:pt x="3870847" y="1115609"/>
                    <a:pt x="4207530" y="1689798"/>
                  </a:cubicBezTo>
                  <a:cubicBezTo>
                    <a:pt x="4654218" y="2451545"/>
                    <a:pt x="5102157" y="3216304"/>
                    <a:pt x="5481437" y="4063298"/>
                  </a:cubicBezTo>
                  <a:cubicBezTo>
                    <a:pt x="5860757" y="4910285"/>
                    <a:pt x="6171692" y="5847218"/>
                    <a:pt x="6315769" y="6857510"/>
                  </a:cubicBezTo>
                  <a:cubicBezTo>
                    <a:pt x="6083144" y="6844934"/>
                    <a:pt x="5862985" y="6593802"/>
                    <a:pt x="5783463" y="6250350"/>
                  </a:cubicBezTo>
                  <a:cubicBezTo>
                    <a:pt x="5582842" y="5383966"/>
                    <a:pt x="5317275" y="4452762"/>
                    <a:pt x="4785477" y="4061684"/>
                  </a:cubicBezTo>
                  <a:cubicBezTo>
                    <a:pt x="4671256" y="3977689"/>
                    <a:pt x="4546131" y="3920249"/>
                    <a:pt x="4449846" y="3792394"/>
                  </a:cubicBezTo>
                  <a:cubicBezTo>
                    <a:pt x="4353560" y="3664540"/>
                    <a:pt x="4295609" y="3433086"/>
                    <a:pt x="4363056" y="3265794"/>
                  </a:cubicBezTo>
                  <a:cubicBezTo>
                    <a:pt x="4304636" y="3348594"/>
                    <a:pt x="4246216" y="3431398"/>
                    <a:pt x="4187796" y="3514197"/>
                  </a:cubicBezTo>
                  <a:cubicBezTo>
                    <a:pt x="4236798" y="3571337"/>
                    <a:pt x="4240628" y="3690972"/>
                    <a:pt x="4211203" y="3774900"/>
                  </a:cubicBezTo>
                  <a:cubicBezTo>
                    <a:pt x="4181739" y="3858827"/>
                    <a:pt x="4127813" y="3913796"/>
                    <a:pt x="4073965" y="3958962"/>
                  </a:cubicBezTo>
                  <a:cubicBezTo>
                    <a:pt x="3631821" y="4329858"/>
                    <a:pt x="3074459" y="4243753"/>
                    <a:pt x="2629033" y="3882671"/>
                  </a:cubicBezTo>
                  <a:cubicBezTo>
                    <a:pt x="2183603" y="3521589"/>
                    <a:pt x="1836233" y="2918165"/>
                    <a:pt x="1550279" y="2271795"/>
                  </a:cubicBezTo>
                  <a:cubicBezTo>
                    <a:pt x="1131597" y="2414550"/>
                    <a:pt x="724619" y="2641649"/>
                    <a:pt x="342483" y="2945775"/>
                  </a:cubicBezTo>
                  <a:cubicBezTo>
                    <a:pt x="710903" y="2613505"/>
                    <a:pt x="1114693" y="2378150"/>
                    <a:pt x="1531980" y="2252467"/>
                  </a:cubicBezTo>
                  <a:cubicBezTo>
                    <a:pt x="1491187" y="2196259"/>
                    <a:pt x="1496134" y="2088482"/>
                    <a:pt x="1528412" y="2019976"/>
                  </a:cubicBezTo>
                  <a:cubicBezTo>
                    <a:pt x="1560685" y="1951475"/>
                    <a:pt x="1612263" y="1913278"/>
                    <a:pt x="1662207" y="1879920"/>
                  </a:cubicBezTo>
                  <a:cubicBezTo>
                    <a:pt x="2411453" y="1379519"/>
                    <a:pt x="3291258" y="1383580"/>
                    <a:pt x="4038600" y="1890888"/>
                  </a:cubicBezTo>
                  <a:cubicBezTo>
                    <a:pt x="3942979" y="1588651"/>
                    <a:pt x="3762912" y="1366049"/>
                    <a:pt x="3563905" y="1238397"/>
                  </a:cubicBezTo>
                  <a:cubicBezTo>
                    <a:pt x="3364902" y="1110744"/>
                    <a:pt x="3147299" y="1070566"/>
                    <a:pt x="2932360" y="1064155"/>
                  </a:cubicBezTo>
                  <a:cubicBezTo>
                    <a:pt x="2488618" y="1050924"/>
                    <a:pt x="2040949" y="1179122"/>
                    <a:pt x="1637636" y="1469925"/>
                  </a:cubicBezTo>
                  <a:moveTo>
                    <a:pt x="4217612" y="3654823"/>
                  </a:moveTo>
                  <a:cubicBezTo>
                    <a:pt x="4212180" y="3581692"/>
                    <a:pt x="4172947" y="3527803"/>
                    <a:pt x="4136253" y="3481975"/>
                  </a:cubicBezTo>
                  <a:cubicBezTo>
                    <a:pt x="3774745" y="3030721"/>
                    <a:pt x="3386148" y="2625025"/>
                    <a:pt x="2959780" y="2346295"/>
                  </a:cubicBezTo>
                  <a:cubicBezTo>
                    <a:pt x="2533412" y="2067564"/>
                    <a:pt x="2066618" y="1919228"/>
                    <a:pt x="1607054" y="1991519"/>
                  </a:cubicBezTo>
                  <a:cubicBezTo>
                    <a:pt x="1585660" y="1994887"/>
                    <a:pt x="1563124" y="1999432"/>
                    <a:pt x="1546047" y="2019951"/>
                  </a:cubicBezTo>
                  <a:cubicBezTo>
                    <a:pt x="1521886" y="2048978"/>
                    <a:pt x="1515321" y="2103707"/>
                    <a:pt x="1522273" y="2150204"/>
                  </a:cubicBezTo>
                  <a:cubicBezTo>
                    <a:pt x="1529229" y="2196707"/>
                    <a:pt x="1547173" y="2236996"/>
                    <a:pt x="1564906" y="2275813"/>
                  </a:cubicBezTo>
                  <a:cubicBezTo>
                    <a:pt x="1761103" y="2705334"/>
                    <a:pt x="1979086" y="3114869"/>
                    <a:pt x="2239944" y="3449028"/>
                  </a:cubicBezTo>
                  <a:cubicBezTo>
                    <a:pt x="2500806" y="3783187"/>
                    <a:pt x="2807149" y="4040509"/>
                    <a:pt x="3138100" y="4137681"/>
                  </a:cubicBezTo>
                  <a:cubicBezTo>
                    <a:pt x="3469054" y="4234858"/>
                    <a:pt x="3825471" y="4162788"/>
                    <a:pt x="4112534" y="3886585"/>
                  </a:cubicBezTo>
                  <a:cubicBezTo>
                    <a:pt x="4167046" y="3834125"/>
                    <a:pt x="4225036" y="3754540"/>
                    <a:pt x="4217612" y="3654823"/>
                  </a:cubicBezTo>
                  <a:moveTo>
                    <a:pt x="4176815" y="3497991"/>
                  </a:moveTo>
                  <a:cubicBezTo>
                    <a:pt x="4233633" y="3412610"/>
                    <a:pt x="4290412" y="3327222"/>
                    <a:pt x="4347230" y="3241841"/>
                  </a:cubicBezTo>
                  <a:cubicBezTo>
                    <a:pt x="4291545" y="3165630"/>
                    <a:pt x="4223747" y="3111318"/>
                    <a:pt x="4151767" y="3085180"/>
                  </a:cubicBezTo>
                  <a:cubicBezTo>
                    <a:pt x="4124491" y="3075279"/>
                    <a:pt x="4096082" y="3069041"/>
                    <a:pt x="4071542" y="3047884"/>
                  </a:cubicBezTo>
                  <a:cubicBezTo>
                    <a:pt x="4047002" y="3026727"/>
                    <a:pt x="4026721" y="2985665"/>
                    <a:pt x="4030238" y="2942064"/>
                  </a:cubicBezTo>
                  <a:cubicBezTo>
                    <a:pt x="4034106" y="2894536"/>
                    <a:pt x="4062906" y="2863687"/>
                    <a:pt x="4088072" y="2836568"/>
                  </a:cubicBezTo>
                  <a:cubicBezTo>
                    <a:pt x="4134065" y="2787023"/>
                    <a:pt x="4176542" y="2729478"/>
                    <a:pt x="4214486" y="2665333"/>
                  </a:cubicBezTo>
                  <a:cubicBezTo>
                    <a:pt x="4262785" y="2583675"/>
                    <a:pt x="4305847" y="2469659"/>
                    <a:pt x="4279783" y="2366004"/>
                  </a:cubicBezTo>
                  <a:cubicBezTo>
                    <a:pt x="4232422" y="2177740"/>
                    <a:pt x="4136605" y="2026521"/>
                    <a:pt x="4026525" y="1921050"/>
                  </a:cubicBezTo>
                  <a:cubicBezTo>
                    <a:pt x="3916485" y="1815579"/>
                    <a:pt x="3792279" y="1752115"/>
                    <a:pt x="3667538" y="1700839"/>
                  </a:cubicBezTo>
                  <a:cubicBezTo>
                    <a:pt x="2983461" y="1419630"/>
                    <a:pt x="2235532" y="1490811"/>
                    <a:pt x="1595050" y="1961321"/>
                  </a:cubicBezTo>
                  <a:cubicBezTo>
                    <a:pt x="2064829" y="1885778"/>
                    <a:pt x="2542220" y="2039930"/>
                    <a:pt x="2977322" y="2328076"/>
                  </a:cubicBezTo>
                  <a:cubicBezTo>
                    <a:pt x="3412424" y="2616223"/>
                    <a:pt x="3808160" y="3034720"/>
                    <a:pt x="4176815" y="3497991"/>
                  </a:cubicBezTo>
                  <a:moveTo>
                    <a:pt x="4595798" y="3085554"/>
                  </a:moveTo>
                  <a:cubicBezTo>
                    <a:pt x="5199771" y="4056268"/>
                    <a:pt x="5661699" y="5243395"/>
                    <a:pt x="5936176" y="6530068"/>
                  </a:cubicBezTo>
                  <a:cubicBezTo>
                    <a:pt x="5943366" y="6563683"/>
                    <a:pt x="5950947" y="6598770"/>
                    <a:pt x="5967125" y="6623491"/>
                  </a:cubicBezTo>
                  <a:cubicBezTo>
                    <a:pt x="5980215" y="6643427"/>
                    <a:pt x="5997643" y="6654530"/>
                    <a:pt x="6014603" y="6665142"/>
                  </a:cubicBezTo>
                  <a:cubicBezTo>
                    <a:pt x="6112881" y="6726913"/>
                    <a:pt x="6211199" y="6788684"/>
                    <a:pt x="6309517" y="6850394"/>
                  </a:cubicBezTo>
                  <a:cubicBezTo>
                    <a:pt x="5996471" y="5173104"/>
                    <a:pt x="5392733" y="3631900"/>
                    <a:pt x="4580441" y="2436553"/>
                  </a:cubicBezTo>
                  <a:cubicBezTo>
                    <a:pt x="4613304" y="2541055"/>
                    <a:pt x="4646637" y="2647838"/>
                    <a:pt x="4656836" y="2763283"/>
                  </a:cubicBezTo>
                  <a:cubicBezTo>
                    <a:pt x="4667074" y="2878728"/>
                    <a:pt x="4650311" y="3006442"/>
                    <a:pt x="4595798" y="3085554"/>
                  </a:cubicBezTo>
                  <a:moveTo>
                    <a:pt x="1223147" y="1165179"/>
                  </a:moveTo>
                  <a:cubicBezTo>
                    <a:pt x="1407949" y="651289"/>
                    <a:pt x="1784530" y="351690"/>
                    <a:pt x="2159782" y="316276"/>
                  </a:cubicBezTo>
                  <a:cubicBezTo>
                    <a:pt x="2535030" y="280861"/>
                    <a:pt x="2906741" y="480975"/>
                    <a:pt x="3231939" y="777027"/>
                  </a:cubicBezTo>
                  <a:cubicBezTo>
                    <a:pt x="3801735" y="1295763"/>
                    <a:pt x="4250475" y="2107424"/>
                    <a:pt x="4558792" y="3021133"/>
                  </a:cubicBezTo>
                  <a:cubicBezTo>
                    <a:pt x="4573290" y="3064109"/>
                    <a:pt x="4615220" y="3021863"/>
                    <a:pt x="4626786" y="2976734"/>
                  </a:cubicBezTo>
                  <a:cubicBezTo>
                    <a:pt x="4678368" y="2775153"/>
                    <a:pt x="4606505" y="2551201"/>
                    <a:pt x="4530422" y="2369709"/>
                  </a:cubicBezTo>
                  <a:cubicBezTo>
                    <a:pt x="4239925" y="1676695"/>
                    <a:pt x="3853747" y="1083092"/>
                    <a:pt x="3406261" y="641793"/>
                  </a:cubicBezTo>
                  <a:cubicBezTo>
                    <a:pt x="3102512" y="342245"/>
                    <a:pt x="2765915" y="110278"/>
                    <a:pt x="2410124" y="38584"/>
                  </a:cubicBezTo>
                  <a:cubicBezTo>
                    <a:pt x="2054329" y="-33110"/>
                    <a:pt x="1677537" y="65702"/>
                    <a:pt x="1379701" y="379534"/>
                  </a:cubicBezTo>
                  <a:cubicBezTo>
                    <a:pt x="1295592" y="468164"/>
                    <a:pt x="1215796" y="578348"/>
                    <a:pt x="1176231" y="724746"/>
                  </a:cubicBezTo>
                  <a:cubicBezTo>
                    <a:pt x="1136666" y="871138"/>
                    <a:pt x="1147220" y="1059905"/>
                    <a:pt x="1223147" y="1165179"/>
                  </a:cubicBezTo>
                  <a:moveTo>
                    <a:pt x="3111129" y="703877"/>
                  </a:moveTo>
                  <a:cubicBezTo>
                    <a:pt x="3084748" y="682616"/>
                    <a:pt x="3057222" y="661613"/>
                    <a:pt x="3027618" y="658877"/>
                  </a:cubicBezTo>
                  <a:cubicBezTo>
                    <a:pt x="2423195" y="603038"/>
                    <a:pt x="1810692" y="776193"/>
                    <a:pt x="1256659" y="1159542"/>
                  </a:cubicBezTo>
                  <a:cubicBezTo>
                    <a:pt x="1240622" y="1170639"/>
                    <a:pt x="1234671" y="1203788"/>
                    <a:pt x="1239633" y="1230177"/>
                  </a:cubicBezTo>
                  <a:cubicBezTo>
                    <a:pt x="1244596" y="1256560"/>
                    <a:pt x="1257703" y="1277097"/>
                    <a:pt x="1271317" y="1294414"/>
                  </a:cubicBezTo>
                  <a:cubicBezTo>
                    <a:pt x="1342652" y="1385169"/>
                    <a:pt x="1436393" y="1416901"/>
                    <a:pt x="1526333" y="1445897"/>
                  </a:cubicBezTo>
                  <a:cubicBezTo>
                    <a:pt x="1562370" y="1457515"/>
                    <a:pt x="1601400" y="1468649"/>
                    <a:pt x="1634685" y="1444051"/>
                  </a:cubicBezTo>
                  <a:cubicBezTo>
                    <a:pt x="2231781" y="1002740"/>
                    <a:pt x="2926596" y="950864"/>
                    <a:pt x="3571623" y="1170080"/>
                  </a:cubicBezTo>
                  <a:cubicBezTo>
                    <a:pt x="3428379" y="991435"/>
                    <a:pt x="3273884" y="835032"/>
                    <a:pt x="3111129" y="703877"/>
                  </a:cubicBezTo>
                  <a:moveTo>
                    <a:pt x="1190256" y="1169473"/>
                  </a:moveTo>
                  <a:cubicBezTo>
                    <a:pt x="1122313" y="1000507"/>
                    <a:pt x="1123700" y="769200"/>
                    <a:pt x="1193663" y="602277"/>
                  </a:cubicBezTo>
                  <a:cubicBezTo>
                    <a:pt x="893678" y="753092"/>
                    <a:pt x="626696" y="1051464"/>
                    <a:pt x="426052" y="1432641"/>
                  </a:cubicBezTo>
                  <a:cubicBezTo>
                    <a:pt x="225411" y="1813824"/>
                    <a:pt x="90169" y="2275543"/>
                    <a:pt x="21645" y="2758174"/>
                  </a:cubicBezTo>
                  <a:cubicBezTo>
                    <a:pt x="19924" y="2770295"/>
                    <a:pt x="18421" y="2784035"/>
                    <a:pt x="22891" y="2794286"/>
                  </a:cubicBezTo>
                  <a:cubicBezTo>
                    <a:pt x="26072" y="2801579"/>
                    <a:pt x="31572" y="2805315"/>
                    <a:pt x="36778" y="2808682"/>
                  </a:cubicBezTo>
                  <a:cubicBezTo>
                    <a:pt x="96881" y="2847591"/>
                    <a:pt x="156984" y="2886500"/>
                    <a:pt x="217087" y="2925403"/>
                  </a:cubicBezTo>
                  <a:cubicBezTo>
                    <a:pt x="232446" y="2935347"/>
                    <a:pt x="256075" y="2939401"/>
                    <a:pt x="260100" y="2914104"/>
                  </a:cubicBezTo>
                  <a:cubicBezTo>
                    <a:pt x="381227" y="2152676"/>
                    <a:pt x="734123" y="1490768"/>
                    <a:pt x="1190256" y="1169473"/>
                  </a:cubicBezTo>
                  <a:moveTo>
                    <a:pt x="4363212" y="3425915"/>
                  </a:moveTo>
                  <a:cubicBezTo>
                    <a:pt x="4326636" y="3516995"/>
                    <a:pt x="4353326" y="3643254"/>
                    <a:pt x="4403305" y="3716999"/>
                  </a:cubicBezTo>
                  <a:cubicBezTo>
                    <a:pt x="4453245" y="3790738"/>
                    <a:pt x="4520653" y="3826065"/>
                    <a:pt x="4584466" y="3865440"/>
                  </a:cubicBezTo>
                  <a:cubicBezTo>
                    <a:pt x="4831120" y="4017567"/>
                    <a:pt x="5054874" y="4260260"/>
                    <a:pt x="5232713" y="4568581"/>
                  </a:cubicBezTo>
                  <a:cubicBezTo>
                    <a:pt x="5544195" y="5108480"/>
                    <a:pt x="5703121" y="5816664"/>
                    <a:pt x="5867244" y="6497986"/>
                  </a:cubicBezTo>
                  <a:cubicBezTo>
                    <a:pt x="5879553" y="6549022"/>
                    <a:pt x="5900186" y="6609321"/>
                    <a:pt x="5934925" y="6607910"/>
                  </a:cubicBezTo>
                  <a:cubicBezTo>
                    <a:pt x="5657284" y="5286531"/>
                    <a:pt x="5185312" y="4066788"/>
                    <a:pt x="4566256" y="3070943"/>
                  </a:cubicBezTo>
                  <a:cubicBezTo>
                    <a:pt x="4573915" y="3107815"/>
                    <a:pt x="4553986" y="3147570"/>
                    <a:pt x="4530305" y="3158723"/>
                  </a:cubicBezTo>
                  <a:cubicBezTo>
                    <a:pt x="4506625" y="3169875"/>
                    <a:pt x="4481225" y="3160324"/>
                    <a:pt x="4457427" y="3149748"/>
                  </a:cubicBezTo>
                  <a:cubicBezTo>
                    <a:pt x="4329684" y="3092933"/>
                    <a:pt x="4207256" y="3006712"/>
                    <a:pt x="4095262" y="2894696"/>
                  </a:cubicBezTo>
                  <a:cubicBezTo>
                    <a:pt x="4069471" y="2868883"/>
                    <a:pt x="4037819" y="2931384"/>
                    <a:pt x="4049268" y="2975912"/>
                  </a:cubicBezTo>
                  <a:cubicBezTo>
                    <a:pt x="4060718" y="3020440"/>
                    <a:pt x="4093151" y="3040628"/>
                    <a:pt x="4122694" y="3053325"/>
                  </a:cubicBezTo>
                  <a:cubicBezTo>
                    <a:pt x="4186624" y="3080843"/>
                    <a:pt x="4254813" y="3096915"/>
                    <a:pt x="4309286" y="3156263"/>
                  </a:cubicBezTo>
                  <a:cubicBezTo>
                    <a:pt x="4363798" y="3215611"/>
                    <a:pt x="4398538" y="3337834"/>
                    <a:pt x="4363212" y="3425915"/>
                  </a:cubicBezTo>
                  <a:moveTo>
                    <a:pt x="2980127" y="607450"/>
                  </a:moveTo>
                  <a:cubicBezTo>
                    <a:pt x="2696484" y="407310"/>
                    <a:pt x="2381293" y="296572"/>
                    <a:pt x="2072726" y="357271"/>
                  </a:cubicBezTo>
                  <a:cubicBezTo>
                    <a:pt x="1764163" y="417971"/>
                    <a:pt x="1463826" y="663441"/>
                    <a:pt x="1288030" y="1066118"/>
                  </a:cubicBezTo>
                  <a:cubicBezTo>
                    <a:pt x="1277956" y="1089189"/>
                    <a:pt x="1268253" y="1112861"/>
                    <a:pt x="1261270" y="1138594"/>
                  </a:cubicBezTo>
                  <a:cubicBezTo>
                    <a:pt x="1286619" y="1086674"/>
                    <a:pt x="1326916" y="1059346"/>
                    <a:pt x="1365629" y="1035141"/>
                  </a:cubicBezTo>
                  <a:cubicBezTo>
                    <a:pt x="1876478" y="715753"/>
                    <a:pt x="2430796" y="568909"/>
                    <a:pt x="2980127" y="607450"/>
                  </a:cubicBezTo>
                  <a:moveTo>
                    <a:pt x="934779" y="1809899"/>
                  </a:moveTo>
                  <a:cubicBezTo>
                    <a:pt x="1072478" y="1786840"/>
                    <a:pt x="1200650" y="1928024"/>
                    <a:pt x="1338807" y="1942900"/>
                  </a:cubicBezTo>
                  <a:cubicBezTo>
                    <a:pt x="1367177" y="1945954"/>
                    <a:pt x="1401443" y="1938097"/>
                    <a:pt x="1413533" y="1897691"/>
                  </a:cubicBezTo>
                  <a:cubicBezTo>
                    <a:pt x="1421568" y="1870848"/>
                    <a:pt x="1416507" y="1839318"/>
                    <a:pt x="1411326" y="1810794"/>
                  </a:cubicBezTo>
                  <a:cubicBezTo>
                    <a:pt x="1403276" y="1766487"/>
                    <a:pt x="1395222" y="1722186"/>
                    <a:pt x="1387172" y="1677879"/>
                  </a:cubicBezTo>
                  <a:cubicBezTo>
                    <a:pt x="1378728" y="1631407"/>
                    <a:pt x="1372507" y="1572690"/>
                    <a:pt x="1396426" y="1542271"/>
                  </a:cubicBezTo>
                  <a:cubicBezTo>
                    <a:pt x="1414260" y="1519587"/>
                    <a:pt x="1440262" y="1525206"/>
                    <a:pt x="1462505" y="1534082"/>
                  </a:cubicBezTo>
                  <a:cubicBezTo>
                    <a:pt x="1510022" y="1553049"/>
                    <a:pt x="1555996" y="1581511"/>
                    <a:pt x="1598965" y="1618574"/>
                  </a:cubicBezTo>
                  <a:cubicBezTo>
                    <a:pt x="1609160" y="1627364"/>
                    <a:pt x="1620188" y="1636970"/>
                    <a:pt x="1631704" y="1634363"/>
                  </a:cubicBezTo>
                  <a:cubicBezTo>
                    <a:pt x="1653880" y="1629352"/>
                    <a:pt x="1661649" y="1579978"/>
                    <a:pt x="1649871" y="1550055"/>
                  </a:cubicBezTo>
                  <a:cubicBezTo>
                    <a:pt x="1638089" y="1520139"/>
                    <a:pt x="1615229" y="1506472"/>
                    <a:pt x="1593678" y="1496847"/>
                  </a:cubicBezTo>
                  <a:cubicBezTo>
                    <a:pt x="1523660" y="1465563"/>
                    <a:pt x="1450176" y="1455748"/>
                    <a:pt x="1380768" y="1421287"/>
                  </a:cubicBezTo>
                  <a:cubicBezTo>
                    <a:pt x="1311355" y="1386825"/>
                    <a:pt x="1243037" y="1320913"/>
                    <a:pt x="1214562" y="1215743"/>
                  </a:cubicBezTo>
                  <a:cubicBezTo>
                    <a:pt x="1210654" y="1201315"/>
                    <a:pt x="1197133" y="1204738"/>
                    <a:pt x="1187923" y="1210787"/>
                  </a:cubicBezTo>
                  <a:cubicBezTo>
                    <a:pt x="958526" y="1361307"/>
                    <a:pt x="757088" y="1610004"/>
                    <a:pt x="601062" y="1913879"/>
                  </a:cubicBezTo>
                  <a:cubicBezTo>
                    <a:pt x="445035" y="2217759"/>
                    <a:pt x="333810" y="2575725"/>
                    <a:pt x="266463" y="2951431"/>
                  </a:cubicBezTo>
                  <a:cubicBezTo>
                    <a:pt x="271311" y="2971023"/>
                    <a:pt x="290106" y="2972728"/>
                    <a:pt x="300584" y="2959638"/>
                  </a:cubicBezTo>
                  <a:cubicBezTo>
                    <a:pt x="311061" y="2946554"/>
                    <a:pt x="315291" y="2925011"/>
                    <a:pt x="319117" y="2904866"/>
                  </a:cubicBezTo>
                  <a:cubicBezTo>
                    <a:pt x="378977" y="2589742"/>
                    <a:pt x="475105" y="2291688"/>
                    <a:pt x="601468" y="2029416"/>
                  </a:cubicBezTo>
                  <a:cubicBezTo>
                    <a:pt x="615704" y="1999868"/>
                    <a:pt x="630655" y="1970270"/>
                    <a:pt x="650228" y="1949574"/>
                  </a:cubicBezTo>
                  <a:cubicBezTo>
                    <a:pt x="668278" y="1930484"/>
                    <a:pt x="689348" y="1919933"/>
                    <a:pt x="710098" y="1909616"/>
                  </a:cubicBezTo>
                  <a:cubicBezTo>
                    <a:pt x="749753" y="1889907"/>
                    <a:pt x="789405" y="1870197"/>
                    <a:pt x="829060" y="1850488"/>
                  </a:cubicBezTo>
                  <a:cubicBezTo>
                    <a:pt x="863706" y="1833270"/>
                    <a:pt x="898640" y="1815953"/>
                    <a:pt x="934779" y="1809899"/>
                  </a:cubicBezTo>
                  <a:moveTo>
                    <a:pt x="4517058" y="3129107"/>
                  </a:moveTo>
                  <a:cubicBezTo>
                    <a:pt x="4526358" y="3126610"/>
                    <a:pt x="4535815" y="3121500"/>
                    <a:pt x="4542185" y="3110631"/>
                  </a:cubicBezTo>
                  <a:cubicBezTo>
                    <a:pt x="4557933" y="3083830"/>
                    <a:pt x="4547421" y="3040989"/>
                    <a:pt x="4536127" y="3009110"/>
                  </a:cubicBezTo>
                  <a:cubicBezTo>
                    <a:pt x="4474073" y="2833691"/>
                    <a:pt x="4408581" y="2661272"/>
                    <a:pt x="4339766" y="2492184"/>
                  </a:cubicBezTo>
                  <a:cubicBezTo>
                    <a:pt x="4280330" y="2642226"/>
                    <a:pt x="4201668" y="2773393"/>
                    <a:pt x="4109837" y="2875539"/>
                  </a:cubicBezTo>
                  <a:cubicBezTo>
                    <a:pt x="4211086" y="2968606"/>
                    <a:pt x="4318078" y="3046203"/>
                    <a:pt x="4428861" y="3106876"/>
                  </a:cubicBezTo>
                  <a:cubicBezTo>
                    <a:pt x="4457310" y="3122451"/>
                    <a:pt x="4487399" y="3137100"/>
                    <a:pt x="4517058" y="3129107"/>
                  </a:cubicBezTo>
                  <a:moveTo>
                    <a:pt x="4318626" y="2490969"/>
                  </a:moveTo>
                  <a:cubicBezTo>
                    <a:pt x="4321517" y="2483160"/>
                    <a:pt x="4324409" y="2474793"/>
                    <a:pt x="4324370" y="2465764"/>
                  </a:cubicBezTo>
                  <a:cubicBezTo>
                    <a:pt x="4324292" y="2456379"/>
                    <a:pt x="4320814" y="2447233"/>
                    <a:pt x="4315538" y="2442779"/>
                  </a:cubicBezTo>
                  <a:cubicBezTo>
                    <a:pt x="4294085" y="2505225"/>
                    <a:pt x="4272632" y="2567671"/>
                    <a:pt x="4251179" y="2630117"/>
                  </a:cubicBezTo>
                  <a:cubicBezTo>
                    <a:pt x="4277204" y="2588349"/>
                    <a:pt x="4299908" y="2541490"/>
                    <a:pt x="4318626" y="2490969"/>
                  </a:cubicBezTo>
                  <a:moveTo>
                    <a:pt x="4214212" y="2697611"/>
                  </a:moveTo>
                  <a:cubicBezTo>
                    <a:pt x="4220464" y="2695255"/>
                    <a:pt x="4224489" y="2683502"/>
                    <a:pt x="4222262" y="2674056"/>
                  </a:cubicBezTo>
                  <a:cubicBezTo>
                    <a:pt x="4218237" y="2681650"/>
                    <a:pt x="4214212" y="2689238"/>
                    <a:pt x="4210148" y="2696826"/>
                  </a:cubicBezTo>
                  <a:close/>
                </a:path>
              </a:pathLst>
            </a:custGeom>
            <a:solidFill>
              <a:srgbClr val="000000"/>
            </a:solidFill>
            <a:ln w="3908" cap="rnd">
              <a:noFill/>
              <a:prstDash val="solid"/>
              <a:round/>
            </a:ln>
          </p:spPr>
          <p:txBody>
            <a:bodyPr rtlCol="0" anchor="ctr"/>
            <a:lstStyle/>
            <a:p>
              <a:endParaRPr lang="zh-CN" altLang="en-US"/>
            </a:p>
          </p:txBody>
        </p:sp>
        <p:sp>
          <p:nvSpPr>
            <p:cNvPr id="15" name="任意形状 14">
              <a:extLst>
                <a:ext uri="{FF2B5EF4-FFF2-40B4-BE49-F238E27FC236}">
                  <a16:creationId xmlns:a16="http://schemas.microsoft.com/office/drawing/2014/main" id="{CD5239AA-895E-8344-954D-AC42DA14412D}"/>
                </a:ext>
              </a:extLst>
            </p:cNvPr>
            <p:cNvSpPr/>
            <p:nvPr/>
          </p:nvSpPr>
          <p:spPr>
            <a:xfrm>
              <a:off x="5398477" y="993588"/>
              <a:ext cx="285262" cy="269903"/>
            </a:xfrm>
            <a:custGeom>
              <a:avLst/>
              <a:gdLst>
                <a:gd name="connsiteX0" fmla="*/ 18210 w 285261"/>
                <a:gd name="connsiteY0" fmla="*/ 24537 h 269903"/>
                <a:gd name="connsiteX1" fmla="*/ 29308 w 285261"/>
                <a:gd name="connsiteY1" fmla="*/ 0 h 269903"/>
                <a:gd name="connsiteX2" fmla="*/ 36615 w 285261"/>
                <a:gd name="connsiteY2" fmla="*/ 21200 h 269903"/>
                <a:gd name="connsiteX3" fmla="*/ 59280 w 285261"/>
                <a:gd name="connsiteY3" fmla="*/ 34873 h 269903"/>
                <a:gd name="connsiteX4" fmla="*/ 150016 w 285261"/>
                <a:gd name="connsiteY4" fmla="*/ 102097 h 269903"/>
                <a:gd name="connsiteX5" fmla="*/ 230085 w 285261"/>
                <a:gd name="connsiteY5" fmla="*/ 186638 h 269903"/>
                <a:gd name="connsiteX6" fmla="*/ 269748 w 285261"/>
                <a:gd name="connsiteY6" fmla="*/ 212623 h 269903"/>
                <a:gd name="connsiteX7" fmla="*/ 284871 w 285261"/>
                <a:gd name="connsiteY7" fmla="*/ 270370 h 269903"/>
                <a:gd name="connsiteX8" fmla="*/ 247240 w 285261"/>
                <a:gd name="connsiteY8" fmla="*/ 239914 h 269903"/>
                <a:gd name="connsiteX9" fmla="*/ 210195 w 285261"/>
                <a:gd name="connsiteY9" fmla="*/ 202826 h 269903"/>
                <a:gd name="connsiteX10" fmla="*/ 121920 w 285261"/>
                <a:gd name="connsiteY10" fmla="*/ 119776 h 269903"/>
                <a:gd name="connsiteX11" fmla="*/ 94840 w 285261"/>
                <a:gd name="connsiteY11" fmla="*/ 95012 h 269903"/>
                <a:gd name="connsiteX12" fmla="*/ 0 w 285261"/>
                <a:gd name="connsiteY12" fmla="*/ 34695 h 269903"/>
                <a:gd name="connsiteX13" fmla="*/ 18210 w 285261"/>
                <a:gd name="connsiteY13" fmla="*/ 24537 h 26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261" h="269903">
                  <a:moveTo>
                    <a:pt x="18210" y="24537"/>
                  </a:moveTo>
                  <a:cubicBezTo>
                    <a:pt x="17506" y="13642"/>
                    <a:pt x="22508" y="2552"/>
                    <a:pt x="29308" y="0"/>
                  </a:cubicBezTo>
                  <a:cubicBezTo>
                    <a:pt x="33098" y="5570"/>
                    <a:pt x="35716" y="13133"/>
                    <a:pt x="36615" y="21200"/>
                  </a:cubicBezTo>
                  <a:cubicBezTo>
                    <a:pt x="44196" y="25757"/>
                    <a:pt x="51738" y="30315"/>
                    <a:pt x="59280" y="34873"/>
                  </a:cubicBezTo>
                  <a:cubicBezTo>
                    <a:pt x="90581" y="53766"/>
                    <a:pt x="122155" y="72892"/>
                    <a:pt x="150016" y="102097"/>
                  </a:cubicBezTo>
                  <a:cubicBezTo>
                    <a:pt x="176862" y="130192"/>
                    <a:pt x="200230" y="167530"/>
                    <a:pt x="230085" y="186638"/>
                  </a:cubicBezTo>
                  <a:cubicBezTo>
                    <a:pt x="243410" y="195146"/>
                    <a:pt x="257869" y="199949"/>
                    <a:pt x="269748" y="212623"/>
                  </a:cubicBezTo>
                  <a:cubicBezTo>
                    <a:pt x="281627" y="225296"/>
                    <a:pt x="290381" y="249550"/>
                    <a:pt x="284871" y="270370"/>
                  </a:cubicBezTo>
                  <a:cubicBezTo>
                    <a:pt x="270647" y="268161"/>
                    <a:pt x="258846" y="253010"/>
                    <a:pt x="247240" y="239914"/>
                  </a:cubicBezTo>
                  <a:cubicBezTo>
                    <a:pt x="235360" y="226486"/>
                    <a:pt x="222778" y="214647"/>
                    <a:pt x="210195" y="202826"/>
                  </a:cubicBezTo>
                  <a:cubicBezTo>
                    <a:pt x="180770" y="175143"/>
                    <a:pt x="151345" y="147459"/>
                    <a:pt x="121920" y="119776"/>
                  </a:cubicBezTo>
                  <a:cubicBezTo>
                    <a:pt x="112932" y="111354"/>
                    <a:pt x="103984" y="102919"/>
                    <a:pt x="94840" y="95012"/>
                  </a:cubicBezTo>
                  <a:cubicBezTo>
                    <a:pt x="64868" y="69114"/>
                    <a:pt x="32981" y="48816"/>
                    <a:pt x="0" y="34695"/>
                  </a:cubicBezTo>
                  <a:cubicBezTo>
                    <a:pt x="5002" y="27941"/>
                    <a:pt x="11606" y="24242"/>
                    <a:pt x="18210" y="24537"/>
                  </a:cubicBezTo>
                  <a:close/>
                </a:path>
              </a:pathLst>
            </a:custGeom>
            <a:solidFill>
              <a:srgbClr val="000000"/>
            </a:solidFill>
            <a:ln w="3908" cap="rnd">
              <a:noFill/>
              <a:prstDash val="solid"/>
              <a:round/>
            </a:ln>
          </p:spPr>
          <p:txBody>
            <a:bodyPr rtlCol="0" anchor="ctr"/>
            <a:lstStyle/>
            <a:p>
              <a:endParaRPr lang="zh-CN" altLang="en-US"/>
            </a:p>
          </p:txBody>
        </p:sp>
        <p:sp>
          <p:nvSpPr>
            <p:cNvPr id="16" name="任意形状 15">
              <a:extLst>
                <a:ext uri="{FF2B5EF4-FFF2-40B4-BE49-F238E27FC236}">
                  <a16:creationId xmlns:a16="http://schemas.microsoft.com/office/drawing/2014/main" id="{6240452A-5AED-2E48-AB58-700F5D3722D8}"/>
                </a:ext>
              </a:extLst>
            </p:cNvPr>
            <p:cNvSpPr/>
            <p:nvPr/>
          </p:nvSpPr>
          <p:spPr>
            <a:xfrm>
              <a:off x="7983235" y="4932771"/>
              <a:ext cx="15631" cy="361916"/>
            </a:xfrm>
            <a:custGeom>
              <a:avLst/>
              <a:gdLst>
                <a:gd name="connsiteX0" fmla="*/ 4088 w 15630"/>
                <a:gd name="connsiteY0" fmla="*/ 362856 h 361915"/>
                <a:gd name="connsiteX1" fmla="*/ 142 w 15630"/>
                <a:gd name="connsiteY1" fmla="*/ 343037 h 361915"/>
                <a:gd name="connsiteX2" fmla="*/ 3580 w 15630"/>
                <a:gd name="connsiteY2" fmla="*/ 179561 h 361915"/>
                <a:gd name="connsiteX3" fmla="*/ 4518 w 15630"/>
                <a:gd name="connsiteY3" fmla="*/ 2885 h 361915"/>
                <a:gd name="connsiteX4" fmla="*/ 15225 w 15630"/>
                <a:gd name="connsiteY4" fmla="*/ 5296 h 361915"/>
                <a:gd name="connsiteX5" fmla="*/ 17726 w 15630"/>
                <a:gd name="connsiteY5" fmla="*/ 24213 h 361915"/>
                <a:gd name="connsiteX6" fmla="*/ 18039 w 15630"/>
                <a:gd name="connsiteY6" fmla="*/ 287774 h 361915"/>
                <a:gd name="connsiteX7" fmla="*/ 4088 w 15630"/>
                <a:gd name="connsiteY7" fmla="*/ 362856 h 36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30" h="361915">
                  <a:moveTo>
                    <a:pt x="4088" y="362856"/>
                  </a:moveTo>
                  <a:cubicBezTo>
                    <a:pt x="-93" y="359501"/>
                    <a:pt x="-249" y="350386"/>
                    <a:pt x="142" y="343037"/>
                  </a:cubicBezTo>
                  <a:cubicBezTo>
                    <a:pt x="2994" y="288682"/>
                    <a:pt x="3268" y="234094"/>
                    <a:pt x="3580" y="179561"/>
                  </a:cubicBezTo>
                  <a:cubicBezTo>
                    <a:pt x="3893" y="120667"/>
                    <a:pt x="4206" y="61779"/>
                    <a:pt x="4518" y="2885"/>
                  </a:cubicBezTo>
                  <a:cubicBezTo>
                    <a:pt x="7176" y="-2194"/>
                    <a:pt x="12802" y="-47"/>
                    <a:pt x="15225" y="5296"/>
                  </a:cubicBezTo>
                  <a:cubicBezTo>
                    <a:pt x="17648" y="10645"/>
                    <a:pt x="17726" y="17662"/>
                    <a:pt x="17726" y="24213"/>
                  </a:cubicBezTo>
                  <a:cubicBezTo>
                    <a:pt x="17844" y="112067"/>
                    <a:pt x="17922" y="199920"/>
                    <a:pt x="18039" y="287774"/>
                  </a:cubicBezTo>
                  <a:cubicBezTo>
                    <a:pt x="18078" y="314292"/>
                    <a:pt x="532" y="336939"/>
                    <a:pt x="4088" y="362856"/>
                  </a:cubicBezTo>
                  <a:close/>
                </a:path>
              </a:pathLst>
            </a:custGeom>
            <a:solidFill>
              <a:srgbClr val="000000"/>
            </a:solidFill>
            <a:ln w="3908" cap="rnd">
              <a:noFill/>
              <a:prstDash val="solid"/>
              <a:round/>
            </a:ln>
          </p:spPr>
          <p:txBody>
            <a:bodyPr rtlCol="0" anchor="ctr"/>
            <a:lstStyle/>
            <a:p>
              <a:endParaRPr lang="zh-CN" altLang="en-US"/>
            </a:p>
          </p:txBody>
        </p:sp>
        <p:sp>
          <p:nvSpPr>
            <p:cNvPr id="17" name="任意形状 16">
              <a:extLst>
                <a:ext uri="{FF2B5EF4-FFF2-40B4-BE49-F238E27FC236}">
                  <a16:creationId xmlns:a16="http://schemas.microsoft.com/office/drawing/2014/main" id="{6899FDC7-0556-5644-9F3A-B34D06F543AE}"/>
                </a:ext>
              </a:extLst>
            </p:cNvPr>
            <p:cNvSpPr/>
            <p:nvPr/>
          </p:nvSpPr>
          <p:spPr>
            <a:xfrm>
              <a:off x="2596247" y="1698484"/>
              <a:ext cx="257908" cy="177891"/>
            </a:xfrm>
            <a:custGeom>
              <a:avLst/>
              <a:gdLst>
                <a:gd name="connsiteX0" fmla="*/ 256853 w 257907"/>
                <a:gd name="connsiteY0" fmla="*/ 0 h 177890"/>
                <a:gd name="connsiteX1" fmla="*/ 252429 w 257907"/>
                <a:gd name="connsiteY1" fmla="*/ 22206 h 177890"/>
                <a:gd name="connsiteX2" fmla="*/ 236451 w 257907"/>
                <a:gd name="connsiteY2" fmla="*/ 28499 h 177890"/>
                <a:gd name="connsiteX3" fmla="*/ 185311 w 257907"/>
                <a:gd name="connsiteY3" fmla="*/ 56569 h 177890"/>
                <a:gd name="connsiteX4" fmla="*/ 50237 w 257907"/>
                <a:gd name="connsiteY4" fmla="*/ 155421 h 177890"/>
                <a:gd name="connsiteX5" fmla="*/ 0 w 257907"/>
                <a:gd name="connsiteY5" fmla="*/ 179081 h 177890"/>
                <a:gd name="connsiteX6" fmla="*/ 52070 w 257907"/>
                <a:gd name="connsiteY6" fmla="*/ 113458 h 177890"/>
                <a:gd name="connsiteX7" fmla="*/ 189253 w 257907"/>
                <a:gd name="connsiteY7" fmla="*/ 31100 h 177890"/>
                <a:gd name="connsiteX8" fmla="*/ 256853 w 257907"/>
                <a:gd name="connsiteY8" fmla="*/ 0 h 17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907" h="177890">
                  <a:moveTo>
                    <a:pt x="256853" y="0"/>
                  </a:moveTo>
                  <a:cubicBezTo>
                    <a:pt x="260061" y="7085"/>
                    <a:pt x="257126" y="17605"/>
                    <a:pt x="252429" y="22206"/>
                  </a:cubicBezTo>
                  <a:cubicBezTo>
                    <a:pt x="247728" y="26806"/>
                    <a:pt x="241937" y="27321"/>
                    <a:pt x="236451" y="28499"/>
                  </a:cubicBezTo>
                  <a:cubicBezTo>
                    <a:pt x="218487" y="32370"/>
                    <a:pt x="201742" y="44546"/>
                    <a:pt x="185311" y="56569"/>
                  </a:cubicBezTo>
                  <a:cubicBezTo>
                    <a:pt x="140286" y="89522"/>
                    <a:pt x="95262" y="122469"/>
                    <a:pt x="50237" y="155421"/>
                  </a:cubicBezTo>
                  <a:cubicBezTo>
                    <a:pt x="34259" y="167113"/>
                    <a:pt x="17631" y="179044"/>
                    <a:pt x="0" y="179081"/>
                  </a:cubicBezTo>
                  <a:cubicBezTo>
                    <a:pt x="6057" y="143993"/>
                    <a:pt x="30441" y="126437"/>
                    <a:pt x="52070" y="113458"/>
                  </a:cubicBezTo>
                  <a:cubicBezTo>
                    <a:pt x="97798" y="86007"/>
                    <a:pt x="143526" y="58557"/>
                    <a:pt x="189253" y="31100"/>
                  </a:cubicBezTo>
                  <a:cubicBezTo>
                    <a:pt x="211242" y="17906"/>
                    <a:pt x="233492" y="4594"/>
                    <a:pt x="256853" y="0"/>
                  </a:cubicBezTo>
                  <a:close/>
                </a:path>
              </a:pathLst>
            </a:custGeom>
            <a:solidFill>
              <a:srgbClr val="000000"/>
            </a:solidFill>
            <a:ln w="3908" cap="rnd">
              <a:noFill/>
              <a:prstDash val="solid"/>
              <a:round/>
            </a:ln>
          </p:spPr>
          <p:txBody>
            <a:bodyPr rtlCol="0" anchor="ctr"/>
            <a:lstStyle/>
            <a:p>
              <a:endParaRPr lang="zh-CN" altLang="en-US"/>
            </a:p>
          </p:txBody>
        </p:sp>
        <p:sp>
          <p:nvSpPr>
            <p:cNvPr id="18" name="任意形状 17">
              <a:extLst>
                <a:ext uri="{FF2B5EF4-FFF2-40B4-BE49-F238E27FC236}">
                  <a16:creationId xmlns:a16="http://schemas.microsoft.com/office/drawing/2014/main" id="{2C65DD47-7BB5-4548-BA19-9B919210C51C}"/>
                </a:ext>
              </a:extLst>
            </p:cNvPr>
            <p:cNvSpPr/>
            <p:nvPr/>
          </p:nvSpPr>
          <p:spPr>
            <a:xfrm>
              <a:off x="2912752" y="1576563"/>
              <a:ext cx="179754" cy="92013"/>
            </a:xfrm>
            <a:custGeom>
              <a:avLst/>
              <a:gdLst>
                <a:gd name="connsiteX0" fmla="*/ 468 w 179753"/>
                <a:gd name="connsiteY0" fmla="*/ 92826 h 92012"/>
                <a:gd name="connsiteX1" fmla="*/ 11898 w 179753"/>
                <a:gd name="connsiteY1" fmla="*/ 71007 h 92012"/>
                <a:gd name="connsiteX2" fmla="*/ 61928 w 179753"/>
                <a:gd name="connsiteY2" fmla="*/ 59542 h 92012"/>
                <a:gd name="connsiteX3" fmla="*/ 72365 w 179753"/>
                <a:gd name="connsiteY3" fmla="*/ 44593 h 92012"/>
                <a:gd name="connsiteX4" fmla="*/ 178139 w 179753"/>
                <a:gd name="connsiteY4" fmla="*/ 175 h 92012"/>
                <a:gd name="connsiteX5" fmla="*/ 182910 w 179753"/>
                <a:gd name="connsiteY5" fmla="*/ 13713 h 92012"/>
                <a:gd name="connsiteX6" fmla="*/ 172426 w 179753"/>
                <a:gd name="connsiteY6" fmla="*/ 23448 h 92012"/>
                <a:gd name="connsiteX7" fmla="*/ 97222 w 179753"/>
                <a:gd name="connsiteY7" fmla="*/ 56965 h 92012"/>
                <a:gd name="connsiteX8" fmla="*/ 26696 w 179753"/>
                <a:gd name="connsiteY8" fmla="*/ 88397 h 92012"/>
                <a:gd name="connsiteX9" fmla="*/ 468 w 179753"/>
                <a:gd name="connsiteY9" fmla="*/ 92826 h 9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753" h="92012">
                  <a:moveTo>
                    <a:pt x="468" y="92826"/>
                  </a:moveTo>
                  <a:cubicBezTo>
                    <a:pt x="-1959" y="82968"/>
                    <a:pt x="5536" y="74466"/>
                    <a:pt x="11898" y="71007"/>
                  </a:cubicBezTo>
                  <a:cubicBezTo>
                    <a:pt x="27919" y="62296"/>
                    <a:pt x="44992" y="58383"/>
                    <a:pt x="61928" y="59542"/>
                  </a:cubicBezTo>
                  <a:cubicBezTo>
                    <a:pt x="61135" y="51494"/>
                    <a:pt x="67352" y="46697"/>
                    <a:pt x="72365" y="44593"/>
                  </a:cubicBezTo>
                  <a:cubicBezTo>
                    <a:pt x="107621" y="29785"/>
                    <a:pt x="142880" y="14977"/>
                    <a:pt x="178139" y="175"/>
                  </a:cubicBezTo>
                  <a:cubicBezTo>
                    <a:pt x="182187" y="-1401"/>
                    <a:pt x="184969" y="8021"/>
                    <a:pt x="182910" y="13713"/>
                  </a:cubicBezTo>
                  <a:cubicBezTo>
                    <a:pt x="180847" y="19400"/>
                    <a:pt x="176435" y="21657"/>
                    <a:pt x="172426" y="23448"/>
                  </a:cubicBezTo>
                  <a:cubicBezTo>
                    <a:pt x="147358" y="34619"/>
                    <a:pt x="122290" y="45795"/>
                    <a:pt x="97222" y="56965"/>
                  </a:cubicBezTo>
                  <a:cubicBezTo>
                    <a:pt x="73714" y="67443"/>
                    <a:pt x="50205" y="77920"/>
                    <a:pt x="26696" y="88397"/>
                  </a:cubicBezTo>
                  <a:cubicBezTo>
                    <a:pt x="18138" y="92212"/>
                    <a:pt x="9123" y="96046"/>
                    <a:pt x="468" y="92826"/>
                  </a:cubicBezTo>
                  <a:close/>
                </a:path>
              </a:pathLst>
            </a:custGeom>
            <a:solidFill>
              <a:srgbClr val="000000"/>
            </a:solidFill>
            <a:ln w="3908" cap="rnd">
              <a:noFill/>
              <a:prstDash val="solid"/>
              <a:round/>
            </a:ln>
          </p:spPr>
          <p:txBody>
            <a:bodyPr rtlCol="0" anchor="ctr"/>
            <a:lstStyle/>
            <a:p>
              <a:endParaRPr lang="zh-CN" altLang="en-US"/>
            </a:p>
          </p:txBody>
        </p:sp>
        <p:sp>
          <p:nvSpPr>
            <p:cNvPr id="19" name="任意形状 18">
              <a:extLst>
                <a:ext uri="{FF2B5EF4-FFF2-40B4-BE49-F238E27FC236}">
                  <a16:creationId xmlns:a16="http://schemas.microsoft.com/office/drawing/2014/main" id="{E9BF2939-2388-E84F-8A33-63C22C45106C}"/>
                </a:ext>
              </a:extLst>
            </p:cNvPr>
            <p:cNvSpPr/>
            <p:nvPr/>
          </p:nvSpPr>
          <p:spPr>
            <a:xfrm>
              <a:off x="4554322" y="1482559"/>
              <a:ext cx="128954" cy="49073"/>
            </a:xfrm>
            <a:custGeom>
              <a:avLst/>
              <a:gdLst>
                <a:gd name="connsiteX0" fmla="*/ 0 w 128953"/>
                <a:gd name="connsiteY0" fmla="*/ 10301 h 49073"/>
                <a:gd name="connsiteX1" fmla="*/ 52461 w 128953"/>
                <a:gd name="connsiteY1" fmla="*/ 6823 h 49073"/>
                <a:gd name="connsiteX2" fmla="*/ 76169 w 128953"/>
                <a:gd name="connsiteY2" fmla="*/ 15791 h 49073"/>
                <a:gd name="connsiteX3" fmla="*/ 120798 w 128953"/>
                <a:gd name="connsiteY3" fmla="*/ 24391 h 49073"/>
                <a:gd name="connsiteX4" fmla="*/ 128966 w 128953"/>
                <a:gd name="connsiteY4" fmla="*/ 45027 h 49073"/>
                <a:gd name="connsiteX5" fmla="*/ 92487 w 128953"/>
                <a:gd name="connsiteY5" fmla="*/ 53664 h 49073"/>
                <a:gd name="connsiteX6" fmla="*/ 71749 w 128953"/>
                <a:gd name="connsiteY6" fmla="*/ 37040 h 49073"/>
                <a:gd name="connsiteX7" fmla="*/ 38842 w 128953"/>
                <a:gd name="connsiteY7" fmla="*/ 37512 h 49073"/>
                <a:gd name="connsiteX8" fmla="*/ 0 w 128953"/>
                <a:gd name="connsiteY8" fmla="*/ 10301 h 4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953" h="49073">
                  <a:moveTo>
                    <a:pt x="0" y="10301"/>
                  </a:moveTo>
                  <a:cubicBezTo>
                    <a:pt x="14861" y="-5819"/>
                    <a:pt x="34899" y="180"/>
                    <a:pt x="52461" y="6823"/>
                  </a:cubicBezTo>
                  <a:cubicBezTo>
                    <a:pt x="60362" y="9810"/>
                    <a:pt x="68263" y="12798"/>
                    <a:pt x="76169" y="15791"/>
                  </a:cubicBezTo>
                  <a:cubicBezTo>
                    <a:pt x="91182" y="12552"/>
                    <a:pt x="106727" y="15552"/>
                    <a:pt x="120798" y="24391"/>
                  </a:cubicBezTo>
                  <a:cubicBezTo>
                    <a:pt x="126383" y="27900"/>
                    <a:pt x="132662" y="37574"/>
                    <a:pt x="128966" y="45027"/>
                  </a:cubicBezTo>
                  <a:cubicBezTo>
                    <a:pt x="116805" y="47904"/>
                    <a:pt x="104644" y="50787"/>
                    <a:pt x="92487" y="53664"/>
                  </a:cubicBezTo>
                  <a:cubicBezTo>
                    <a:pt x="83390" y="55817"/>
                    <a:pt x="69811" y="51155"/>
                    <a:pt x="71749" y="37040"/>
                  </a:cubicBezTo>
                  <a:cubicBezTo>
                    <a:pt x="64262" y="51443"/>
                    <a:pt x="49659" y="45088"/>
                    <a:pt x="38842" y="37512"/>
                  </a:cubicBezTo>
                  <a:cubicBezTo>
                    <a:pt x="25896" y="28440"/>
                    <a:pt x="12946" y="19374"/>
                    <a:pt x="0" y="10301"/>
                  </a:cubicBezTo>
                  <a:close/>
                </a:path>
              </a:pathLst>
            </a:custGeom>
            <a:solidFill>
              <a:srgbClr val="000000"/>
            </a:solidFill>
            <a:ln w="3908" cap="rnd">
              <a:noFill/>
              <a:prstDash val="solid"/>
              <a:round/>
            </a:ln>
          </p:spPr>
          <p:txBody>
            <a:bodyPr rtlCol="0" anchor="ctr"/>
            <a:lstStyle/>
            <a:p>
              <a:endParaRPr lang="zh-CN" altLang="en-US"/>
            </a:p>
          </p:txBody>
        </p:sp>
        <p:sp>
          <p:nvSpPr>
            <p:cNvPr id="20" name="任意形状 19">
              <a:extLst>
                <a:ext uri="{FF2B5EF4-FFF2-40B4-BE49-F238E27FC236}">
                  <a16:creationId xmlns:a16="http://schemas.microsoft.com/office/drawing/2014/main" id="{2B9D71C3-8C0F-4B40-8AA9-2FE17D21025A}"/>
                </a:ext>
              </a:extLst>
            </p:cNvPr>
            <p:cNvSpPr/>
            <p:nvPr/>
          </p:nvSpPr>
          <p:spPr>
            <a:xfrm>
              <a:off x="5692374" y="1249414"/>
              <a:ext cx="132862" cy="171757"/>
            </a:xfrm>
            <a:custGeom>
              <a:avLst/>
              <a:gdLst>
                <a:gd name="connsiteX0" fmla="*/ 125632 w 132861"/>
                <a:gd name="connsiteY0" fmla="*/ 173315 h 171756"/>
                <a:gd name="connsiteX1" fmla="*/ 79600 w 132861"/>
                <a:gd name="connsiteY1" fmla="*/ 121432 h 171756"/>
                <a:gd name="connsiteX2" fmla="*/ 0 w 132861"/>
                <a:gd name="connsiteY2" fmla="*/ 0 h 171756"/>
                <a:gd name="connsiteX3" fmla="*/ 134425 w 132861"/>
                <a:gd name="connsiteY3" fmla="*/ 173333 h 171756"/>
                <a:gd name="connsiteX4" fmla="*/ 125632 w 132861"/>
                <a:gd name="connsiteY4" fmla="*/ 173315 h 171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61" h="171756">
                  <a:moveTo>
                    <a:pt x="125632" y="173315"/>
                  </a:moveTo>
                  <a:cubicBezTo>
                    <a:pt x="110314" y="156023"/>
                    <a:pt x="94957" y="138724"/>
                    <a:pt x="79600" y="121432"/>
                  </a:cubicBezTo>
                  <a:cubicBezTo>
                    <a:pt x="49276" y="87265"/>
                    <a:pt x="17937" y="51374"/>
                    <a:pt x="0" y="0"/>
                  </a:cubicBezTo>
                  <a:cubicBezTo>
                    <a:pt x="49940" y="46914"/>
                    <a:pt x="95426" y="105538"/>
                    <a:pt x="134425" y="173333"/>
                  </a:cubicBezTo>
                  <a:cubicBezTo>
                    <a:pt x="133526" y="178590"/>
                    <a:pt x="128485" y="176486"/>
                    <a:pt x="125632" y="173315"/>
                  </a:cubicBezTo>
                  <a:close/>
                </a:path>
              </a:pathLst>
            </a:custGeom>
            <a:solidFill>
              <a:srgbClr val="000000"/>
            </a:solidFill>
            <a:ln w="3908" cap="rnd">
              <a:noFill/>
              <a:prstDash val="solid"/>
              <a:round/>
            </a:ln>
          </p:spPr>
          <p:txBody>
            <a:bodyPr rtlCol="0" anchor="ctr"/>
            <a:lstStyle/>
            <a:p>
              <a:endParaRPr lang="zh-CN" altLang="en-US"/>
            </a:p>
          </p:txBody>
        </p:sp>
        <p:sp>
          <p:nvSpPr>
            <p:cNvPr id="21" name="任意形状 20">
              <a:extLst>
                <a:ext uri="{FF2B5EF4-FFF2-40B4-BE49-F238E27FC236}">
                  <a16:creationId xmlns:a16="http://schemas.microsoft.com/office/drawing/2014/main" id="{C2146AF6-8FFA-D944-8D7D-0436FBD5A985}"/>
                </a:ext>
              </a:extLst>
            </p:cNvPr>
            <p:cNvSpPr/>
            <p:nvPr/>
          </p:nvSpPr>
          <p:spPr>
            <a:xfrm>
              <a:off x="4096230" y="1398832"/>
              <a:ext cx="175846" cy="30671"/>
            </a:xfrm>
            <a:custGeom>
              <a:avLst/>
              <a:gdLst>
                <a:gd name="connsiteX0" fmla="*/ 106493 w 175846"/>
                <a:gd name="connsiteY0" fmla="*/ 11585 h 30670"/>
                <a:gd name="connsiteX1" fmla="*/ 164499 w 175846"/>
                <a:gd name="connsiteY1" fmla="*/ 14125 h 30670"/>
                <a:gd name="connsiteX2" fmla="*/ 175921 w 175846"/>
                <a:gd name="connsiteY2" fmla="*/ 28503 h 30670"/>
                <a:gd name="connsiteX3" fmla="*/ 73891 w 175846"/>
                <a:gd name="connsiteY3" fmla="*/ 27528 h 30670"/>
                <a:gd name="connsiteX4" fmla="*/ 61890 w 175846"/>
                <a:gd name="connsiteY4" fmla="*/ 32202 h 30670"/>
                <a:gd name="connsiteX5" fmla="*/ 17683 w 175846"/>
                <a:gd name="connsiteY5" fmla="*/ 27387 h 30670"/>
                <a:gd name="connsiteX6" fmla="*/ 12 w 175846"/>
                <a:gd name="connsiteY6" fmla="*/ 2844 h 30670"/>
                <a:gd name="connsiteX7" fmla="*/ 27886 w 175846"/>
                <a:gd name="connsiteY7" fmla="*/ 8138 h 30670"/>
                <a:gd name="connsiteX8" fmla="*/ 106493 w 175846"/>
                <a:gd name="connsiteY8" fmla="*/ 11585 h 3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46" h="30670">
                  <a:moveTo>
                    <a:pt x="106493" y="11585"/>
                  </a:moveTo>
                  <a:cubicBezTo>
                    <a:pt x="125828" y="12432"/>
                    <a:pt x="145163" y="13278"/>
                    <a:pt x="164499" y="14125"/>
                  </a:cubicBezTo>
                  <a:cubicBezTo>
                    <a:pt x="170376" y="14383"/>
                    <a:pt x="178625" y="20308"/>
                    <a:pt x="175921" y="28503"/>
                  </a:cubicBezTo>
                  <a:cubicBezTo>
                    <a:pt x="142283" y="38343"/>
                    <a:pt x="107450" y="38011"/>
                    <a:pt x="73891" y="27528"/>
                  </a:cubicBezTo>
                  <a:cubicBezTo>
                    <a:pt x="69784" y="26246"/>
                    <a:pt x="65794" y="29822"/>
                    <a:pt x="61890" y="32202"/>
                  </a:cubicBezTo>
                  <a:cubicBezTo>
                    <a:pt x="47850" y="40747"/>
                    <a:pt x="32122" y="34092"/>
                    <a:pt x="17683" y="27387"/>
                  </a:cubicBezTo>
                  <a:cubicBezTo>
                    <a:pt x="9516" y="23590"/>
                    <a:pt x="-394" y="16198"/>
                    <a:pt x="12" y="2844"/>
                  </a:cubicBezTo>
                  <a:cubicBezTo>
                    <a:pt x="7999" y="-5707"/>
                    <a:pt x="18222" y="7709"/>
                    <a:pt x="27886" y="8138"/>
                  </a:cubicBezTo>
                  <a:cubicBezTo>
                    <a:pt x="54087" y="9285"/>
                    <a:pt x="80292" y="10432"/>
                    <a:pt x="106493" y="11585"/>
                  </a:cubicBezTo>
                  <a:close/>
                </a:path>
              </a:pathLst>
            </a:custGeom>
            <a:solidFill>
              <a:srgbClr val="000000"/>
            </a:solidFill>
            <a:ln w="3908" cap="rnd">
              <a:noFill/>
              <a:prstDash val="solid"/>
              <a:round/>
            </a:ln>
          </p:spPr>
          <p:txBody>
            <a:bodyPr rtlCol="0" anchor="ctr"/>
            <a:lstStyle/>
            <a:p>
              <a:endParaRPr lang="zh-CN" altLang="en-US"/>
            </a:p>
          </p:txBody>
        </p:sp>
        <p:sp>
          <p:nvSpPr>
            <p:cNvPr id="22" name="任意形状 21">
              <a:extLst>
                <a:ext uri="{FF2B5EF4-FFF2-40B4-BE49-F238E27FC236}">
                  <a16:creationId xmlns:a16="http://schemas.microsoft.com/office/drawing/2014/main" id="{B8734A8B-854C-EE49-B255-6F0F09F87FEB}"/>
                </a:ext>
              </a:extLst>
            </p:cNvPr>
            <p:cNvSpPr/>
            <p:nvPr/>
          </p:nvSpPr>
          <p:spPr>
            <a:xfrm>
              <a:off x="5672776" y="591729"/>
              <a:ext cx="250092" cy="190159"/>
            </a:xfrm>
            <a:custGeom>
              <a:avLst/>
              <a:gdLst>
                <a:gd name="connsiteX0" fmla="*/ 206855 w 250092"/>
                <a:gd name="connsiteY0" fmla="*/ 172270 h 190159"/>
                <a:gd name="connsiteX1" fmla="*/ 6976 w 250092"/>
                <a:gd name="connsiteY1" fmla="*/ 15123 h 190159"/>
                <a:gd name="connsiteX2" fmla="*/ 451 w 250092"/>
                <a:gd name="connsiteY2" fmla="*/ 0 h 190159"/>
                <a:gd name="connsiteX3" fmla="*/ 251754 w 250092"/>
                <a:gd name="connsiteY3" fmla="*/ 196217 h 190159"/>
                <a:gd name="connsiteX4" fmla="*/ 206855 w 250092"/>
                <a:gd name="connsiteY4" fmla="*/ 172270 h 19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92" h="190159">
                  <a:moveTo>
                    <a:pt x="206855" y="172270"/>
                  </a:moveTo>
                  <a:cubicBezTo>
                    <a:pt x="140228" y="119890"/>
                    <a:pt x="73602" y="67504"/>
                    <a:pt x="6976" y="15123"/>
                  </a:cubicBezTo>
                  <a:cubicBezTo>
                    <a:pt x="3108" y="12074"/>
                    <a:pt x="-1465" y="6114"/>
                    <a:pt x="451" y="0"/>
                  </a:cubicBezTo>
                  <a:cubicBezTo>
                    <a:pt x="85794" y="60217"/>
                    <a:pt x="169653" y="125693"/>
                    <a:pt x="251754" y="196217"/>
                  </a:cubicBezTo>
                  <a:cubicBezTo>
                    <a:pt x="235850" y="194892"/>
                    <a:pt x="221079" y="183471"/>
                    <a:pt x="206855" y="172270"/>
                  </a:cubicBezTo>
                  <a:close/>
                </a:path>
              </a:pathLst>
            </a:custGeom>
            <a:solidFill>
              <a:srgbClr val="000000"/>
            </a:solidFill>
            <a:ln w="3908" cap="rnd">
              <a:noFill/>
              <a:prstDash val="solid"/>
              <a:round/>
            </a:ln>
          </p:spPr>
          <p:txBody>
            <a:bodyPr rtlCol="0" anchor="ctr"/>
            <a:lstStyle/>
            <a:p>
              <a:endParaRPr lang="zh-CN" altLang="en-US"/>
            </a:p>
          </p:txBody>
        </p:sp>
        <p:sp>
          <p:nvSpPr>
            <p:cNvPr id="23" name="任意形状 22">
              <a:extLst>
                <a:ext uri="{FF2B5EF4-FFF2-40B4-BE49-F238E27FC236}">
                  <a16:creationId xmlns:a16="http://schemas.microsoft.com/office/drawing/2014/main" id="{E31BE9A7-AEF9-C74E-A158-87D4A814C31B}"/>
                </a:ext>
              </a:extLst>
            </p:cNvPr>
            <p:cNvSpPr/>
            <p:nvPr/>
          </p:nvSpPr>
          <p:spPr>
            <a:xfrm>
              <a:off x="3766398" y="1406492"/>
              <a:ext cx="109415" cy="67476"/>
            </a:xfrm>
            <a:custGeom>
              <a:avLst/>
              <a:gdLst>
                <a:gd name="connsiteX0" fmla="*/ 28511 w 109415"/>
                <a:gd name="connsiteY0" fmla="*/ 23996 h 67475"/>
                <a:gd name="connsiteX1" fmla="*/ 0 w 109415"/>
                <a:gd name="connsiteY1" fmla="*/ 8716 h 67475"/>
                <a:gd name="connsiteX2" fmla="*/ 96313 w 109415"/>
                <a:gd name="connsiteY2" fmla="*/ 61 h 67475"/>
                <a:gd name="connsiteX3" fmla="*/ 103749 w 109415"/>
                <a:gd name="connsiteY3" fmla="*/ 7072 h 67475"/>
                <a:gd name="connsiteX4" fmla="*/ 112905 w 109415"/>
                <a:gd name="connsiteY4" fmla="*/ 47435 h 67475"/>
                <a:gd name="connsiteX5" fmla="*/ 92737 w 109415"/>
                <a:gd name="connsiteY5" fmla="*/ 69046 h 67475"/>
                <a:gd name="connsiteX6" fmla="*/ 97728 w 109415"/>
                <a:gd name="connsiteY6" fmla="*/ 32093 h 67475"/>
                <a:gd name="connsiteX7" fmla="*/ 76532 w 109415"/>
                <a:gd name="connsiteY7" fmla="*/ 29388 h 67475"/>
                <a:gd name="connsiteX8" fmla="*/ 56716 w 109415"/>
                <a:gd name="connsiteY8" fmla="*/ 22481 h 67475"/>
                <a:gd name="connsiteX9" fmla="*/ 28511 w 109415"/>
                <a:gd name="connsiteY9" fmla="*/ 23996 h 6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415" h="67475">
                  <a:moveTo>
                    <a:pt x="28511" y="23996"/>
                  </a:moveTo>
                  <a:cubicBezTo>
                    <a:pt x="20074" y="39166"/>
                    <a:pt x="766" y="28818"/>
                    <a:pt x="0" y="8716"/>
                  </a:cubicBezTo>
                  <a:cubicBezTo>
                    <a:pt x="32180" y="9256"/>
                    <a:pt x="64383" y="6360"/>
                    <a:pt x="96313" y="61"/>
                  </a:cubicBezTo>
                  <a:cubicBezTo>
                    <a:pt x="99318" y="-534"/>
                    <a:pt x="101862" y="3355"/>
                    <a:pt x="103749" y="7072"/>
                  </a:cubicBezTo>
                  <a:cubicBezTo>
                    <a:pt x="109591" y="18567"/>
                    <a:pt x="114347" y="32903"/>
                    <a:pt x="112905" y="47435"/>
                  </a:cubicBezTo>
                  <a:cubicBezTo>
                    <a:pt x="111463" y="61967"/>
                    <a:pt x="101397" y="74652"/>
                    <a:pt x="92737" y="69046"/>
                  </a:cubicBezTo>
                  <a:cubicBezTo>
                    <a:pt x="82269" y="62267"/>
                    <a:pt x="86407" y="31621"/>
                    <a:pt x="97728" y="32093"/>
                  </a:cubicBezTo>
                  <a:cubicBezTo>
                    <a:pt x="95199" y="20040"/>
                    <a:pt x="83832" y="23929"/>
                    <a:pt x="76532" y="29388"/>
                  </a:cubicBezTo>
                  <a:cubicBezTo>
                    <a:pt x="69233" y="34847"/>
                    <a:pt x="56959" y="35166"/>
                    <a:pt x="56716" y="22481"/>
                  </a:cubicBezTo>
                  <a:cubicBezTo>
                    <a:pt x="49862" y="35148"/>
                    <a:pt x="35904" y="35896"/>
                    <a:pt x="28511" y="23996"/>
                  </a:cubicBezTo>
                  <a:close/>
                </a:path>
              </a:pathLst>
            </a:custGeom>
            <a:solidFill>
              <a:srgbClr val="000000"/>
            </a:solidFill>
            <a:ln w="3908" cap="rnd">
              <a:noFill/>
              <a:prstDash val="solid"/>
              <a:round/>
            </a:ln>
          </p:spPr>
          <p:txBody>
            <a:bodyPr rtlCol="0" anchor="ctr"/>
            <a:lstStyle/>
            <a:p>
              <a:endParaRPr lang="zh-CN" altLang="en-US"/>
            </a:p>
          </p:txBody>
        </p:sp>
        <p:sp>
          <p:nvSpPr>
            <p:cNvPr id="24" name="任意形状 23">
              <a:extLst>
                <a:ext uri="{FF2B5EF4-FFF2-40B4-BE49-F238E27FC236}">
                  <a16:creationId xmlns:a16="http://schemas.microsoft.com/office/drawing/2014/main" id="{67420308-C411-9648-8836-D216A1223456}"/>
                </a:ext>
              </a:extLst>
            </p:cNvPr>
            <p:cNvSpPr/>
            <p:nvPr/>
          </p:nvSpPr>
          <p:spPr>
            <a:xfrm>
              <a:off x="4702784" y="1515754"/>
              <a:ext cx="125046" cy="42939"/>
            </a:xfrm>
            <a:custGeom>
              <a:avLst/>
              <a:gdLst>
                <a:gd name="connsiteX0" fmla="*/ 125607 w 125046"/>
                <a:gd name="connsiteY0" fmla="*/ 42988 h 42939"/>
                <a:gd name="connsiteX1" fmla="*/ 51893 w 125046"/>
                <a:gd name="connsiteY1" fmla="*/ 29124 h 42939"/>
                <a:gd name="connsiteX2" fmla="*/ 14406 w 125046"/>
                <a:gd name="connsiteY2" fmla="*/ 18163 h 42939"/>
                <a:gd name="connsiteX3" fmla="*/ 1104 w 125046"/>
                <a:gd name="connsiteY3" fmla="*/ 2833 h 42939"/>
                <a:gd name="connsiteX4" fmla="*/ 9482 w 125046"/>
                <a:gd name="connsiteY4" fmla="*/ 570 h 42939"/>
                <a:gd name="connsiteX5" fmla="*/ 111727 w 125046"/>
                <a:gd name="connsiteY5" fmla="*/ 28253 h 42939"/>
                <a:gd name="connsiteX6" fmla="*/ 125607 w 125046"/>
                <a:gd name="connsiteY6" fmla="*/ 42988 h 4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46" h="42939">
                  <a:moveTo>
                    <a:pt x="125607" y="42988"/>
                  </a:moveTo>
                  <a:cubicBezTo>
                    <a:pt x="100903" y="50214"/>
                    <a:pt x="74811" y="45306"/>
                    <a:pt x="51893" y="29124"/>
                  </a:cubicBezTo>
                  <a:cubicBezTo>
                    <a:pt x="40193" y="20862"/>
                    <a:pt x="27219" y="17071"/>
                    <a:pt x="14406" y="18163"/>
                  </a:cubicBezTo>
                  <a:cubicBezTo>
                    <a:pt x="7333" y="18770"/>
                    <a:pt x="-3499" y="11292"/>
                    <a:pt x="1104" y="2833"/>
                  </a:cubicBezTo>
                  <a:cubicBezTo>
                    <a:pt x="3035" y="-712"/>
                    <a:pt x="6552" y="-228"/>
                    <a:pt x="9482" y="570"/>
                  </a:cubicBezTo>
                  <a:cubicBezTo>
                    <a:pt x="43565" y="9796"/>
                    <a:pt x="77648" y="19028"/>
                    <a:pt x="111727" y="28253"/>
                  </a:cubicBezTo>
                  <a:cubicBezTo>
                    <a:pt x="117659" y="29860"/>
                    <a:pt x="124951" y="33596"/>
                    <a:pt x="125607" y="42988"/>
                  </a:cubicBezTo>
                  <a:close/>
                </a:path>
              </a:pathLst>
            </a:custGeom>
            <a:solidFill>
              <a:srgbClr val="000000"/>
            </a:solidFill>
            <a:ln w="3908" cap="rnd">
              <a:noFill/>
              <a:prstDash val="solid"/>
              <a:round/>
            </a:ln>
          </p:spPr>
          <p:txBody>
            <a:bodyPr rtlCol="0" anchor="ctr"/>
            <a:lstStyle/>
            <a:p>
              <a:endParaRPr lang="zh-CN" altLang="en-US"/>
            </a:p>
          </p:txBody>
        </p:sp>
        <p:sp>
          <p:nvSpPr>
            <p:cNvPr id="25" name="任意形状 24">
              <a:extLst>
                <a:ext uri="{FF2B5EF4-FFF2-40B4-BE49-F238E27FC236}">
                  <a16:creationId xmlns:a16="http://schemas.microsoft.com/office/drawing/2014/main" id="{14C2CCC6-CF86-F343-9914-1EA564D5C788}"/>
                </a:ext>
              </a:extLst>
            </p:cNvPr>
            <p:cNvSpPr/>
            <p:nvPr/>
          </p:nvSpPr>
          <p:spPr>
            <a:xfrm>
              <a:off x="5394425" y="3614098"/>
              <a:ext cx="66431" cy="98147"/>
            </a:xfrm>
            <a:custGeom>
              <a:avLst/>
              <a:gdLst>
                <a:gd name="connsiteX0" fmla="*/ 64269 w 66430"/>
                <a:gd name="connsiteY0" fmla="*/ 0 h 98146"/>
                <a:gd name="connsiteX1" fmla="*/ 69740 w 66430"/>
                <a:gd name="connsiteY1" fmla="*/ 15526 h 98146"/>
                <a:gd name="connsiteX2" fmla="*/ 61455 w 66430"/>
                <a:gd name="connsiteY2" fmla="*/ 30916 h 98146"/>
                <a:gd name="connsiteX3" fmla="*/ 2254 w 66430"/>
                <a:gd name="connsiteY3" fmla="*/ 103987 h 98146"/>
                <a:gd name="connsiteX4" fmla="*/ 6787 w 66430"/>
                <a:gd name="connsiteY4" fmla="*/ 78603 h 98146"/>
                <a:gd name="connsiteX5" fmla="*/ 64269 w 66430"/>
                <a:gd name="connsiteY5" fmla="*/ 0 h 9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30" h="98146">
                  <a:moveTo>
                    <a:pt x="64269" y="0"/>
                  </a:moveTo>
                  <a:cubicBezTo>
                    <a:pt x="68607" y="301"/>
                    <a:pt x="71029" y="8987"/>
                    <a:pt x="69740" y="15526"/>
                  </a:cubicBezTo>
                  <a:cubicBezTo>
                    <a:pt x="68489" y="22059"/>
                    <a:pt x="64855" y="26696"/>
                    <a:pt x="61455" y="30916"/>
                  </a:cubicBezTo>
                  <a:cubicBezTo>
                    <a:pt x="41722" y="55275"/>
                    <a:pt x="21988" y="79628"/>
                    <a:pt x="2254" y="103987"/>
                  </a:cubicBezTo>
                  <a:cubicBezTo>
                    <a:pt x="-2983" y="97994"/>
                    <a:pt x="1902" y="85283"/>
                    <a:pt x="6787" y="78603"/>
                  </a:cubicBezTo>
                  <a:cubicBezTo>
                    <a:pt x="25934" y="52404"/>
                    <a:pt x="45121" y="26199"/>
                    <a:pt x="64269" y="0"/>
                  </a:cubicBezTo>
                  <a:close/>
                </a:path>
              </a:pathLst>
            </a:custGeom>
            <a:solidFill>
              <a:srgbClr val="000000"/>
            </a:solidFill>
            <a:ln w="3908" cap="rnd">
              <a:noFill/>
              <a:prstDash val="solid"/>
              <a:round/>
            </a:ln>
          </p:spPr>
          <p:txBody>
            <a:bodyPr rtlCol="0" anchor="ctr"/>
            <a:lstStyle/>
            <a:p>
              <a:endParaRPr lang="zh-CN" altLang="en-US"/>
            </a:p>
          </p:txBody>
        </p:sp>
        <p:sp>
          <p:nvSpPr>
            <p:cNvPr id="26" name="任意形状 25">
              <a:extLst>
                <a:ext uri="{FF2B5EF4-FFF2-40B4-BE49-F238E27FC236}">
                  <a16:creationId xmlns:a16="http://schemas.microsoft.com/office/drawing/2014/main" id="{64D2D68F-A3FE-AD4D-9D32-40DA091F9E45}"/>
                </a:ext>
              </a:extLst>
            </p:cNvPr>
            <p:cNvSpPr/>
            <p:nvPr/>
          </p:nvSpPr>
          <p:spPr>
            <a:xfrm>
              <a:off x="5318995" y="965513"/>
              <a:ext cx="70338" cy="49073"/>
            </a:xfrm>
            <a:custGeom>
              <a:avLst/>
              <a:gdLst>
                <a:gd name="connsiteX0" fmla="*/ 51308 w 70338"/>
                <a:gd name="connsiteY0" fmla="*/ 47054 h 49073"/>
                <a:gd name="connsiteX1" fmla="*/ 0 w 70338"/>
                <a:gd name="connsiteY1" fmla="*/ 3961 h 49073"/>
                <a:gd name="connsiteX2" fmla="*/ 70494 w 70338"/>
                <a:gd name="connsiteY2" fmla="*/ 44888 h 49073"/>
                <a:gd name="connsiteX3" fmla="*/ 51308 w 70338"/>
                <a:gd name="connsiteY3" fmla="*/ 47054 h 49073"/>
              </a:gdLst>
              <a:ahLst/>
              <a:cxnLst>
                <a:cxn ang="0">
                  <a:pos x="connsiteX0" y="connsiteY0"/>
                </a:cxn>
                <a:cxn ang="0">
                  <a:pos x="connsiteX1" y="connsiteY1"/>
                </a:cxn>
                <a:cxn ang="0">
                  <a:pos x="connsiteX2" y="connsiteY2"/>
                </a:cxn>
                <a:cxn ang="0">
                  <a:pos x="connsiteX3" y="connsiteY3"/>
                </a:cxn>
              </a:cxnLst>
              <a:rect l="l" t="t" r="r" b="b"/>
              <a:pathLst>
                <a:path w="70338" h="49073">
                  <a:moveTo>
                    <a:pt x="51308" y="47054"/>
                  </a:moveTo>
                  <a:cubicBezTo>
                    <a:pt x="34192" y="32687"/>
                    <a:pt x="17077" y="18321"/>
                    <a:pt x="0" y="3961"/>
                  </a:cubicBezTo>
                  <a:cubicBezTo>
                    <a:pt x="25712" y="-8454"/>
                    <a:pt x="56075" y="9169"/>
                    <a:pt x="70494" y="44888"/>
                  </a:cubicBezTo>
                  <a:cubicBezTo>
                    <a:pt x="68150" y="55813"/>
                    <a:pt x="57794" y="52489"/>
                    <a:pt x="51308" y="47054"/>
                  </a:cubicBezTo>
                  <a:close/>
                </a:path>
              </a:pathLst>
            </a:custGeom>
            <a:solidFill>
              <a:srgbClr val="000000"/>
            </a:solidFill>
            <a:ln w="3908" cap="rnd">
              <a:noFill/>
              <a:prstDash val="solid"/>
              <a:round/>
            </a:ln>
          </p:spPr>
          <p:txBody>
            <a:bodyPr rtlCol="0" anchor="ctr"/>
            <a:lstStyle/>
            <a:p>
              <a:endParaRPr lang="zh-CN" altLang="en-US"/>
            </a:p>
          </p:txBody>
        </p:sp>
        <p:sp>
          <p:nvSpPr>
            <p:cNvPr id="27" name="任意形状 26">
              <a:extLst>
                <a:ext uri="{FF2B5EF4-FFF2-40B4-BE49-F238E27FC236}">
                  <a16:creationId xmlns:a16="http://schemas.microsoft.com/office/drawing/2014/main" id="{8B52D8DA-CB86-1E4B-902C-DFFD2D630F59}"/>
                </a:ext>
              </a:extLst>
            </p:cNvPr>
            <p:cNvSpPr/>
            <p:nvPr/>
          </p:nvSpPr>
          <p:spPr>
            <a:xfrm>
              <a:off x="3768793" y="1210245"/>
              <a:ext cx="105508" cy="12268"/>
            </a:xfrm>
            <a:custGeom>
              <a:avLst/>
              <a:gdLst>
                <a:gd name="connsiteX0" fmla="*/ 107094 w 105507"/>
                <a:gd name="connsiteY0" fmla="*/ 3486 h 12268"/>
                <a:gd name="connsiteX1" fmla="*/ 10230 w 105507"/>
                <a:gd name="connsiteY1" fmla="*/ 16969 h 12268"/>
                <a:gd name="connsiteX2" fmla="*/ 0 w 105507"/>
                <a:gd name="connsiteY2" fmla="*/ 8258 h 12268"/>
                <a:gd name="connsiteX3" fmla="*/ 107094 w 105507"/>
                <a:gd name="connsiteY3" fmla="*/ 3486 h 12268"/>
              </a:gdLst>
              <a:ahLst/>
              <a:cxnLst>
                <a:cxn ang="0">
                  <a:pos x="connsiteX0" y="connsiteY0"/>
                </a:cxn>
                <a:cxn ang="0">
                  <a:pos x="connsiteX1" y="connsiteY1"/>
                </a:cxn>
                <a:cxn ang="0">
                  <a:pos x="connsiteX2" y="connsiteY2"/>
                </a:cxn>
                <a:cxn ang="0">
                  <a:pos x="connsiteX3" y="connsiteY3"/>
                </a:cxn>
              </a:cxnLst>
              <a:rect l="l" t="t" r="r" b="b"/>
              <a:pathLst>
                <a:path w="105507" h="12268">
                  <a:moveTo>
                    <a:pt x="107094" y="3486"/>
                  </a:moveTo>
                  <a:cubicBezTo>
                    <a:pt x="75364" y="14583"/>
                    <a:pt x="42707" y="19128"/>
                    <a:pt x="10230" y="16969"/>
                  </a:cubicBezTo>
                  <a:cubicBezTo>
                    <a:pt x="6014" y="16693"/>
                    <a:pt x="668" y="14797"/>
                    <a:pt x="0" y="8258"/>
                  </a:cubicBezTo>
                  <a:cubicBezTo>
                    <a:pt x="35353" y="-814"/>
                    <a:pt x="71475" y="-2421"/>
                    <a:pt x="107094" y="3486"/>
                  </a:cubicBezTo>
                  <a:close/>
                </a:path>
              </a:pathLst>
            </a:custGeom>
            <a:solidFill>
              <a:srgbClr val="000000"/>
            </a:solidFill>
            <a:ln w="3908" cap="rnd">
              <a:noFill/>
              <a:prstDash val="solid"/>
              <a:round/>
            </a:ln>
          </p:spPr>
          <p:txBody>
            <a:bodyPr rtlCol="0" anchor="ctr"/>
            <a:lstStyle/>
            <a:p>
              <a:endParaRPr lang="zh-CN" altLang="en-US"/>
            </a:p>
          </p:txBody>
        </p:sp>
        <p:sp>
          <p:nvSpPr>
            <p:cNvPr id="28" name="任意形状 27">
              <a:extLst>
                <a:ext uri="{FF2B5EF4-FFF2-40B4-BE49-F238E27FC236}">
                  <a16:creationId xmlns:a16="http://schemas.microsoft.com/office/drawing/2014/main" id="{3EDC8B17-76B3-7443-BD48-2ECE9B5859D3}"/>
                </a:ext>
              </a:extLst>
            </p:cNvPr>
            <p:cNvSpPr/>
            <p:nvPr/>
          </p:nvSpPr>
          <p:spPr>
            <a:xfrm>
              <a:off x="4001903" y="1396652"/>
              <a:ext cx="82062" cy="18403"/>
            </a:xfrm>
            <a:custGeom>
              <a:avLst/>
              <a:gdLst>
                <a:gd name="connsiteX0" fmla="*/ 82296 w 82061"/>
                <a:gd name="connsiteY0" fmla="*/ 15777 h 18402"/>
                <a:gd name="connsiteX1" fmla="*/ 28440 w 82061"/>
                <a:gd name="connsiteY1" fmla="*/ 20685 h 18402"/>
                <a:gd name="connsiteX2" fmla="*/ 0 w 82061"/>
                <a:gd name="connsiteY2" fmla="*/ 8729 h 18402"/>
                <a:gd name="connsiteX3" fmla="*/ 82296 w 82061"/>
                <a:gd name="connsiteY3" fmla="*/ 15777 h 18402"/>
              </a:gdLst>
              <a:ahLst/>
              <a:cxnLst>
                <a:cxn ang="0">
                  <a:pos x="connsiteX0" y="connsiteY0"/>
                </a:cxn>
                <a:cxn ang="0">
                  <a:pos x="connsiteX1" y="connsiteY1"/>
                </a:cxn>
                <a:cxn ang="0">
                  <a:pos x="connsiteX2" y="connsiteY2"/>
                </a:cxn>
                <a:cxn ang="0">
                  <a:pos x="connsiteX3" y="connsiteY3"/>
                </a:cxn>
              </a:cxnLst>
              <a:rect l="l" t="t" r="r" b="b"/>
              <a:pathLst>
                <a:path w="82061" h="18402">
                  <a:moveTo>
                    <a:pt x="82296" y="15777"/>
                  </a:moveTo>
                  <a:cubicBezTo>
                    <a:pt x="64809" y="23150"/>
                    <a:pt x="46357" y="24831"/>
                    <a:pt x="28440" y="20685"/>
                  </a:cubicBezTo>
                  <a:cubicBezTo>
                    <a:pt x="18710" y="18427"/>
                    <a:pt x="9132" y="14471"/>
                    <a:pt x="0" y="8729"/>
                  </a:cubicBezTo>
                  <a:cubicBezTo>
                    <a:pt x="26717" y="-5005"/>
                    <a:pt x="56689" y="-2441"/>
                    <a:pt x="82296" y="15777"/>
                  </a:cubicBezTo>
                  <a:close/>
                </a:path>
              </a:pathLst>
            </a:custGeom>
            <a:solidFill>
              <a:srgbClr val="000000"/>
            </a:solidFill>
            <a:ln w="3908" cap="rnd">
              <a:noFill/>
              <a:prstDash val="solid"/>
              <a:round/>
            </a:ln>
          </p:spPr>
          <p:txBody>
            <a:bodyPr rtlCol="0" anchor="ctr"/>
            <a:lstStyle/>
            <a:p>
              <a:endParaRPr lang="zh-CN" altLang="en-US"/>
            </a:p>
          </p:txBody>
        </p:sp>
        <p:sp>
          <p:nvSpPr>
            <p:cNvPr id="29" name="任意形状 28">
              <a:extLst>
                <a:ext uri="{FF2B5EF4-FFF2-40B4-BE49-F238E27FC236}">
                  <a16:creationId xmlns:a16="http://schemas.microsoft.com/office/drawing/2014/main" id="{4D16DFF5-0454-EA4D-B718-634A6C298CB3}"/>
                </a:ext>
              </a:extLst>
            </p:cNvPr>
            <p:cNvSpPr/>
            <p:nvPr/>
          </p:nvSpPr>
          <p:spPr>
            <a:xfrm>
              <a:off x="4861478" y="1561940"/>
              <a:ext cx="89877" cy="42939"/>
            </a:xfrm>
            <a:custGeom>
              <a:avLst/>
              <a:gdLst>
                <a:gd name="connsiteX0" fmla="*/ 19222 w 89876"/>
                <a:gd name="connsiteY0" fmla="*/ 1751 h 42939"/>
                <a:gd name="connsiteX1" fmla="*/ 82073 w 89876"/>
                <a:gd name="connsiteY1" fmla="*/ 29251 h 42939"/>
                <a:gd name="connsiteX2" fmla="*/ 89959 w 89876"/>
                <a:gd name="connsiteY2" fmla="*/ 38121 h 42939"/>
                <a:gd name="connsiteX3" fmla="*/ 74508 w 89876"/>
                <a:gd name="connsiteY3" fmla="*/ 47531 h 42939"/>
                <a:gd name="connsiteX4" fmla="*/ 0 w 89876"/>
                <a:gd name="connsiteY4" fmla="*/ 10781 h 42939"/>
                <a:gd name="connsiteX5" fmla="*/ 19222 w 89876"/>
                <a:gd name="connsiteY5" fmla="*/ 1751 h 4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876" h="42939">
                  <a:moveTo>
                    <a:pt x="19222" y="1751"/>
                  </a:moveTo>
                  <a:cubicBezTo>
                    <a:pt x="40171" y="10916"/>
                    <a:pt x="61120" y="20080"/>
                    <a:pt x="82073" y="29251"/>
                  </a:cubicBezTo>
                  <a:cubicBezTo>
                    <a:pt x="85348" y="30680"/>
                    <a:pt x="89154" y="32931"/>
                    <a:pt x="89959" y="38121"/>
                  </a:cubicBezTo>
                  <a:cubicBezTo>
                    <a:pt x="91557" y="48457"/>
                    <a:pt x="80971" y="50720"/>
                    <a:pt x="74508" y="47531"/>
                  </a:cubicBezTo>
                  <a:cubicBezTo>
                    <a:pt x="49671" y="35281"/>
                    <a:pt x="24834" y="23031"/>
                    <a:pt x="0" y="10781"/>
                  </a:cubicBezTo>
                  <a:cubicBezTo>
                    <a:pt x="821" y="-1181"/>
                    <a:pt x="11836" y="-1475"/>
                    <a:pt x="19222" y="1751"/>
                  </a:cubicBezTo>
                  <a:close/>
                </a:path>
              </a:pathLst>
            </a:custGeom>
            <a:solidFill>
              <a:srgbClr val="000000"/>
            </a:solidFill>
            <a:ln w="3908" cap="rnd">
              <a:noFill/>
              <a:prstDash val="solid"/>
              <a:round/>
            </a:ln>
          </p:spPr>
          <p:txBody>
            <a:bodyPr rtlCol="0" anchor="ctr"/>
            <a:lstStyle/>
            <a:p>
              <a:endParaRPr lang="zh-CN" altLang="en-US"/>
            </a:p>
          </p:txBody>
        </p:sp>
        <p:sp>
          <p:nvSpPr>
            <p:cNvPr id="30" name="任意形状 29">
              <a:extLst>
                <a:ext uri="{FF2B5EF4-FFF2-40B4-BE49-F238E27FC236}">
                  <a16:creationId xmlns:a16="http://schemas.microsoft.com/office/drawing/2014/main" id="{10771EC6-70BE-BA47-8C17-DD8484656119}"/>
                </a:ext>
              </a:extLst>
            </p:cNvPr>
            <p:cNvSpPr/>
            <p:nvPr/>
          </p:nvSpPr>
          <p:spPr>
            <a:xfrm>
              <a:off x="3878049" y="1404101"/>
              <a:ext cx="62523" cy="30671"/>
            </a:xfrm>
            <a:custGeom>
              <a:avLst/>
              <a:gdLst>
                <a:gd name="connsiteX0" fmla="*/ 0 w 62523"/>
                <a:gd name="connsiteY0" fmla="*/ 5243 h 30670"/>
                <a:gd name="connsiteX1" fmla="*/ 49776 w 62523"/>
                <a:gd name="connsiteY1" fmla="*/ 906 h 30670"/>
                <a:gd name="connsiteX2" fmla="*/ 62527 w 62523"/>
                <a:gd name="connsiteY2" fmla="*/ 9708 h 30670"/>
                <a:gd name="connsiteX3" fmla="*/ 45439 w 62523"/>
                <a:gd name="connsiteY3" fmla="*/ 31295 h 30670"/>
                <a:gd name="connsiteX4" fmla="*/ 30281 w 62523"/>
                <a:gd name="connsiteY4" fmla="*/ 12506 h 30670"/>
                <a:gd name="connsiteX5" fmla="*/ 0 w 62523"/>
                <a:gd name="connsiteY5" fmla="*/ 5243 h 3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23" h="30670">
                  <a:moveTo>
                    <a:pt x="0" y="5243"/>
                  </a:moveTo>
                  <a:cubicBezTo>
                    <a:pt x="16365" y="305"/>
                    <a:pt x="33161" y="-1155"/>
                    <a:pt x="49776" y="906"/>
                  </a:cubicBezTo>
                  <a:cubicBezTo>
                    <a:pt x="54602" y="1501"/>
                    <a:pt x="60132" y="3102"/>
                    <a:pt x="62527" y="9708"/>
                  </a:cubicBezTo>
                  <a:cubicBezTo>
                    <a:pt x="58396" y="19572"/>
                    <a:pt x="52832" y="29154"/>
                    <a:pt x="45439" y="31295"/>
                  </a:cubicBezTo>
                  <a:cubicBezTo>
                    <a:pt x="38045" y="33435"/>
                    <a:pt x="29218" y="24185"/>
                    <a:pt x="30281" y="12506"/>
                  </a:cubicBezTo>
                  <a:cubicBezTo>
                    <a:pt x="20875" y="21873"/>
                    <a:pt x="7198" y="18591"/>
                    <a:pt x="0" y="5243"/>
                  </a:cubicBezTo>
                  <a:close/>
                </a:path>
              </a:pathLst>
            </a:custGeom>
            <a:solidFill>
              <a:srgbClr val="000000"/>
            </a:solidFill>
            <a:ln w="3908" cap="rnd">
              <a:noFill/>
              <a:prstDash val="solid"/>
              <a:round/>
            </a:ln>
          </p:spPr>
          <p:txBody>
            <a:bodyPr rtlCol="0" anchor="ctr"/>
            <a:lstStyle/>
            <a:p>
              <a:endParaRPr lang="zh-CN" altLang="en-US"/>
            </a:p>
          </p:txBody>
        </p:sp>
        <p:sp>
          <p:nvSpPr>
            <p:cNvPr id="31" name="任意形状 30">
              <a:extLst>
                <a:ext uri="{FF2B5EF4-FFF2-40B4-BE49-F238E27FC236}">
                  <a16:creationId xmlns:a16="http://schemas.microsoft.com/office/drawing/2014/main" id="{720BEF8F-00C3-3441-86B8-0840871FAA6C}"/>
                </a:ext>
              </a:extLst>
            </p:cNvPr>
            <p:cNvSpPr/>
            <p:nvPr/>
          </p:nvSpPr>
          <p:spPr>
            <a:xfrm>
              <a:off x="3978023" y="1203192"/>
              <a:ext cx="97692" cy="12268"/>
            </a:xfrm>
            <a:custGeom>
              <a:avLst/>
              <a:gdLst>
                <a:gd name="connsiteX0" fmla="*/ 73109 w 97692"/>
                <a:gd name="connsiteY0" fmla="*/ 6 h 12268"/>
                <a:gd name="connsiteX1" fmla="*/ 93171 w 97692"/>
                <a:gd name="connsiteY1" fmla="*/ 804 h 12268"/>
                <a:gd name="connsiteX2" fmla="*/ 99463 w 97692"/>
                <a:gd name="connsiteY2" fmla="*/ 10054 h 12268"/>
                <a:gd name="connsiteX3" fmla="*/ 0 w 97692"/>
                <a:gd name="connsiteY3" fmla="*/ 12446 h 12268"/>
                <a:gd name="connsiteX4" fmla="*/ 73109 w 97692"/>
                <a:gd name="connsiteY4" fmla="*/ 6 h 1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92" h="12268">
                  <a:moveTo>
                    <a:pt x="73109" y="6"/>
                  </a:moveTo>
                  <a:cubicBezTo>
                    <a:pt x="79799" y="55"/>
                    <a:pt x="86485" y="429"/>
                    <a:pt x="93171" y="804"/>
                  </a:cubicBezTo>
                  <a:cubicBezTo>
                    <a:pt x="96801" y="1012"/>
                    <a:pt x="101877" y="5797"/>
                    <a:pt x="99463" y="10054"/>
                  </a:cubicBezTo>
                  <a:cubicBezTo>
                    <a:pt x="66611" y="18341"/>
                    <a:pt x="32997" y="19151"/>
                    <a:pt x="0" y="12446"/>
                  </a:cubicBezTo>
                  <a:cubicBezTo>
                    <a:pt x="23966" y="4000"/>
                    <a:pt x="48545" y="-184"/>
                    <a:pt x="73109" y="6"/>
                  </a:cubicBezTo>
                  <a:close/>
                </a:path>
              </a:pathLst>
            </a:custGeom>
            <a:solidFill>
              <a:srgbClr val="000000"/>
            </a:solidFill>
            <a:ln w="3908" cap="rnd">
              <a:noFill/>
              <a:prstDash val="solid"/>
              <a:round/>
            </a:ln>
          </p:spPr>
          <p:txBody>
            <a:bodyPr rtlCol="0" anchor="ctr"/>
            <a:lstStyle/>
            <a:p>
              <a:endParaRPr lang="zh-CN" altLang="en-US"/>
            </a:p>
          </p:txBody>
        </p:sp>
        <p:sp>
          <p:nvSpPr>
            <p:cNvPr id="32" name="任意形状 31">
              <a:extLst>
                <a:ext uri="{FF2B5EF4-FFF2-40B4-BE49-F238E27FC236}">
                  <a16:creationId xmlns:a16="http://schemas.microsoft.com/office/drawing/2014/main" id="{5FF7DAAA-A4DC-5841-9E24-26306F42B476}"/>
                </a:ext>
              </a:extLst>
            </p:cNvPr>
            <p:cNvSpPr/>
            <p:nvPr/>
          </p:nvSpPr>
          <p:spPr>
            <a:xfrm>
              <a:off x="3689987" y="1212908"/>
              <a:ext cx="70338" cy="18403"/>
            </a:xfrm>
            <a:custGeom>
              <a:avLst/>
              <a:gdLst>
                <a:gd name="connsiteX0" fmla="*/ 0 w 70338"/>
                <a:gd name="connsiteY0" fmla="*/ 15042 h 18402"/>
                <a:gd name="connsiteX1" fmla="*/ 38018 w 70338"/>
                <a:gd name="connsiteY1" fmla="*/ 13 h 18402"/>
                <a:gd name="connsiteX2" fmla="*/ 73023 w 70338"/>
                <a:gd name="connsiteY2" fmla="*/ 6908 h 18402"/>
                <a:gd name="connsiteX3" fmla="*/ 0 w 70338"/>
                <a:gd name="connsiteY3" fmla="*/ 15042 h 18402"/>
              </a:gdLst>
              <a:ahLst/>
              <a:cxnLst>
                <a:cxn ang="0">
                  <a:pos x="connsiteX0" y="connsiteY0"/>
                </a:cxn>
                <a:cxn ang="0">
                  <a:pos x="connsiteX1" y="connsiteY1"/>
                </a:cxn>
                <a:cxn ang="0">
                  <a:pos x="connsiteX2" y="connsiteY2"/>
                </a:cxn>
                <a:cxn ang="0">
                  <a:pos x="connsiteX3" y="connsiteY3"/>
                </a:cxn>
              </a:cxnLst>
              <a:rect l="l" t="t" r="r" b="b"/>
              <a:pathLst>
                <a:path w="70338" h="18402">
                  <a:moveTo>
                    <a:pt x="0" y="15042"/>
                  </a:moveTo>
                  <a:cubicBezTo>
                    <a:pt x="11699" y="5491"/>
                    <a:pt x="24829" y="301"/>
                    <a:pt x="38018" y="13"/>
                  </a:cubicBezTo>
                  <a:cubicBezTo>
                    <a:pt x="49799" y="-244"/>
                    <a:pt x="61460" y="3338"/>
                    <a:pt x="73023" y="6908"/>
                  </a:cubicBezTo>
                  <a:cubicBezTo>
                    <a:pt x="50347" y="23163"/>
                    <a:pt x="23911" y="26108"/>
                    <a:pt x="0" y="15042"/>
                  </a:cubicBezTo>
                  <a:close/>
                </a:path>
              </a:pathLst>
            </a:custGeom>
            <a:solidFill>
              <a:srgbClr val="000000"/>
            </a:solidFill>
            <a:ln w="3908" cap="rnd">
              <a:noFill/>
              <a:prstDash val="solid"/>
              <a:round/>
            </a:ln>
          </p:spPr>
          <p:txBody>
            <a:bodyPr rtlCol="0" anchor="ctr"/>
            <a:lstStyle/>
            <a:p>
              <a:endParaRPr lang="zh-CN" altLang="en-US"/>
            </a:p>
          </p:txBody>
        </p:sp>
        <p:sp>
          <p:nvSpPr>
            <p:cNvPr id="33" name="任意形状 32">
              <a:extLst>
                <a:ext uri="{FF2B5EF4-FFF2-40B4-BE49-F238E27FC236}">
                  <a16:creationId xmlns:a16="http://schemas.microsoft.com/office/drawing/2014/main" id="{A679D16B-085B-3740-B8A6-F9BAE54B4E9E}"/>
                </a:ext>
              </a:extLst>
            </p:cNvPr>
            <p:cNvSpPr/>
            <p:nvPr/>
          </p:nvSpPr>
          <p:spPr>
            <a:xfrm>
              <a:off x="4275856" y="1422238"/>
              <a:ext cx="70338" cy="24537"/>
            </a:xfrm>
            <a:custGeom>
              <a:avLst/>
              <a:gdLst>
                <a:gd name="connsiteX0" fmla="*/ 40433 w 70338"/>
                <a:gd name="connsiteY0" fmla="*/ 821 h 24536"/>
                <a:gd name="connsiteX1" fmla="*/ 60722 w 70338"/>
                <a:gd name="connsiteY1" fmla="*/ 2907 h 24536"/>
                <a:gd name="connsiteX2" fmla="*/ 71769 w 70338"/>
                <a:gd name="connsiteY2" fmla="*/ 17880 h 24536"/>
                <a:gd name="connsiteX3" fmla="*/ 35927 w 70338"/>
                <a:gd name="connsiteY3" fmla="*/ 23199 h 24536"/>
                <a:gd name="connsiteX4" fmla="*/ 0 w 70338"/>
                <a:gd name="connsiteY4" fmla="*/ 6483 h 24536"/>
                <a:gd name="connsiteX5" fmla="*/ 40433 w 70338"/>
                <a:gd name="connsiteY5" fmla="*/ 821 h 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38" h="24536">
                  <a:moveTo>
                    <a:pt x="40433" y="821"/>
                  </a:moveTo>
                  <a:cubicBezTo>
                    <a:pt x="47248" y="-136"/>
                    <a:pt x="54356" y="-1031"/>
                    <a:pt x="60722" y="2907"/>
                  </a:cubicBezTo>
                  <a:cubicBezTo>
                    <a:pt x="65333" y="5765"/>
                    <a:pt x="69295" y="11133"/>
                    <a:pt x="71769" y="17880"/>
                  </a:cubicBezTo>
                  <a:cubicBezTo>
                    <a:pt x="62191" y="30566"/>
                    <a:pt x="47889" y="29057"/>
                    <a:pt x="35927" y="23199"/>
                  </a:cubicBezTo>
                  <a:cubicBezTo>
                    <a:pt x="23962" y="17347"/>
                    <a:pt x="12504" y="7814"/>
                    <a:pt x="0" y="6483"/>
                  </a:cubicBezTo>
                  <a:cubicBezTo>
                    <a:pt x="13478" y="4594"/>
                    <a:pt x="26955" y="2704"/>
                    <a:pt x="40433" y="821"/>
                  </a:cubicBezTo>
                  <a:close/>
                </a:path>
              </a:pathLst>
            </a:custGeom>
            <a:solidFill>
              <a:srgbClr val="000000"/>
            </a:solidFill>
            <a:ln w="3908" cap="rnd">
              <a:noFill/>
              <a:prstDash val="solid"/>
              <a:round/>
            </a:ln>
          </p:spPr>
          <p:txBody>
            <a:bodyPr rtlCol="0" anchor="ctr"/>
            <a:lstStyle/>
            <a:p>
              <a:endParaRPr lang="zh-CN" altLang="en-US"/>
            </a:p>
          </p:txBody>
        </p:sp>
        <p:sp>
          <p:nvSpPr>
            <p:cNvPr id="34" name="任意形状 33">
              <a:extLst>
                <a:ext uri="{FF2B5EF4-FFF2-40B4-BE49-F238E27FC236}">
                  <a16:creationId xmlns:a16="http://schemas.microsoft.com/office/drawing/2014/main" id="{6250AAA6-24FF-5D41-BE38-F5E9DBDE5DBC}"/>
                </a:ext>
              </a:extLst>
            </p:cNvPr>
            <p:cNvSpPr/>
            <p:nvPr/>
          </p:nvSpPr>
          <p:spPr>
            <a:xfrm>
              <a:off x="4501329" y="1466655"/>
              <a:ext cx="46892" cy="42939"/>
            </a:xfrm>
            <a:custGeom>
              <a:avLst/>
              <a:gdLst>
                <a:gd name="connsiteX0" fmla="*/ 29480 w 46892"/>
                <a:gd name="connsiteY0" fmla="*/ 31401 h 42939"/>
                <a:gd name="connsiteX1" fmla="*/ 0 w 46892"/>
                <a:gd name="connsiteY1" fmla="*/ 61 h 42939"/>
                <a:gd name="connsiteX2" fmla="*/ 25310 w 46892"/>
                <a:gd name="connsiteY2" fmla="*/ 0 h 42939"/>
                <a:gd name="connsiteX3" fmla="*/ 48667 w 46892"/>
                <a:gd name="connsiteY3" fmla="*/ 46325 h 42939"/>
                <a:gd name="connsiteX4" fmla="*/ 30801 w 46892"/>
                <a:gd name="connsiteY4" fmla="*/ 32941 h 4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92" h="42939">
                  <a:moveTo>
                    <a:pt x="29480" y="31401"/>
                  </a:moveTo>
                  <a:cubicBezTo>
                    <a:pt x="16682" y="33217"/>
                    <a:pt x="3677" y="19390"/>
                    <a:pt x="0" y="61"/>
                  </a:cubicBezTo>
                  <a:cubicBezTo>
                    <a:pt x="5721" y="12679"/>
                    <a:pt x="19613" y="12643"/>
                    <a:pt x="25310" y="0"/>
                  </a:cubicBezTo>
                  <a:cubicBezTo>
                    <a:pt x="37987" y="6361"/>
                    <a:pt x="47635" y="25500"/>
                    <a:pt x="48667" y="46325"/>
                  </a:cubicBezTo>
                  <a:cubicBezTo>
                    <a:pt x="41828" y="51245"/>
                    <a:pt x="32664" y="44381"/>
                    <a:pt x="30801" y="32941"/>
                  </a:cubicBezTo>
                  <a:close/>
                </a:path>
              </a:pathLst>
            </a:custGeom>
            <a:solidFill>
              <a:srgbClr val="000000"/>
            </a:solidFill>
            <a:ln w="3908" cap="rnd">
              <a:noFill/>
              <a:prstDash val="solid"/>
              <a:round/>
            </a:ln>
          </p:spPr>
          <p:txBody>
            <a:bodyPr rtlCol="0" anchor="ctr"/>
            <a:lstStyle/>
            <a:p>
              <a:endParaRPr lang="zh-CN" altLang="en-US"/>
            </a:p>
          </p:txBody>
        </p:sp>
        <p:sp>
          <p:nvSpPr>
            <p:cNvPr id="35" name="任意形状 34">
              <a:extLst>
                <a:ext uri="{FF2B5EF4-FFF2-40B4-BE49-F238E27FC236}">
                  <a16:creationId xmlns:a16="http://schemas.microsoft.com/office/drawing/2014/main" id="{B7FE007C-DFB7-9947-9BC0-FA490A3427BD}"/>
                </a:ext>
              </a:extLst>
            </p:cNvPr>
            <p:cNvSpPr/>
            <p:nvPr/>
          </p:nvSpPr>
          <p:spPr>
            <a:xfrm>
              <a:off x="4369374" y="1429500"/>
              <a:ext cx="50800" cy="36805"/>
            </a:xfrm>
            <a:custGeom>
              <a:avLst/>
              <a:gdLst>
                <a:gd name="connsiteX0" fmla="*/ 22954 w 50800"/>
                <a:gd name="connsiteY0" fmla="*/ 11992 h 36805"/>
                <a:gd name="connsiteX1" fmla="*/ 50179 w 50800"/>
                <a:gd name="connsiteY1" fmla="*/ 21574 h 36805"/>
                <a:gd name="connsiteX2" fmla="*/ 50296 w 50800"/>
                <a:gd name="connsiteY2" fmla="*/ 35498 h 36805"/>
                <a:gd name="connsiteX3" fmla="*/ 38389 w 50800"/>
                <a:gd name="connsiteY3" fmla="*/ 34486 h 36805"/>
                <a:gd name="connsiteX4" fmla="*/ 27584 w 50800"/>
                <a:gd name="connsiteY4" fmla="*/ 39406 h 36805"/>
                <a:gd name="connsiteX5" fmla="*/ 0 w 50800"/>
                <a:gd name="connsiteY5" fmla="*/ 0 h 36805"/>
                <a:gd name="connsiteX6" fmla="*/ 22532 w 50800"/>
                <a:gd name="connsiteY6" fmla="*/ 13550 h 3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36805">
                  <a:moveTo>
                    <a:pt x="22954" y="11992"/>
                  </a:moveTo>
                  <a:cubicBezTo>
                    <a:pt x="32028" y="15188"/>
                    <a:pt x="41101" y="18378"/>
                    <a:pt x="50179" y="21574"/>
                  </a:cubicBezTo>
                  <a:cubicBezTo>
                    <a:pt x="54235" y="21807"/>
                    <a:pt x="53961" y="32763"/>
                    <a:pt x="50296" y="35498"/>
                  </a:cubicBezTo>
                  <a:cubicBezTo>
                    <a:pt x="46631" y="38234"/>
                    <a:pt x="42356" y="35848"/>
                    <a:pt x="38389" y="34486"/>
                  </a:cubicBezTo>
                  <a:cubicBezTo>
                    <a:pt x="34427" y="33118"/>
                    <a:pt x="29335" y="33658"/>
                    <a:pt x="27584" y="39406"/>
                  </a:cubicBezTo>
                  <a:cubicBezTo>
                    <a:pt x="14318" y="37388"/>
                    <a:pt x="2525" y="20543"/>
                    <a:pt x="0" y="0"/>
                  </a:cubicBezTo>
                  <a:cubicBezTo>
                    <a:pt x="7511" y="4515"/>
                    <a:pt x="15021" y="9036"/>
                    <a:pt x="22532" y="13550"/>
                  </a:cubicBezTo>
                  <a:close/>
                </a:path>
              </a:pathLst>
            </a:custGeom>
            <a:solidFill>
              <a:srgbClr val="000000"/>
            </a:solidFill>
            <a:ln w="3908" cap="rnd">
              <a:noFill/>
              <a:prstDash val="solid"/>
              <a:round/>
            </a:ln>
          </p:spPr>
          <p:txBody>
            <a:bodyPr rtlCol="0" anchor="ctr"/>
            <a:lstStyle/>
            <a:p>
              <a:endParaRPr lang="zh-CN" altLang="en-US"/>
            </a:p>
          </p:txBody>
        </p:sp>
        <p:sp>
          <p:nvSpPr>
            <p:cNvPr id="36" name="任意形状 35">
              <a:extLst>
                <a:ext uri="{FF2B5EF4-FFF2-40B4-BE49-F238E27FC236}">
                  <a16:creationId xmlns:a16="http://schemas.microsoft.com/office/drawing/2014/main" id="{1331B45F-1D00-CF4B-B732-DD42C2B64773}"/>
                </a:ext>
              </a:extLst>
            </p:cNvPr>
            <p:cNvSpPr/>
            <p:nvPr/>
          </p:nvSpPr>
          <p:spPr>
            <a:xfrm>
              <a:off x="3612228" y="1224865"/>
              <a:ext cx="70338" cy="18403"/>
            </a:xfrm>
            <a:custGeom>
              <a:avLst/>
              <a:gdLst>
                <a:gd name="connsiteX0" fmla="*/ 28 w 70338"/>
                <a:gd name="connsiteY0" fmla="*/ 14734 h 18402"/>
                <a:gd name="connsiteX1" fmla="*/ 63965 w 70338"/>
                <a:gd name="connsiteY1" fmla="*/ 165 h 18402"/>
                <a:gd name="connsiteX2" fmla="*/ 68623 w 70338"/>
                <a:gd name="connsiteY2" fmla="*/ 11366 h 18402"/>
                <a:gd name="connsiteX3" fmla="*/ 12474 w 70338"/>
                <a:gd name="connsiteY3" fmla="*/ 24033 h 18402"/>
                <a:gd name="connsiteX4" fmla="*/ 28 w 70338"/>
                <a:gd name="connsiteY4" fmla="*/ 14734 h 18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 h="18402">
                  <a:moveTo>
                    <a:pt x="28" y="14734"/>
                  </a:moveTo>
                  <a:cubicBezTo>
                    <a:pt x="20563" y="3962"/>
                    <a:pt x="42328" y="-994"/>
                    <a:pt x="63965" y="165"/>
                  </a:cubicBezTo>
                  <a:cubicBezTo>
                    <a:pt x="68549" y="411"/>
                    <a:pt x="73195" y="11955"/>
                    <a:pt x="68623" y="11366"/>
                  </a:cubicBezTo>
                  <a:cubicBezTo>
                    <a:pt x="49905" y="15586"/>
                    <a:pt x="31191" y="19813"/>
                    <a:pt x="12474" y="24033"/>
                  </a:cubicBezTo>
                  <a:cubicBezTo>
                    <a:pt x="7190" y="25229"/>
                    <a:pt x="-520" y="23070"/>
                    <a:pt x="28" y="14734"/>
                  </a:cubicBezTo>
                  <a:close/>
                </a:path>
              </a:pathLst>
            </a:custGeom>
            <a:solidFill>
              <a:srgbClr val="000000"/>
            </a:solidFill>
            <a:ln w="3908" cap="rnd">
              <a:noFill/>
              <a:prstDash val="solid"/>
              <a:round/>
            </a:ln>
          </p:spPr>
          <p:txBody>
            <a:bodyPr rtlCol="0" anchor="ctr"/>
            <a:lstStyle/>
            <a:p>
              <a:endParaRPr lang="zh-CN" altLang="en-US"/>
            </a:p>
          </p:txBody>
        </p:sp>
        <p:sp>
          <p:nvSpPr>
            <p:cNvPr id="37" name="任意形状 36">
              <a:extLst>
                <a:ext uri="{FF2B5EF4-FFF2-40B4-BE49-F238E27FC236}">
                  <a16:creationId xmlns:a16="http://schemas.microsoft.com/office/drawing/2014/main" id="{57B0C39B-D061-414D-A966-716CDA6F1ABF}"/>
                </a:ext>
              </a:extLst>
            </p:cNvPr>
            <p:cNvSpPr/>
            <p:nvPr/>
          </p:nvSpPr>
          <p:spPr>
            <a:xfrm>
              <a:off x="4956652" y="1607952"/>
              <a:ext cx="46892" cy="24537"/>
            </a:xfrm>
            <a:custGeom>
              <a:avLst/>
              <a:gdLst>
                <a:gd name="connsiteX0" fmla="*/ 2382 w 46892"/>
                <a:gd name="connsiteY0" fmla="*/ 18743 h 24536"/>
                <a:gd name="connsiteX1" fmla="*/ 237 w 46892"/>
                <a:gd name="connsiteY1" fmla="*/ 163 h 24536"/>
                <a:gd name="connsiteX2" fmla="*/ 47406 w 46892"/>
                <a:gd name="connsiteY2" fmla="*/ 17253 h 24536"/>
                <a:gd name="connsiteX3" fmla="*/ 17696 w 46892"/>
                <a:gd name="connsiteY3" fmla="*/ 28926 h 24536"/>
                <a:gd name="connsiteX4" fmla="*/ 2382 w 46892"/>
                <a:gd name="connsiteY4" fmla="*/ 18743 h 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92" h="24536">
                  <a:moveTo>
                    <a:pt x="2382" y="18743"/>
                  </a:moveTo>
                  <a:cubicBezTo>
                    <a:pt x="338" y="13179"/>
                    <a:pt x="-436" y="6493"/>
                    <a:pt x="237" y="163"/>
                  </a:cubicBezTo>
                  <a:cubicBezTo>
                    <a:pt x="16559" y="-1089"/>
                    <a:pt x="33085" y="4898"/>
                    <a:pt x="47406" y="17253"/>
                  </a:cubicBezTo>
                  <a:cubicBezTo>
                    <a:pt x="37821" y="22853"/>
                    <a:pt x="27837" y="26779"/>
                    <a:pt x="17696" y="28926"/>
                  </a:cubicBezTo>
                  <a:cubicBezTo>
                    <a:pt x="15844" y="19449"/>
                    <a:pt x="8009" y="14234"/>
                    <a:pt x="2382" y="18743"/>
                  </a:cubicBezTo>
                  <a:close/>
                </a:path>
              </a:pathLst>
            </a:custGeom>
            <a:solidFill>
              <a:srgbClr val="000000"/>
            </a:solidFill>
            <a:ln w="3908" cap="rnd">
              <a:noFill/>
              <a:prstDash val="solid"/>
              <a:round/>
            </a:ln>
          </p:spPr>
          <p:txBody>
            <a:bodyPr rtlCol="0" anchor="ctr"/>
            <a:lstStyle/>
            <a:p>
              <a:endParaRPr lang="zh-CN" altLang="en-US"/>
            </a:p>
          </p:txBody>
        </p:sp>
        <p:sp>
          <p:nvSpPr>
            <p:cNvPr id="38" name="任意形状 37">
              <a:extLst>
                <a:ext uri="{FF2B5EF4-FFF2-40B4-BE49-F238E27FC236}">
                  <a16:creationId xmlns:a16="http://schemas.microsoft.com/office/drawing/2014/main" id="{A0EE0648-FE18-3D44-B952-909876102B9C}"/>
                </a:ext>
              </a:extLst>
            </p:cNvPr>
            <p:cNvSpPr/>
            <p:nvPr/>
          </p:nvSpPr>
          <p:spPr>
            <a:xfrm>
              <a:off x="4085563" y="1201344"/>
              <a:ext cx="46892" cy="18403"/>
            </a:xfrm>
            <a:custGeom>
              <a:avLst/>
              <a:gdLst>
                <a:gd name="connsiteX0" fmla="*/ 9734 w 46892"/>
                <a:gd name="connsiteY0" fmla="*/ 12988 h 18402"/>
                <a:gd name="connsiteX1" fmla="*/ 133 w 46892"/>
                <a:gd name="connsiteY1" fmla="*/ 4418 h 18402"/>
                <a:gd name="connsiteX2" fmla="*/ 48545 w 46892"/>
                <a:gd name="connsiteY2" fmla="*/ 9025 h 18402"/>
                <a:gd name="connsiteX3" fmla="*/ 10879 w 46892"/>
                <a:gd name="connsiteY3" fmla="*/ 11080 h 18402"/>
              </a:gdLst>
              <a:ahLst/>
              <a:cxnLst>
                <a:cxn ang="0">
                  <a:pos x="connsiteX0" y="connsiteY0"/>
                </a:cxn>
                <a:cxn ang="0">
                  <a:pos x="connsiteX1" y="connsiteY1"/>
                </a:cxn>
                <a:cxn ang="0">
                  <a:pos x="connsiteX2" y="connsiteY2"/>
                </a:cxn>
                <a:cxn ang="0">
                  <a:pos x="connsiteX3" y="connsiteY3"/>
                </a:cxn>
              </a:cxnLst>
              <a:rect l="l" t="t" r="r" b="b"/>
              <a:pathLst>
                <a:path w="46892" h="18402">
                  <a:moveTo>
                    <a:pt x="9734" y="12988"/>
                  </a:moveTo>
                  <a:cubicBezTo>
                    <a:pt x="5447" y="15215"/>
                    <a:pt x="-1008" y="11276"/>
                    <a:pt x="133" y="4418"/>
                  </a:cubicBezTo>
                  <a:cubicBezTo>
                    <a:pt x="15967" y="-2789"/>
                    <a:pt x="33380" y="-1127"/>
                    <a:pt x="48545" y="9025"/>
                  </a:cubicBezTo>
                  <a:cubicBezTo>
                    <a:pt x="38237" y="22864"/>
                    <a:pt x="21774" y="23766"/>
                    <a:pt x="10879" y="11080"/>
                  </a:cubicBezTo>
                  <a:close/>
                </a:path>
              </a:pathLst>
            </a:custGeom>
            <a:solidFill>
              <a:srgbClr val="000000"/>
            </a:solidFill>
            <a:ln w="3908" cap="rnd">
              <a:noFill/>
              <a:prstDash val="solid"/>
              <a:round/>
            </a:ln>
          </p:spPr>
          <p:txBody>
            <a:bodyPr rtlCol="0" anchor="ctr"/>
            <a:lstStyle/>
            <a:p>
              <a:endParaRPr lang="zh-CN" altLang="en-US"/>
            </a:p>
          </p:txBody>
        </p:sp>
        <p:sp>
          <p:nvSpPr>
            <p:cNvPr id="39" name="任意形状 38">
              <a:extLst>
                <a:ext uri="{FF2B5EF4-FFF2-40B4-BE49-F238E27FC236}">
                  <a16:creationId xmlns:a16="http://schemas.microsoft.com/office/drawing/2014/main" id="{8329C23C-875F-1541-9FC4-9D3ABDFD95E2}"/>
                </a:ext>
              </a:extLst>
            </p:cNvPr>
            <p:cNvSpPr/>
            <p:nvPr/>
          </p:nvSpPr>
          <p:spPr>
            <a:xfrm>
              <a:off x="4184763" y="1208877"/>
              <a:ext cx="50800" cy="18403"/>
            </a:xfrm>
            <a:custGeom>
              <a:avLst/>
              <a:gdLst>
                <a:gd name="connsiteX0" fmla="*/ 0 w 50800"/>
                <a:gd name="connsiteY0" fmla="*/ 431 h 18402"/>
                <a:gd name="connsiteX1" fmla="*/ 43684 w 50800"/>
                <a:gd name="connsiteY1" fmla="*/ 5915 h 18402"/>
                <a:gd name="connsiteX2" fmla="*/ 53223 w 50800"/>
                <a:gd name="connsiteY2" fmla="*/ 13429 h 18402"/>
                <a:gd name="connsiteX3" fmla="*/ 0 w 50800"/>
                <a:gd name="connsiteY3" fmla="*/ 431 h 18402"/>
              </a:gdLst>
              <a:ahLst/>
              <a:cxnLst>
                <a:cxn ang="0">
                  <a:pos x="connsiteX0" y="connsiteY0"/>
                </a:cxn>
                <a:cxn ang="0">
                  <a:pos x="connsiteX1" y="connsiteY1"/>
                </a:cxn>
                <a:cxn ang="0">
                  <a:pos x="connsiteX2" y="connsiteY2"/>
                </a:cxn>
                <a:cxn ang="0">
                  <a:pos x="connsiteX3" y="connsiteY3"/>
                </a:cxn>
              </a:cxnLst>
              <a:rect l="l" t="t" r="r" b="b"/>
              <a:pathLst>
                <a:path w="50800" h="18402">
                  <a:moveTo>
                    <a:pt x="0" y="431"/>
                  </a:moveTo>
                  <a:cubicBezTo>
                    <a:pt x="14626" y="-925"/>
                    <a:pt x="29378" y="922"/>
                    <a:pt x="43684" y="5915"/>
                  </a:cubicBezTo>
                  <a:cubicBezTo>
                    <a:pt x="47236" y="7154"/>
                    <a:pt x="51039" y="8865"/>
                    <a:pt x="53223" y="13429"/>
                  </a:cubicBezTo>
                  <a:cubicBezTo>
                    <a:pt x="35978" y="26145"/>
                    <a:pt x="13970" y="20772"/>
                    <a:pt x="0" y="431"/>
                  </a:cubicBezTo>
                  <a:close/>
                </a:path>
              </a:pathLst>
            </a:custGeom>
            <a:solidFill>
              <a:srgbClr val="000000"/>
            </a:solidFill>
            <a:ln w="3908" cap="rnd">
              <a:noFill/>
              <a:prstDash val="solid"/>
              <a:round/>
            </a:ln>
          </p:spPr>
          <p:txBody>
            <a:bodyPr rtlCol="0" anchor="ctr"/>
            <a:lstStyle/>
            <a:p>
              <a:endParaRPr lang="zh-CN" altLang="en-US"/>
            </a:p>
          </p:txBody>
        </p:sp>
        <p:sp>
          <p:nvSpPr>
            <p:cNvPr id="40" name="任意形状 39">
              <a:extLst>
                <a:ext uri="{FF2B5EF4-FFF2-40B4-BE49-F238E27FC236}">
                  <a16:creationId xmlns:a16="http://schemas.microsoft.com/office/drawing/2014/main" id="{8571946A-C088-0440-A31C-B384851C7B38}"/>
                </a:ext>
              </a:extLst>
            </p:cNvPr>
            <p:cNvSpPr/>
            <p:nvPr/>
          </p:nvSpPr>
          <p:spPr>
            <a:xfrm>
              <a:off x="3951611" y="1391615"/>
              <a:ext cx="31262" cy="24537"/>
            </a:xfrm>
            <a:custGeom>
              <a:avLst/>
              <a:gdLst>
                <a:gd name="connsiteX0" fmla="*/ 26220 w 31261"/>
                <a:gd name="connsiteY0" fmla="*/ 19397 h 24536"/>
                <a:gd name="connsiteX1" fmla="*/ 0 w 31261"/>
                <a:gd name="connsiteY1" fmla="*/ 8485 h 24536"/>
                <a:gd name="connsiteX2" fmla="*/ 34517 w 31261"/>
                <a:gd name="connsiteY2" fmla="*/ 1504 h 24536"/>
                <a:gd name="connsiteX3" fmla="*/ 26709 w 31261"/>
                <a:gd name="connsiteY3" fmla="*/ 16938 h 24536"/>
              </a:gdLst>
              <a:ahLst/>
              <a:cxnLst>
                <a:cxn ang="0">
                  <a:pos x="connsiteX0" y="connsiteY0"/>
                </a:cxn>
                <a:cxn ang="0">
                  <a:pos x="connsiteX1" y="connsiteY1"/>
                </a:cxn>
                <a:cxn ang="0">
                  <a:pos x="connsiteX2" y="connsiteY2"/>
                </a:cxn>
                <a:cxn ang="0">
                  <a:pos x="connsiteX3" y="connsiteY3"/>
                </a:cxn>
              </a:cxnLst>
              <a:rect l="l" t="t" r="r" b="b"/>
              <a:pathLst>
                <a:path w="31261" h="24536">
                  <a:moveTo>
                    <a:pt x="26220" y="19397"/>
                  </a:moveTo>
                  <a:cubicBezTo>
                    <a:pt x="18659" y="32083"/>
                    <a:pt x="2563" y="25378"/>
                    <a:pt x="0" y="8485"/>
                  </a:cubicBezTo>
                  <a:cubicBezTo>
                    <a:pt x="10656" y="553"/>
                    <a:pt x="22926" y="-1925"/>
                    <a:pt x="34517" y="1504"/>
                  </a:cubicBezTo>
                  <a:cubicBezTo>
                    <a:pt x="36631" y="8877"/>
                    <a:pt x="31766" y="18496"/>
                    <a:pt x="26709" y="16938"/>
                  </a:cubicBezTo>
                  <a:close/>
                </a:path>
              </a:pathLst>
            </a:custGeom>
            <a:solidFill>
              <a:srgbClr val="000000"/>
            </a:solidFill>
            <a:ln w="3908" cap="rnd">
              <a:noFill/>
              <a:prstDash val="solid"/>
              <a:round/>
            </a:ln>
          </p:spPr>
          <p:txBody>
            <a:bodyPr rtlCol="0" anchor="ctr"/>
            <a:lstStyle/>
            <a:p>
              <a:endParaRPr lang="zh-CN" altLang="en-US"/>
            </a:p>
          </p:txBody>
        </p:sp>
        <p:sp>
          <p:nvSpPr>
            <p:cNvPr id="41" name="任意形状 40">
              <a:extLst>
                <a:ext uri="{FF2B5EF4-FFF2-40B4-BE49-F238E27FC236}">
                  <a16:creationId xmlns:a16="http://schemas.microsoft.com/office/drawing/2014/main" id="{FB21946B-A449-CD4F-9FBA-390002DDE9C7}"/>
                </a:ext>
              </a:extLst>
            </p:cNvPr>
            <p:cNvSpPr/>
            <p:nvPr/>
          </p:nvSpPr>
          <p:spPr>
            <a:xfrm>
              <a:off x="2861185" y="1666500"/>
              <a:ext cx="50800" cy="24537"/>
            </a:xfrm>
            <a:custGeom>
              <a:avLst/>
              <a:gdLst>
                <a:gd name="connsiteX0" fmla="*/ 0 w 50800"/>
                <a:gd name="connsiteY0" fmla="*/ 20764 h 24536"/>
                <a:gd name="connsiteX1" fmla="*/ 36134 w 50800"/>
                <a:gd name="connsiteY1" fmla="*/ 6410 h 24536"/>
                <a:gd name="connsiteX2" fmla="*/ 52277 w 50800"/>
                <a:gd name="connsiteY2" fmla="*/ 0 h 24536"/>
                <a:gd name="connsiteX3" fmla="*/ 29444 w 50800"/>
                <a:gd name="connsiteY3" fmla="*/ 26181 h 24536"/>
                <a:gd name="connsiteX4" fmla="*/ 0 w 50800"/>
                <a:gd name="connsiteY4" fmla="*/ 20764 h 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0" h="24536">
                  <a:moveTo>
                    <a:pt x="0" y="20764"/>
                  </a:moveTo>
                  <a:cubicBezTo>
                    <a:pt x="12047" y="15980"/>
                    <a:pt x="24091" y="11195"/>
                    <a:pt x="36134" y="6410"/>
                  </a:cubicBezTo>
                  <a:cubicBezTo>
                    <a:pt x="41515" y="4276"/>
                    <a:pt x="46896" y="2141"/>
                    <a:pt x="52277" y="0"/>
                  </a:cubicBezTo>
                  <a:cubicBezTo>
                    <a:pt x="49198" y="14845"/>
                    <a:pt x="39300" y="24107"/>
                    <a:pt x="29444" y="26181"/>
                  </a:cubicBezTo>
                  <a:cubicBezTo>
                    <a:pt x="19589" y="28248"/>
                    <a:pt x="9656" y="24494"/>
                    <a:pt x="0" y="20764"/>
                  </a:cubicBezTo>
                  <a:close/>
                </a:path>
              </a:pathLst>
            </a:custGeom>
            <a:solidFill>
              <a:srgbClr val="000000"/>
            </a:solidFill>
            <a:ln w="3908" cap="rnd">
              <a:noFill/>
              <a:prstDash val="solid"/>
              <a:round/>
            </a:ln>
          </p:spPr>
          <p:txBody>
            <a:bodyPr rtlCol="0" anchor="ctr"/>
            <a:lstStyle/>
            <a:p>
              <a:endParaRPr lang="zh-CN" altLang="en-US"/>
            </a:p>
          </p:txBody>
        </p:sp>
        <p:sp>
          <p:nvSpPr>
            <p:cNvPr id="42" name="任意形状 41">
              <a:extLst>
                <a:ext uri="{FF2B5EF4-FFF2-40B4-BE49-F238E27FC236}">
                  <a16:creationId xmlns:a16="http://schemas.microsoft.com/office/drawing/2014/main" id="{84C61E3B-626F-D941-A9AC-0419ECAC0352}"/>
                </a:ext>
              </a:extLst>
            </p:cNvPr>
            <p:cNvSpPr/>
            <p:nvPr/>
          </p:nvSpPr>
          <p:spPr>
            <a:xfrm>
              <a:off x="4134694" y="1201266"/>
              <a:ext cx="39077" cy="18403"/>
            </a:xfrm>
            <a:custGeom>
              <a:avLst/>
              <a:gdLst>
                <a:gd name="connsiteX0" fmla="*/ 11512 w 39076"/>
                <a:gd name="connsiteY0" fmla="*/ 2073 h 18402"/>
                <a:gd name="connsiteX1" fmla="*/ 41949 w 39076"/>
                <a:gd name="connsiteY1" fmla="*/ 15519 h 18402"/>
                <a:gd name="connsiteX2" fmla="*/ 0 w 39076"/>
                <a:gd name="connsiteY2" fmla="*/ 5226 h 18402"/>
                <a:gd name="connsiteX3" fmla="*/ 11035 w 39076"/>
                <a:gd name="connsiteY3" fmla="*/ 0 h 18402"/>
              </a:gdLst>
              <a:ahLst/>
              <a:cxnLst>
                <a:cxn ang="0">
                  <a:pos x="connsiteX0" y="connsiteY0"/>
                </a:cxn>
                <a:cxn ang="0">
                  <a:pos x="connsiteX1" y="connsiteY1"/>
                </a:cxn>
                <a:cxn ang="0">
                  <a:pos x="connsiteX2" y="connsiteY2"/>
                </a:cxn>
                <a:cxn ang="0">
                  <a:pos x="connsiteX3" y="connsiteY3"/>
                </a:cxn>
              </a:cxnLst>
              <a:rect l="l" t="t" r="r" b="b"/>
              <a:pathLst>
                <a:path w="39076" h="18402">
                  <a:moveTo>
                    <a:pt x="11512" y="2073"/>
                  </a:moveTo>
                  <a:cubicBezTo>
                    <a:pt x="22239" y="-1405"/>
                    <a:pt x="33950" y="3773"/>
                    <a:pt x="41949" y="15519"/>
                  </a:cubicBezTo>
                  <a:cubicBezTo>
                    <a:pt x="28975" y="28874"/>
                    <a:pt x="9761" y="24156"/>
                    <a:pt x="0" y="5226"/>
                  </a:cubicBezTo>
                  <a:cubicBezTo>
                    <a:pt x="3681" y="3484"/>
                    <a:pt x="7358" y="1742"/>
                    <a:pt x="11035" y="0"/>
                  </a:cubicBezTo>
                  <a:close/>
                </a:path>
              </a:pathLst>
            </a:custGeom>
            <a:solidFill>
              <a:srgbClr val="000000"/>
            </a:solidFill>
            <a:ln w="3908" cap="rnd">
              <a:noFill/>
              <a:prstDash val="solid"/>
              <a:round/>
            </a:ln>
          </p:spPr>
          <p:txBody>
            <a:bodyPr rtlCol="0" anchor="ctr"/>
            <a:lstStyle/>
            <a:p>
              <a:endParaRPr lang="zh-CN" altLang="en-US"/>
            </a:p>
          </p:txBody>
        </p:sp>
        <p:sp>
          <p:nvSpPr>
            <p:cNvPr id="43" name="任意形状 42">
              <a:extLst>
                <a:ext uri="{FF2B5EF4-FFF2-40B4-BE49-F238E27FC236}">
                  <a16:creationId xmlns:a16="http://schemas.microsoft.com/office/drawing/2014/main" id="{69A01CB2-74D2-4643-8EA1-98D29A74F5E6}"/>
                </a:ext>
              </a:extLst>
            </p:cNvPr>
            <p:cNvSpPr/>
            <p:nvPr/>
          </p:nvSpPr>
          <p:spPr>
            <a:xfrm>
              <a:off x="3554103" y="1239438"/>
              <a:ext cx="42985" cy="18403"/>
            </a:xfrm>
            <a:custGeom>
              <a:avLst/>
              <a:gdLst>
                <a:gd name="connsiteX0" fmla="*/ 14616 w 42984"/>
                <a:gd name="connsiteY0" fmla="*/ 8142 h 18402"/>
                <a:gd name="connsiteX1" fmla="*/ 44334 w 42984"/>
                <a:gd name="connsiteY1" fmla="*/ 4934 h 18402"/>
                <a:gd name="connsiteX2" fmla="*/ 10 w 42984"/>
                <a:gd name="connsiteY2" fmla="*/ 14264 h 18402"/>
                <a:gd name="connsiteX3" fmla="*/ 13354 w 42984"/>
                <a:gd name="connsiteY3" fmla="*/ 7179 h 18402"/>
              </a:gdLst>
              <a:ahLst/>
              <a:cxnLst>
                <a:cxn ang="0">
                  <a:pos x="connsiteX0" y="connsiteY0"/>
                </a:cxn>
                <a:cxn ang="0">
                  <a:pos x="connsiteX1" y="connsiteY1"/>
                </a:cxn>
                <a:cxn ang="0">
                  <a:pos x="connsiteX2" y="connsiteY2"/>
                </a:cxn>
                <a:cxn ang="0">
                  <a:pos x="connsiteX3" y="connsiteY3"/>
                </a:cxn>
              </a:cxnLst>
              <a:rect l="l" t="t" r="r" b="b"/>
              <a:pathLst>
                <a:path w="42984" h="18402">
                  <a:moveTo>
                    <a:pt x="14616" y="8142"/>
                  </a:moveTo>
                  <a:cubicBezTo>
                    <a:pt x="23124" y="-1385"/>
                    <a:pt x="35077" y="-2679"/>
                    <a:pt x="44334" y="4934"/>
                  </a:cubicBezTo>
                  <a:cubicBezTo>
                    <a:pt x="32205" y="20588"/>
                    <a:pt x="14335" y="24348"/>
                    <a:pt x="10" y="14264"/>
                  </a:cubicBezTo>
                  <a:cubicBezTo>
                    <a:pt x="-323" y="5559"/>
                    <a:pt x="8032" y="4658"/>
                    <a:pt x="13354" y="7179"/>
                  </a:cubicBezTo>
                  <a:close/>
                </a:path>
              </a:pathLst>
            </a:custGeom>
            <a:solidFill>
              <a:srgbClr val="000000"/>
            </a:solidFill>
            <a:ln w="3908" cap="rnd">
              <a:noFill/>
              <a:prstDash val="solid"/>
              <a:round/>
            </a:ln>
          </p:spPr>
          <p:txBody>
            <a:bodyPr rtlCol="0" anchor="ctr"/>
            <a:lstStyle/>
            <a:p>
              <a:endParaRPr lang="zh-CN" altLang="en-US"/>
            </a:p>
          </p:txBody>
        </p:sp>
        <p:sp>
          <p:nvSpPr>
            <p:cNvPr id="44" name="任意形状 43">
              <a:extLst>
                <a:ext uri="{FF2B5EF4-FFF2-40B4-BE49-F238E27FC236}">
                  <a16:creationId xmlns:a16="http://schemas.microsoft.com/office/drawing/2014/main" id="{201F77C7-03AB-5E41-B07A-7626213E5270}"/>
                </a:ext>
              </a:extLst>
            </p:cNvPr>
            <p:cNvSpPr/>
            <p:nvPr/>
          </p:nvSpPr>
          <p:spPr>
            <a:xfrm>
              <a:off x="4461695" y="1450596"/>
              <a:ext cx="27354" cy="24537"/>
            </a:xfrm>
            <a:custGeom>
              <a:avLst/>
              <a:gdLst>
                <a:gd name="connsiteX0" fmla="*/ 4949 w 27353"/>
                <a:gd name="connsiteY0" fmla="*/ 5545 h 24536"/>
                <a:gd name="connsiteX1" fmla="*/ 30545 w 27353"/>
                <a:gd name="connsiteY1" fmla="*/ 22917 h 24536"/>
                <a:gd name="connsiteX2" fmla="*/ 7841 w 27353"/>
                <a:gd name="connsiteY2" fmla="*/ 28757 h 24536"/>
                <a:gd name="connsiteX3" fmla="*/ 3621 w 27353"/>
                <a:gd name="connsiteY3" fmla="*/ 0 h 24536"/>
              </a:gdLst>
              <a:ahLst/>
              <a:cxnLst>
                <a:cxn ang="0">
                  <a:pos x="connsiteX0" y="connsiteY0"/>
                </a:cxn>
                <a:cxn ang="0">
                  <a:pos x="connsiteX1" y="connsiteY1"/>
                </a:cxn>
                <a:cxn ang="0">
                  <a:pos x="connsiteX2" y="connsiteY2"/>
                </a:cxn>
                <a:cxn ang="0">
                  <a:pos x="connsiteX3" y="connsiteY3"/>
                </a:cxn>
              </a:cxnLst>
              <a:rect l="l" t="t" r="r" b="b"/>
              <a:pathLst>
                <a:path w="27353" h="24536">
                  <a:moveTo>
                    <a:pt x="4949" y="5545"/>
                  </a:moveTo>
                  <a:cubicBezTo>
                    <a:pt x="14621" y="3699"/>
                    <a:pt x="24773" y="10594"/>
                    <a:pt x="30545" y="22917"/>
                  </a:cubicBezTo>
                  <a:cubicBezTo>
                    <a:pt x="23339" y="27886"/>
                    <a:pt x="15246" y="32934"/>
                    <a:pt x="7841" y="28757"/>
                  </a:cubicBezTo>
                  <a:cubicBezTo>
                    <a:pt x="432" y="24586"/>
                    <a:pt x="-3210" y="6128"/>
                    <a:pt x="3621" y="0"/>
                  </a:cubicBezTo>
                  <a:close/>
                </a:path>
              </a:pathLst>
            </a:custGeom>
            <a:solidFill>
              <a:srgbClr val="000000"/>
            </a:solidFill>
            <a:ln w="3908" cap="rnd">
              <a:noFill/>
              <a:prstDash val="solid"/>
              <a:round/>
            </a:ln>
          </p:spPr>
          <p:txBody>
            <a:bodyPr rtlCol="0" anchor="ctr"/>
            <a:lstStyle/>
            <a:p>
              <a:endParaRPr lang="zh-CN" altLang="en-US"/>
            </a:p>
          </p:txBody>
        </p:sp>
        <p:sp>
          <p:nvSpPr>
            <p:cNvPr id="45" name="任意形状 44">
              <a:extLst>
                <a:ext uri="{FF2B5EF4-FFF2-40B4-BE49-F238E27FC236}">
                  <a16:creationId xmlns:a16="http://schemas.microsoft.com/office/drawing/2014/main" id="{577D0BB0-770C-4C4E-AADE-12D1200ACC45}"/>
                </a:ext>
              </a:extLst>
            </p:cNvPr>
            <p:cNvSpPr/>
            <p:nvPr/>
          </p:nvSpPr>
          <p:spPr>
            <a:xfrm>
              <a:off x="7981004" y="4852924"/>
              <a:ext cx="7815" cy="67476"/>
            </a:xfrm>
            <a:custGeom>
              <a:avLst/>
              <a:gdLst>
                <a:gd name="connsiteX0" fmla="*/ 4482 w 7815"/>
                <a:gd name="connsiteY0" fmla="*/ 72911 h 67475"/>
                <a:gd name="connsiteX1" fmla="*/ 3192 w 7815"/>
                <a:gd name="connsiteY1" fmla="*/ 0 h 67475"/>
                <a:gd name="connsiteX2" fmla="*/ 4482 w 7815"/>
                <a:gd name="connsiteY2" fmla="*/ 72911 h 67475"/>
              </a:gdLst>
              <a:ahLst/>
              <a:cxnLst>
                <a:cxn ang="0">
                  <a:pos x="connsiteX0" y="connsiteY0"/>
                </a:cxn>
                <a:cxn ang="0">
                  <a:pos x="connsiteX1" y="connsiteY1"/>
                </a:cxn>
                <a:cxn ang="0">
                  <a:pos x="connsiteX2" y="connsiteY2"/>
                </a:cxn>
              </a:cxnLst>
              <a:rect l="l" t="t" r="r" b="b"/>
              <a:pathLst>
                <a:path w="7815" h="67475">
                  <a:moveTo>
                    <a:pt x="4482" y="72911"/>
                  </a:moveTo>
                  <a:cubicBezTo>
                    <a:pt x="-1028" y="49699"/>
                    <a:pt x="-1458" y="23647"/>
                    <a:pt x="3192" y="0"/>
                  </a:cubicBezTo>
                  <a:cubicBezTo>
                    <a:pt x="12298" y="21279"/>
                    <a:pt x="12845" y="50864"/>
                    <a:pt x="4482" y="72911"/>
                  </a:cubicBezTo>
                  <a:close/>
                </a:path>
              </a:pathLst>
            </a:custGeom>
            <a:solidFill>
              <a:srgbClr val="000000"/>
            </a:solidFill>
            <a:ln w="3908" cap="rnd">
              <a:noFill/>
              <a:prstDash val="solid"/>
              <a:round/>
            </a:ln>
          </p:spPr>
          <p:txBody>
            <a:bodyPr rtlCol="0" anchor="ctr"/>
            <a:lstStyle/>
            <a:p>
              <a:endParaRPr lang="zh-CN" altLang="en-US"/>
            </a:p>
          </p:txBody>
        </p:sp>
        <p:sp>
          <p:nvSpPr>
            <p:cNvPr id="46" name="任意形状 45">
              <a:extLst>
                <a:ext uri="{FF2B5EF4-FFF2-40B4-BE49-F238E27FC236}">
                  <a16:creationId xmlns:a16="http://schemas.microsoft.com/office/drawing/2014/main" id="{72F648CB-0CAD-8A47-B969-DFAC553803D2}"/>
                </a:ext>
              </a:extLst>
            </p:cNvPr>
            <p:cNvSpPr/>
            <p:nvPr/>
          </p:nvSpPr>
          <p:spPr>
            <a:xfrm>
              <a:off x="3104586" y="1563624"/>
              <a:ext cx="19538" cy="24537"/>
            </a:xfrm>
            <a:custGeom>
              <a:avLst/>
              <a:gdLst>
                <a:gd name="connsiteX0" fmla="*/ 11939 w 19538"/>
                <a:gd name="connsiteY0" fmla="*/ 23525 h 24536"/>
                <a:gd name="connsiteX1" fmla="*/ 2088 w 19538"/>
                <a:gd name="connsiteY1" fmla="*/ 25905 h 24536"/>
                <a:gd name="connsiteX2" fmla="*/ 325 w 19538"/>
                <a:gd name="connsiteY2" fmla="*/ 10673 h 24536"/>
                <a:gd name="connsiteX3" fmla="*/ 21778 w 19538"/>
                <a:gd name="connsiteY3" fmla="*/ 0 h 24536"/>
                <a:gd name="connsiteX4" fmla="*/ 12142 w 19538"/>
                <a:gd name="connsiteY4" fmla="*/ 20083 h 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8" h="24536">
                  <a:moveTo>
                    <a:pt x="11939" y="23525"/>
                  </a:moveTo>
                  <a:cubicBezTo>
                    <a:pt x="8656" y="24316"/>
                    <a:pt x="5370" y="25107"/>
                    <a:pt x="2088" y="25905"/>
                  </a:cubicBezTo>
                  <a:cubicBezTo>
                    <a:pt x="196" y="21500"/>
                    <a:pt x="-460" y="15838"/>
                    <a:pt x="325" y="10673"/>
                  </a:cubicBezTo>
                  <a:cubicBezTo>
                    <a:pt x="6937" y="4956"/>
                    <a:pt x="14272" y="1307"/>
                    <a:pt x="21778" y="0"/>
                  </a:cubicBezTo>
                  <a:cubicBezTo>
                    <a:pt x="24717" y="9287"/>
                    <a:pt x="18641" y="21954"/>
                    <a:pt x="12142" y="20083"/>
                  </a:cubicBezTo>
                  <a:close/>
                </a:path>
              </a:pathLst>
            </a:custGeom>
            <a:solidFill>
              <a:srgbClr val="000000"/>
            </a:solidFill>
            <a:ln w="3908" cap="rnd">
              <a:noFill/>
              <a:prstDash val="solid"/>
              <a:round/>
            </a:ln>
          </p:spPr>
          <p:txBody>
            <a:bodyPr rtlCol="0" anchor="ctr"/>
            <a:lstStyle/>
            <a:p>
              <a:endParaRPr lang="zh-CN" altLang="en-US"/>
            </a:p>
          </p:txBody>
        </p:sp>
        <p:sp>
          <p:nvSpPr>
            <p:cNvPr id="47" name="任意形状 46">
              <a:extLst>
                <a:ext uri="{FF2B5EF4-FFF2-40B4-BE49-F238E27FC236}">
                  <a16:creationId xmlns:a16="http://schemas.microsoft.com/office/drawing/2014/main" id="{ECCB4553-07D3-DF4B-83A2-9248B5CD0A40}"/>
                </a:ext>
              </a:extLst>
            </p:cNvPr>
            <p:cNvSpPr/>
            <p:nvPr/>
          </p:nvSpPr>
          <p:spPr>
            <a:xfrm>
              <a:off x="5091277" y="1782249"/>
              <a:ext cx="27354" cy="24537"/>
            </a:xfrm>
            <a:custGeom>
              <a:avLst/>
              <a:gdLst>
                <a:gd name="connsiteX0" fmla="*/ 94 w 27353"/>
                <a:gd name="connsiteY0" fmla="*/ 15369 h 24536"/>
                <a:gd name="connsiteX1" fmla="*/ 15569 w 27353"/>
                <a:gd name="connsiteY1" fmla="*/ 1481 h 24536"/>
                <a:gd name="connsiteX2" fmla="*/ 28621 w 27353"/>
                <a:gd name="connsiteY2" fmla="*/ 28017 h 24536"/>
                <a:gd name="connsiteX3" fmla="*/ 290 w 27353"/>
                <a:gd name="connsiteY3" fmla="*/ 15731 h 24536"/>
              </a:gdLst>
              <a:ahLst/>
              <a:cxnLst>
                <a:cxn ang="0">
                  <a:pos x="connsiteX0" y="connsiteY0"/>
                </a:cxn>
                <a:cxn ang="0">
                  <a:pos x="connsiteX1" y="connsiteY1"/>
                </a:cxn>
                <a:cxn ang="0">
                  <a:pos x="connsiteX2" y="connsiteY2"/>
                </a:cxn>
                <a:cxn ang="0">
                  <a:pos x="connsiteX3" y="connsiteY3"/>
                </a:cxn>
              </a:cxnLst>
              <a:rect l="l" t="t" r="r" b="b"/>
              <a:pathLst>
                <a:path w="27353" h="24536">
                  <a:moveTo>
                    <a:pt x="94" y="15369"/>
                  </a:moveTo>
                  <a:cubicBezTo>
                    <a:pt x="-1078" y="4082"/>
                    <a:pt x="8926" y="-3304"/>
                    <a:pt x="15569" y="1481"/>
                  </a:cubicBezTo>
                  <a:cubicBezTo>
                    <a:pt x="22173" y="6266"/>
                    <a:pt x="25651" y="17565"/>
                    <a:pt x="28621" y="28017"/>
                  </a:cubicBezTo>
                  <a:cubicBezTo>
                    <a:pt x="18734" y="27619"/>
                    <a:pt x="8887" y="23355"/>
                    <a:pt x="290" y="15731"/>
                  </a:cubicBezTo>
                  <a:close/>
                </a:path>
              </a:pathLst>
            </a:custGeom>
            <a:solidFill>
              <a:srgbClr val="000000"/>
            </a:solidFill>
            <a:ln w="3908" cap="rnd">
              <a:noFill/>
              <a:prstDash val="solid"/>
              <a:round/>
            </a:ln>
          </p:spPr>
          <p:txBody>
            <a:bodyPr rtlCol="0" anchor="ctr"/>
            <a:lstStyle/>
            <a:p>
              <a:endParaRPr lang="zh-CN" altLang="en-US"/>
            </a:p>
          </p:txBody>
        </p:sp>
        <p:sp>
          <p:nvSpPr>
            <p:cNvPr id="48" name="任意形状 47">
              <a:extLst>
                <a:ext uri="{FF2B5EF4-FFF2-40B4-BE49-F238E27FC236}">
                  <a16:creationId xmlns:a16="http://schemas.microsoft.com/office/drawing/2014/main" id="{D0470E6D-C07A-CC4C-B127-DDC99CA4C707}"/>
                </a:ext>
              </a:extLst>
            </p:cNvPr>
            <p:cNvSpPr/>
            <p:nvPr/>
          </p:nvSpPr>
          <p:spPr>
            <a:xfrm>
              <a:off x="4835031" y="1551433"/>
              <a:ext cx="23446" cy="18403"/>
            </a:xfrm>
            <a:custGeom>
              <a:avLst/>
              <a:gdLst>
                <a:gd name="connsiteX0" fmla="*/ 1180 w 23446"/>
                <a:gd name="connsiteY0" fmla="*/ 4720 h 18402"/>
                <a:gd name="connsiteX1" fmla="*/ 24415 w 23446"/>
                <a:gd name="connsiteY1" fmla="*/ 15246 h 18402"/>
                <a:gd name="connsiteX2" fmla="*/ 0 w 23446"/>
                <a:gd name="connsiteY2" fmla="*/ 4511 h 18402"/>
              </a:gdLst>
              <a:ahLst/>
              <a:cxnLst>
                <a:cxn ang="0">
                  <a:pos x="connsiteX0" y="connsiteY0"/>
                </a:cxn>
                <a:cxn ang="0">
                  <a:pos x="connsiteX1" y="connsiteY1"/>
                </a:cxn>
                <a:cxn ang="0">
                  <a:pos x="connsiteX2" y="connsiteY2"/>
                </a:cxn>
              </a:cxnLst>
              <a:rect l="l" t="t" r="r" b="b"/>
              <a:pathLst>
                <a:path w="23446" h="18402">
                  <a:moveTo>
                    <a:pt x="1180" y="4720"/>
                  </a:moveTo>
                  <a:cubicBezTo>
                    <a:pt x="8452" y="-4917"/>
                    <a:pt x="21531" y="1002"/>
                    <a:pt x="24415" y="15246"/>
                  </a:cubicBezTo>
                  <a:cubicBezTo>
                    <a:pt x="16682" y="24778"/>
                    <a:pt x="3455" y="18963"/>
                    <a:pt x="0" y="4511"/>
                  </a:cubicBezTo>
                  <a:close/>
                </a:path>
              </a:pathLst>
            </a:custGeom>
            <a:solidFill>
              <a:srgbClr val="000000"/>
            </a:solidFill>
            <a:ln w="3908" cap="rnd">
              <a:noFill/>
              <a:prstDash val="solid"/>
              <a:round/>
            </a:ln>
          </p:spPr>
          <p:txBody>
            <a:bodyPr rtlCol="0" anchor="ctr"/>
            <a:lstStyle/>
            <a:p>
              <a:endParaRPr lang="zh-CN" altLang="en-US"/>
            </a:p>
          </p:txBody>
        </p:sp>
        <p:sp>
          <p:nvSpPr>
            <p:cNvPr id="49" name="任意形状 48">
              <a:extLst>
                <a:ext uri="{FF2B5EF4-FFF2-40B4-BE49-F238E27FC236}">
                  <a16:creationId xmlns:a16="http://schemas.microsoft.com/office/drawing/2014/main" id="{A3113737-EDE5-D94F-BD53-0D63C4FF86F7}"/>
                </a:ext>
              </a:extLst>
            </p:cNvPr>
            <p:cNvSpPr/>
            <p:nvPr/>
          </p:nvSpPr>
          <p:spPr>
            <a:xfrm>
              <a:off x="3656439" y="1468991"/>
              <a:ext cx="11723" cy="18403"/>
            </a:xfrm>
            <a:custGeom>
              <a:avLst/>
              <a:gdLst>
                <a:gd name="connsiteX0" fmla="*/ 4823 w 11723"/>
                <a:gd name="connsiteY0" fmla="*/ 3295 h 18402"/>
                <a:gd name="connsiteX1" fmla="*/ 14326 w 11723"/>
                <a:gd name="connsiteY1" fmla="*/ 6522 h 18402"/>
                <a:gd name="connsiteX2" fmla="*/ 1052 w 11723"/>
                <a:gd name="connsiteY2" fmla="*/ 22139 h 18402"/>
                <a:gd name="connsiteX3" fmla="*/ 5260 w 11723"/>
                <a:gd name="connsiteY3" fmla="*/ 4430 h 18402"/>
              </a:gdLst>
              <a:ahLst/>
              <a:cxnLst>
                <a:cxn ang="0">
                  <a:pos x="connsiteX0" y="connsiteY0"/>
                </a:cxn>
                <a:cxn ang="0">
                  <a:pos x="connsiteX1" y="connsiteY1"/>
                </a:cxn>
                <a:cxn ang="0">
                  <a:pos x="connsiteX2" y="connsiteY2"/>
                </a:cxn>
                <a:cxn ang="0">
                  <a:pos x="connsiteX3" y="connsiteY3"/>
                </a:cxn>
              </a:cxnLst>
              <a:rect l="l" t="t" r="r" b="b"/>
              <a:pathLst>
                <a:path w="11723" h="18402">
                  <a:moveTo>
                    <a:pt x="4823" y="3295"/>
                  </a:moveTo>
                  <a:cubicBezTo>
                    <a:pt x="6980" y="-2501"/>
                    <a:pt x="13884" y="-164"/>
                    <a:pt x="14326" y="6522"/>
                  </a:cubicBezTo>
                  <a:cubicBezTo>
                    <a:pt x="11313" y="14030"/>
                    <a:pt x="6487" y="19710"/>
                    <a:pt x="1052" y="22139"/>
                  </a:cubicBezTo>
                  <a:cubicBezTo>
                    <a:pt x="-1473" y="15999"/>
                    <a:pt x="790" y="6473"/>
                    <a:pt x="5260" y="4430"/>
                  </a:cubicBezTo>
                  <a:close/>
                </a:path>
              </a:pathLst>
            </a:custGeom>
            <a:solidFill>
              <a:srgbClr val="000000"/>
            </a:solidFill>
            <a:ln w="3908" cap="rnd">
              <a:noFill/>
              <a:prstDash val="solid"/>
              <a:round/>
            </a:ln>
          </p:spPr>
          <p:txBody>
            <a:bodyPr rtlCol="0" anchor="ctr"/>
            <a:lstStyle/>
            <a:p>
              <a:endParaRPr lang="zh-CN" altLang="en-US"/>
            </a:p>
          </p:txBody>
        </p:sp>
        <p:sp>
          <p:nvSpPr>
            <p:cNvPr id="50" name="任意形状 49">
              <a:extLst>
                <a:ext uri="{FF2B5EF4-FFF2-40B4-BE49-F238E27FC236}">
                  <a16:creationId xmlns:a16="http://schemas.microsoft.com/office/drawing/2014/main" id="{DABA8EB5-7E54-DF49-B8AA-06D9DE8F0453}"/>
                </a:ext>
              </a:extLst>
            </p:cNvPr>
            <p:cNvSpPr/>
            <p:nvPr/>
          </p:nvSpPr>
          <p:spPr>
            <a:xfrm>
              <a:off x="3947641" y="1206573"/>
              <a:ext cx="15631" cy="18403"/>
            </a:xfrm>
            <a:custGeom>
              <a:avLst/>
              <a:gdLst>
                <a:gd name="connsiteX0" fmla="*/ 3059 w 15630"/>
                <a:gd name="connsiteY0" fmla="*/ 2135 h 18402"/>
                <a:gd name="connsiteX1" fmla="*/ 18799 w 15630"/>
                <a:gd name="connsiteY1" fmla="*/ 2037 h 18402"/>
                <a:gd name="connsiteX2" fmla="*/ 8889 w 15630"/>
                <a:gd name="connsiteY2" fmla="*/ 22476 h 18402"/>
                <a:gd name="connsiteX3" fmla="*/ 964 w 15630"/>
                <a:gd name="connsiteY3" fmla="*/ 0 h 18402"/>
              </a:gdLst>
              <a:ahLst/>
              <a:cxnLst>
                <a:cxn ang="0">
                  <a:pos x="connsiteX0" y="connsiteY0"/>
                </a:cxn>
                <a:cxn ang="0">
                  <a:pos x="connsiteX1" y="connsiteY1"/>
                </a:cxn>
                <a:cxn ang="0">
                  <a:pos x="connsiteX2" y="connsiteY2"/>
                </a:cxn>
                <a:cxn ang="0">
                  <a:pos x="connsiteX3" y="connsiteY3"/>
                </a:cxn>
              </a:cxnLst>
              <a:rect l="l" t="t" r="r" b="b"/>
              <a:pathLst>
                <a:path w="15630" h="18402">
                  <a:moveTo>
                    <a:pt x="3059" y="2135"/>
                  </a:moveTo>
                  <a:cubicBezTo>
                    <a:pt x="8307" y="2098"/>
                    <a:pt x="13555" y="2067"/>
                    <a:pt x="18799" y="2037"/>
                  </a:cubicBezTo>
                  <a:cubicBezTo>
                    <a:pt x="20972" y="11594"/>
                    <a:pt x="15337" y="23212"/>
                    <a:pt x="8889" y="22476"/>
                  </a:cubicBezTo>
                  <a:cubicBezTo>
                    <a:pt x="2442" y="21739"/>
                    <a:pt x="-2064" y="8968"/>
                    <a:pt x="964" y="0"/>
                  </a:cubicBezTo>
                  <a:close/>
                </a:path>
              </a:pathLst>
            </a:custGeom>
            <a:solidFill>
              <a:srgbClr val="000000"/>
            </a:solidFill>
            <a:ln w="3908" cap="rnd">
              <a:noFill/>
              <a:prstDash val="solid"/>
              <a:round/>
            </a:ln>
          </p:spPr>
          <p:txBody>
            <a:bodyPr rtlCol="0" anchor="ctr"/>
            <a:lstStyle/>
            <a:p>
              <a:endParaRPr lang="zh-CN" altLang="en-US"/>
            </a:p>
          </p:txBody>
        </p:sp>
        <p:sp>
          <p:nvSpPr>
            <p:cNvPr id="51" name="任意形状 50">
              <a:extLst>
                <a:ext uri="{FF2B5EF4-FFF2-40B4-BE49-F238E27FC236}">
                  <a16:creationId xmlns:a16="http://schemas.microsoft.com/office/drawing/2014/main" id="{1842C6E1-21F5-9E40-8486-DB3701649E23}"/>
                </a:ext>
              </a:extLst>
            </p:cNvPr>
            <p:cNvSpPr/>
            <p:nvPr/>
          </p:nvSpPr>
          <p:spPr>
            <a:xfrm>
              <a:off x="3946511" y="1442157"/>
              <a:ext cx="11723" cy="12268"/>
            </a:xfrm>
            <a:custGeom>
              <a:avLst/>
              <a:gdLst>
                <a:gd name="connsiteX0" fmla="*/ 277 w 11723"/>
                <a:gd name="connsiteY0" fmla="*/ 12065 h 12268"/>
                <a:gd name="connsiteX1" fmla="*/ 13763 w 11723"/>
                <a:gd name="connsiteY1" fmla="*/ 2520 h 12268"/>
                <a:gd name="connsiteX2" fmla="*/ 0 w 11723"/>
                <a:gd name="connsiteY2" fmla="*/ 12334 h 12268"/>
              </a:gdLst>
              <a:ahLst/>
              <a:cxnLst>
                <a:cxn ang="0">
                  <a:pos x="connsiteX0" y="connsiteY0"/>
                </a:cxn>
                <a:cxn ang="0">
                  <a:pos x="connsiteX1" y="connsiteY1"/>
                </a:cxn>
                <a:cxn ang="0">
                  <a:pos x="connsiteX2" y="connsiteY2"/>
                </a:cxn>
              </a:cxnLst>
              <a:rect l="l" t="t" r="r" b="b"/>
              <a:pathLst>
                <a:path w="11723" h="12268">
                  <a:moveTo>
                    <a:pt x="277" y="12065"/>
                  </a:moveTo>
                  <a:cubicBezTo>
                    <a:pt x="-1172" y="2225"/>
                    <a:pt x="8659" y="-3633"/>
                    <a:pt x="13763" y="2520"/>
                  </a:cubicBezTo>
                  <a:cubicBezTo>
                    <a:pt x="15341" y="13298"/>
                    <a:pt x="4130" y="21290"/>
                    <a:pt x="0" y="12334"/>
                  </a:cubicBezTo>
                  <a:close/>
                </a:path>
              </a:pathLst>
            </a:custGeom>
            <a:solidFill>
              <a:srgbClr val="000000"/>
            </a:solidFill>
            <a:ln w="3908" cap="rnd">
              <a:noFill/>
              <a:prstDash val="solid"/>
              <a:round/>
            </a:ln>
          </p:spPr>
          <p:txBody>
            <a:bodyPr rtlCol="0" anchor="ctr"/>
            <a:lstStyle/>
            <a:p>
              <a:endParaRPr lang="zh-CN" altLang="en-US"/>
            </a:p>
          </p:txBody>
        </p:sp>
        <p:sp>
          <p:nvSpPr>
            <p:cNvPr id="52" name="任意形状 51">
              <a:extLst>
                <a:ext uri="{FF2B5EF4-FFF2-40B4-BE49-F238E27FC236}">
                  <a16:creationId xmlns:a16="http://schemas.microsoft.com/office/drawing/2014/main" id="{58D01BD2-4C9E-2F4D-B224-821875E20F49}"/>
                </a:ext>
              </a:extLst>
            </p:cNvPr>
            <p:cNvSpPr/>
            <p:nvPr/>
          </p:nvSpPr>
          <p:spPr>
            <a:xfrm>
              <a:off x="2777329" y="1816043"/>
              <a:ext cx="11723" cy="12268"/>
            </a:xfrm>
            <a:custGeom>
              <a:avLst/>
              <a:gdLst>
                <a:gd name="connsiteX0" fmla="*/ 2901 w 11723"/>
                <a:gd name="connsiteY0" fmla="*/ 17816 h 12268"/>
                <a:gd name="connsiteX1" fmla="*/ 2943 w 11723"/>
                <a:gd name="connsiteY1" fmla="*/ 1855 h 12268"/>
                <a:gd name="connsiteX2" fmla="*/ 15249 w 11723"/>
                <a:gd name="connsiteY2" fmla="*/ 3137 h 12268"/>
                <a:gd name="connsiteX3" fmla="*/ 3397 w 11723"/>
                <a:gd name="connsiteY3" fmla="*/ 16141 h 12268"/>
              </a:gdLst>
              <a:ahLst/>
              <a:cxnLst>
                <a:cxn ang="0">
                  <a:pos x="connsiteX0" y="connsiteY0"/>
                </a:cxn>
                <a:cxn ang="0">
                  <a:pos x="connsiteX1" y="connsiteY1"/>
                </a:cxn>
                <a:cxn ang="0">
                  <a:pos x="connsiteX2" y="connsiteY2"/>
                </a:cxn>
                <a:cxn ang="0">
                  <a:pos x="connsiteX3" y="connsiteY3"/>
                </a:cxn>
              </a:cxnLst>
              <a:rect l="l" t="t" r="r" b="b"/>
              <a:pathLst>
                <a:path w="11723" h="12268">
                  <a:moveTo>
                    <a:pt x="2901" y="17816"/>
                  </a:moveTo>
                  <a:cubicBezTo>
                    <a:pt x="-1195" y="15847"/>
                    <a:pt x="-745" y="5278"/>
                    <a:pt x="2943" y="1855"/>
                  </a:cubicBezTo>
                  <a:cubicBezTo>
                    <a:pt x="6632" y="-1568"/>
                    <a:pt x="11376" y="272"/>
                    <a:pt x="15249" y="3137"/>
                  </a:cubicBezTo>
                  <a:cubicBezTo>
                    <a:pt x="11298" y="7468"/>
                    <a:pt x="7347" y="11805"/>
                    <a:pt x="3397" y="16141"/>
                  </a:cubicBezTo>
                  <a:close/>
                </a:path>
              </a:pathLst>
            </a:custGeom>
            <a:solidFill>
              <a:srgbClr val="000000"/>
            </a:solidFill>
            <a:ln w="3908" cap="rnd">
              <a:noFill/>
              <a:prstDash val="solid"/>
              <a:round/>
            </a:ln>
          </p:spPr>
          <p:txBody>
            <a:bodyPr rtlCol="0" anchor="ctr"/>
            <a:lstStyle/>
            <a:p>
              <a:endParaRPr lang="zh-CN" altLang="en-US"/>
            </a:p>
          </p:txBody>
        </p:sp>
        <p:sp>
          <p:nvSpPr>
            <p:cNvPr id="53" name="任意形状 52">
              <a:extLst>
                <a:ext uri="{FF2B5EF4-FFF2-40B4-BE49-F238E27FC236}">
                  <a16:creationId xmlns:a16="http://schemas.microsoft.com/office/drawing/2014/main" id="{E2C99D6A-256B-604A-B783-395262D99803}"/>
                </a:ext>
              </a:extLst>
            </p:cNvPr>
            <p:cNvSpPr/>
            <p:nvPr/>
          </p:nvSpPr>
          <p:spPr>
            <a:xfrm>
              <a:off x="3011209" y="1688562"/>
              <a:ext cx="7815" cy="12268"/>
            </a:xfrm>
            <a:custGeom>
              <a:avLst/>
              <a:gdLst>
                <a:gd name="connsiteX0" fmla="*/ 7855 w 7815"/>
                <a:gd name="connsiteY0" fmla="*/ 672 h 12268"/>
                <a:gd name="connsiteX1" fmla="*/ 2114 w 7815"/>
                <a:gd name="connsiteY1" fmla="*/ 15394 h 12268"/>
                <a:gd name="connsiteX2" fmla="*/ 7726 w 7815"/>
                <a:gd name="connsiteY2" fmla="*/ 1346 h 12268"/>
              </a:gdLst>
              <a:ahLst/>
              <a:cxnLst>
                <a:cxn ang="0">
                  <a:pos x="connsiteX0" y="connsiteY0"/>
                </a:cxn>
                <a:cxn ang="0">
                  <a:pos x="connsiteX1" y="connsiteY1"/>
                </a:cxn>
                <a:cxn ang="0">
                  <a:pos x="connsiteX2" y="connsiteY2"/>
                </a:cxn>
              </a:cxnLst>
              <a:rect l="l" t="t" r="r" b="b"/>
              <a:pathLst>
                <a:path w="7815" h="12268">
                  <a:moveTo>
                    <a:pt x="7855" y="672"/>
                  </a:moveTo>
                  <a:cubicBezTo>
                    <a:pt x="12024" y="5910"/>
                    <a:pt x="6979" y="18841"/>
                    <a:pt x="2114" y="15394"/>
                  </a:cubicBezTo>
                  <a:cubicBezTo>
                    <a:pt x="-3392" y="11455"/>
                    <a:pt x="3068" y="-4720"/>
                    <a:pt x="7726" y="1346"/>
                  </a:cubicBezTo>
                  <a:close/>
                </a:path>
              </a:pathLst>
            </a:custGeom>
            <a:solidFill>
              <a:srgbClr val="000000"/>
            </a:solidFill>
            <a:ln w="3908" cap="rnd">
              <a:noFill/>
              <a:prstDash val="solid"/>
              <a:round/>
            </a:ln>
          </p:spPr>
          <p:txBody>
            <a:bodyPr rtlCol="0" anchor="ctr"/>
            <a:lstStyle/>
            <a:p>
              <a:endParaRPr lang="zh-CN" altLang="en-US"/>
            </a:p>
          </p:txBody>
        </p:sp>
        <p:sp>
          <p:nvSpPr>
            <p:cNvPr id="54" name="任意形状 53">
              <a:extLst>
                <a:ext uri="{FF2B5EF4-FFF2-40B4-BE49-F238E27FC236}">
                  <a16:creationId xmlns:a16="http://schemas.microsoft.com/office/drawing/2014/main" id="{AD8D821A-82D2-0D48-9300-A8E4FC385C15}"/>
                </a:ext>
              </a:extLst>
            </p:cNvPr>
            <p:cNvSpPr/>
            <p:nvPr/>
          </p:nvSpPr>
          <p:spPr>
            <a:xfrm>
              <a:off x="3530365" y="1252468"/>
              <a:ext cx="11723" cy="6134"/>
            </a:xfrm>
            <a:custGeom>
              <a:avLst/>
              <a:gdLst>
                <a:gd name="connsiteX0" fmla="*/ 12649 w 11723"/>
                <a:gd name="connsiteY0" fmla="*/ 2283 h 6134"/>
                <a:gd name="connsiteX1" fmla="*/ 332 w 11723"/>
                <a:gd name="connsiteY1" fmla="*/ 8362 h 6134"/>
                <a:gd name="connsiteX2" fmla="*/ 12274 w 11723"/>
                <a:gd name="connsiteY2" fmla="*/ 1639 h 6134"/>
              </a:gdLst>
              <a:ahLst/>
              <a:cxnLst>
                <a:cxn ang="0">
                  <a:pos x="connsiteX0" y="connsiteY0"/>
                </a:cxn>
                <a:cxn ang="0">
                  <a:pos x="connsiteX1" y="connsiteY1"/>
                </a:cxn>
                <a:cxn ang="0">
                  <a:pos x="connsiteX2" y="connsiteY2"/>
                </a:cxn>
              </a:cxnLst>
              <a:rect l="l" t="t" r="r" b="b"/>
              <a:pathLst>
                <a:path w="11723" h="6134">
                  <a:moveTo>
                    <a:pt x="12649" y="2283"/>
                  </a:moveTo>
                  <a:cubicBezTo>
                    <a:pt x="12102" y="10809"/>
                    <a:pt x="3888" y="14864"/>
                    <a:pt x="332" y="8362"/>
                  </a:cubicBezTo>
                  <a:cubicBezTo>
                    <a:pt x="-1852" y="412"/>
                    <a:pt x="7257" y="-1962"/>
                    <a:pt x="12274" y="1639"/>
                  </a:cubicBezTo>
                  <a:close/>
                </a:path>
              </a:pathLst>
            </a:custGeom>
            <a:solidFill>
              <a:srgbClr val="000000"/>
            </a:solidFill>
            <a:ln w="3908" cap="rnd">
              <a:noFill/>
              <a:prstDash val="solid"/>
              <a:round/>
            </a:ln>
          </p:spPr>
          <p:txBody>
            <a:bodyPr rtlCol="0" anchor="ctr"/>
            <a:lstStyle/>
            <a:p>
              <a:endParaRPr lang="zh-CN" altLang="en-US"/>
            </a:p>
          </p:txBody>
        </p:sp>
        <p:sp>
          <p:nvSpPr>
            <p:cNvPr id="55" name="任意形状 54">
              <a:extLst>
                <a:ext uri="{FF2B5EF4-FFF2-40B4-BE49-F238E27FC236}">
                  <a16:creationId xmlns:a16="http://schemas.microsoft.com/office/drawing/2014/main" id="{CF7D9C95-91AF-F941-BDCF-F1415D97468D}"/>
                </a:ext>
              </a:extLst>
            </p:cNvPr>
            <p:cNvSpPr/>
            <p:nvPr/>
          </p:nvSpPr>
          <p:spPr>
            <a:xfrm>
              <a:off x="3929330" y="1203916"/>
              <a:ext cx="7815" cy="12268"/>
            </a:xfrm>
            <a:custGeom>
              <a:avLst/>
              <a:gdLst>
                <a:gd name="connsiteX0" fmla="*/ 7873 w 7815"/>
                <a:gd name="connsiteY0" fmla="*/ 14366 h 12268"/>
                <a:gd name="connsiteX1" fmla="*/ 1672 w 7815"/>
                <a:gd name="connsiteY1" fmla="*/ 0 h 12268"/>
                <a:gd name="connsiteX2" fmla="*/ 9170 w 7815"/>
                <a:gd name="connsiteY2" fmla="*/ 14587 h 12268"/>
              </a:gdLst>
              <a:ahLst/>
              <a:cxnLst>
                <a:cxn ang="0">
                  <a:pos x="connsiteX0" y="connsiteY0"/>
                </a:cxn>
                <a:cxn ang="0">
                  <a:pos x="connsiteX1" y="connsiteY1"/>
                </a:cxn>
                <a:cxn ang="0">
                  <a:pos x="connsiteX2" y="connsiteY2"/>
                </a:cxn>
              </a:cxnLst>
              <a:rect l="l" t="t" r="r" b="b"/>
              <a:pathLst>
                <a:path w="7815" h="12268">
                  <a:moveTo>
                    <a:pt x="7873" y="14366"/>
                  </a:moveTo>
                  <a:cubicBezTo>
                    <a:pt x="2820" y="13869"/>
                    <a:pt x="-2900" y="3404"/>
                    <a:pt x="1672" y="0"/>
                  </a:cubicBezTo>
                  <a:cubicBezTo>
                    <a:pt x="6208" y="117"/>
                    <a:pt x="10058" y="7600"/>
                    <a:pt x="9170" y="14587"/>
                  </a:cubicBezTo>
                  <a:close/>
                </a:path>
              </a:pathLst>
            </a:custGeom>
            <a:solidFill>
              <a:srgbClr val="000000"/>
            </a:solidFill>
            <a:ln w="3908" cap="rnd">
              <a:noFill/>
              <a:prstDash val="solid"/>
              <a:round/>
            </a:ln>
          </p:spPr>
          <p:txBody>
            <a:bodyPr rtlCol="0" anchor="ctr"/>
            <a:lstStyle/>
            <a:p>
              <a:endParaRPr lang="zh-CN" altLang="en-US"/>
            </a:p>
          </p:txBody>
        </p:sp>
        <p:sp>
          <p:nvSpPr>
            <p:cNvPr id="56" name="任意形状 55">
              <a:extLst>
                <a:ext uri="{FF2B5EF4-FFF2-40B4-BE49-F238E27FC236}">
                  <a16:creationId xmlns:a16="http://schemas.microsoft.com/office/drawing/2014/main" id="{89ECA191-D201-C741-9346-DE9820EF00C6}"/>
                </a:ext>
              </a:extLst>
            </p:cNvPr>
            <p:cNvSpPr/>
            <p:nvPr/>
          </p:nvSpPr>
          <p:spPr>
            <a:xfrm>
              <a:off x="3887344" y="1433854"/>
              <a:ext cx="7815" cy="6134"/>
            </a:xfrm>
            <a:custGeom>
              <a:avLst/>
              <a:gdLst>
                <a:gd name="connsiteX0" fmla="*/ 8708 w 7815"/>
                <a:gd name="connsiteY0" fmla="*/ 7908 h 6134"/>
                <a:gd name="connsiteX1" fmla="*/ 9 w 7815"/>
                <a:gd name="connsiteY1" fmla="*/ 4884 h 6134"/>
                <a:gd name="connsiteX2" fmla="*/ 8336 w 7815"/>
                <a:gd name="connsiteY2" fmla="*/ 7749 h 6134"/>
              </a:gdLst>
              <a:ahLst/>
              <a:cxnLst>
                <a:cxn ang="0">
                  <a:pos x="connsiteX0" y="connsiteY0"/>
                </a:cxn>
                <a:cxn ang="0">
                  <a:pos x="connsiteX1" y="connsiteY1"/>
                </a:cxn>
                <a:cxn ang="0">
                  <a:pos x="connsiteX2" y="connsiteY2"/>
                </a:cxn>
              </a:cxnLst>
              <a:rect l="l" t="t" r="r" b="b"/>
              <a:pathLst>
                <a:path w="7815" h="6134">
                  <a:moveTo>
                    <a:pt x="8708" y="7908"/>
                  </a:moveTo>
                  <a:cubicBezTo>
                    <a:pt x="7113" y="14049"/>
                    <a:pt x="-202" y="11503"/>
                    <a:pt x="9" y="4884"/>
                  </a:cubicBezTo>
                  <a:cubicBezTo>
                    <a:pt x="-362" y="-3710"/>
                    <a:pt x="10962" y="179"/>
                    <a:pt x="8336" y="7749"/>
                  </a:cubicBezTo>
                  <a:close/>
                </a:path>
              </a:pathLst>
            </a:custGeom>
            <a:solidFill>
              <a:srgbClr val="000000"/>
            </a:solidFill>
            <a:ln w="3908" cap="rnd">
              <a:noFill/>
              <a:prstDash val="solid"/>
              <a:round/>
            </a:ln>
          </p:spPr>
          <p:txBody>
            <a:bodyPr rtlCol="0" anchor="ctr"/>
            <a:lstStyle/>
            <a:p>
              <a:endParaRPr lang="zh-CN" altLang="en-US"/>
            </a:p>
          </p:txBody>
        </p:sp>
      </p:grpSp>
    </p:spTree>
    <p:extLst>
      <p:ext uri="{BB962C8B-B14F-4D97-AF65-F5344CB8AC3E}">
        <p14:creationId xmlns:p14="http://schemas.microsoft.com/office/powerpoint/2010/main" val="417416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40AA2-639A-6D4D-99F2-1EA391C7B220}"/>
              </a:ext>
            </a:extLst>
          </p:cNvPr>
          <p:cNvSpPr>
            <a:spLocks noGrp="1"/>
          </p:cNvSpPr>
          <p:nvPr>
            <p:ph type="title"/>
          </p:nvPr>
        </p:nvSpPr>
        <p:spPr/>
        <p:txBody>
          <a:bodyPr/>
          <a:lstStyle/>
          <a:p>
            <a:r>
              <a:rPr lang="zh-CN" altLang="en-US" dirty="0"/>
              <a:t>用新刀</a:t>
            </a:r>
            <a:endParaRPr kumimoji="1" lang="zh-CN" altLang="en-US" dirty="0"/>
          </a:p>
        </p:txBody>
      </p:sp>
      <p:grpSp>
        <p:nvGrpSpPr>
          <p:cNvPr id="11" name="组合 10">
            <a:extLst>
              <a:ext uri="{FF2B5EF4-FFF2-40B4-BE49-F238E27FC236}">
                <a16:creationId xmlns:a16="http://schemas.microsoft.com/office/drawing/2014/main" id="{B580455D-90F0-F54F-8B27-DBB0B866CA3E}"/>
              </a:ext>
            </a:extLst>
          </p:cNvPr>
          <p:cNvGrpSpPr/>
          <p:nvPr/>
        </p:nvGrpSpPr>
        <p:grpSpPr>
          <a:xfrm>
            <a:off x="219651" y="2300857"/>
            <a:ext cx="3498908" cy="2902056"/>
            <a:chOff x="677376" y="725974"/>
            <a:chExt cx="8756553" cy="7262839"/>
          </a:xfrm>
        </p:grpSpPr>
        <p:grpSp>
          <p:nvGrpSpPr>
            <p:cNvPr id="4" name="组 8">
              <a:extLst>
                <a:ext uri="{FF2B5EF4-FFF2-40B4-BE49-F238E27FC236}">
                  <a16:creationId xmlns:a16="http://schemas.microsoft.com/office/drawing/2014/main" id="{25D35814-3341-ED4A-9F90-9D40EBA8E93E}"/>
                </a:ext>
              </a:extLst>
            </p:cNvPr>
            <p:cNvGrpSpPr/>
            <p:nvPr/>
          </p:nvGrpSpPr>
          <p:grpSpPr>
            <a:xfrm>
              <a:off x="677376" y="725974"/>
              <a:ext cx="8756553" cy="6151236"/>
              <a:chOff x="249425" y="309850"/>
              <a:chExt cx="8756553" cy="6151236"/>
            </a:xfrm>
          </p:grpSpPr>
          <p:pic>
            <p:nvPicPr>
              <p:cNvPr id="5" name="图片 4" descr="20150826_162150000_iOS.png">
                <a:extLst>
                  <a:ext uri="{FF2B5EF4-FFF2-40B4-BE49-F238E27FC236}">
                    <a16:creationId xmlns:a16="http://schemas.microsoft.com/office/drawing/2014/main" id="{6168EF22-7DBE-784B-90D5-3F6D52290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5" y="309850"/>
                <a:ext cx="8756553" cy="6151236"/>
              </a:xfrm>
              <a:prstGeom prst="rect">
                <a:avLst/>
              </a:prstGeom>
            </p:spPr>
          </p:pic>
          <p:pic>
            <p:nvPicPr>
              <p:cNvPr id="6" name="图片 5" descr="开睑器t.png">
                <a:extLst>
                  <a:ext uri="{FF2B5EF4-FFF2-40B4-BE49-F238E27FC236}">
                    <a16:creationId xmlns:a16="http://schemas.microsoft.com/office/drawing/2014/main" id="{AE1CCD27-9631-FC44-9435-CDBA3D3AC3BE}"/>
                  </a:ext>
                </a:extLst>
              </p:cNvPr>
              <p:cNvPicPr>
                <a:picLocks noChangeAspect="1"/>
              </p:cNvPicPr>
              <p:nvPr/>
            </p:nvPicPr>
            <p:blipFill rotWithShape="1">
              <a:blip r:embed="rId4">
                <a:extLst>
                  <a:ext uri="{28A0092B-C50C-407E-A947-70E740481C1C}">
                    <a14:useLocalDpi xmlns:a14="http://schemas.microsoft.com/office/drawing/2010/main" val="0"/>
                  </a:ext>
                </a:extLst>
              </a:blip>
              <a:srcRect t="3598" r="28183"/>
              <a:stretch/>
            </p:blipFill>
            <p:spPr>
              <a:xfrm>
                <a:off x="2138006" y="911180"/>
                <a:ext cx="6085783" cy="5369512"/>
              </a:xfrm>
              <a:prstGeom prst="rect">
                <a:avLst/>
              </a:prstGeom>
            </p:spPr>
          </p:pic>
        </p:grpSp>
        <p:pic>
          <p:nvPicPr>
            <p:cNvPr id="7" name="图片 6" descr="3.2刀w.png">
              <a:extLst>
                <a:ext uri="{FF2B5EF4-FFF2-40B4-BE49-F238E27FC236}">
                  <a16:creationId xmlns:a16="http://schemas.microsoft.com/office/drawing/2014/main" id="{6EA5E829-6F39-B34D-AE6E-BD250C69DD5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5351" b="93529" l="6000" r="90000">
                          <a14:foregroundMark x1="14138" y1="27187" x2="13862" y2="85936"/>
                          <a14:foregroundMark x1="16172" y1="19884" x2="16172" y2="28416"/>
                          <a14:foregroundMark x1="12966" y1="69848" x2="15310" y2="70607"/>
                          <a14:foregroundMark x1="15103" y1="65365" x2="15103" y2="65365"/>
                          <a14:foregroundMark x1="15103" y1="61388" x2="15103" y2="61388"/>
                          <a14:foregroundMark x1="10586" y1="87021" x2="17690" y2="87274"/>
                          <a14:foregroundMark x1="17690" y1="81779" x2="17448" y2="85286"/>
                          <a14:foregroundMark x1="10586" y1="89262" x2="18655" y2="89262"/>
                        </a14:backgroundRemoval>
                      </a14:imgEffect>
                    </a14:imgLayer>
                  </a14:imgProps>
                </a:ext>
                <a:ext uri="{28A0092B-C50C-407E-A947-70E740481C1C}">
                  <a14:useLocalDpi xmlns:a14="http://schemas.microsoft.com/office/drawing/2010/main" val="0"/>
                </a:ext>
              </a:extLst>
            </a:blip>
            <a:srcRect r="72090"/>
            <a:stretch/>
          </p:blipFill>
          <p:spPr>
            <a:xfrm rot="19904880">
              <a:off x="4927187" y="3773429"/>
              <a:ext cx="1233535" cy="4215384"/>
            </a:xfrm>
            <a:prstGeom prst="rect">
              <a:avLst/>
            </a:prstGeom>
          </p:spPr>
        </p:pic>
        <p:sp>
          <p:nvSpPr>
            <p:cNvPr id="8" name="矩形 7">
              <a:extLst>
                <a:ext uri="{FF2B5EF4-FFF2-40B4-BE49-F238E27FC236}">
                  <a16:creationId xmlns:a16="http://schemas.microsoft.com/office/drawing/2014/main" id="{DFA6C256-BA7A-1048-87D8-ED15A72F0625}"/>
                </a:ext>
              </a:extLst>
            </p:cNvPr>
            <p:cNvSpPr/>
            <p:nvPr/>
          </p:nvSpPr>
          <p:spPr>
            <a:xfrm rot="19992137">
              <a:off x="4701881" y="4628857"/>
              <a:ext cx="682192" cy="388362"/>
            </a:xfrm>
            <a:prstGeom prst="rect">
              <a:avLst/>
            </a:prstGeom>
            <a:solidFill>
              <a:schemeClr val="bg1">
                <a:lumMod val="75000"/>
                <a:alpha val="5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5633D32B-D3FA-C240-929C-49C2186383E7}"/>
                </a:ext>
              </a:extLst>
            </p:cNvPr>
            <p:cNvSpPr/>
            <p:nvPr/>
          </p:nvSpPr>
          <p:spPr>
            <a:xfrm rot="3081500">
              <a:off x="3503220" y="4457683"/>
              <a:ext cx="279750" cy="155753"/>
            </a:xfrm>
            <a:prstGeom prst="rect">
              <a:avLst/>
            </a:prstGeom>
            <a:solidFill>
              <a:srgbClr val="BFBFBF">
                <a:alpha val="59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3" name="矩形 12">
            <a:extLst>
              <a:ext uri="{FF2B5EF4-FFF2-40B4-BE49-F238E27FC236}">
                <a16:creationId xmlns:a16="http://schemas.microsoft.com/office/drawing/2014/main" id="{754100DE-3029-7545-AB03-6432B485BDBA}"/>
              </a:ext>
            </a:extLst>
          </p:cNvPr>
          <p:cNvSpPr/>
          <p:nvPr/>
        </p:nvSpPr>
        <p:spPr>
          <a:xfrm>
            <a:off x="3664935" y="3459620"/>
            <a:ext cx="1453243" cy="6007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空心弧 13">
            <a:extLst>
              <a:ext uri="{FF2B5EF4-FFF2-40B4-BE49-F238E27FC236}">
                <a16:creationId xmlns:a16="http://schemas.microsoft.com/office/drawing/2014/main" id="{5E254FE7-5AA0-8F45-AF87-2370C9A9179F}"/>
              </a:ext>
            </a:extLst>
          </p:cNvPr>
          <p:cNvSpPr/>
          <p:nvPr/>
        </p:nvSpPr>
        <p:spPr>
          <a:xfrm flipV="1">
            <a:off x="3867203" y="3354633"/>
            <a:ext cx="1048708" cy="454752"/>
          </a:xfrm>
          <a:prstGeom prst="blockArc">
            <a:avLst>
              <a:gd name="adj1" fmla="val 11833685"/>
              <a:gd name="adj2" fmla="val 20797892"/>
              <a:gd name="adj3" fmla="val 9959"/>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5" name="矩形 14">
            <a:extLst>
              <a:ext uri="{FF2B5EF4-FFF2-40B4-BE49-F238E27FC236}">
                <a16:creationId xmlns:a16="http://schemas.microsoft.com/office/drawing/2014/main" id="{8072E8F6-1A31-B943-80C6-DF81F807677E}"/>
              </a:ext>
            </a:extLst>
          </p:cNvPr>
          <p:cNvSpPr/>
          <p:nvPr/>
        </p:nvSpPr>
        <p:spPr>
          <a:xfrm>
            <a:off x="3664935" y="2502918"/>
            <a:ext cx="1453243" cy="6007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圆角矩形 16">
            <a:extLst>
              <a:ext uri="{FF2B5EF4-FFF2-40B4-BE49-F238E27FC236}">
                <a16:creationId xmlns:a16="http://schemas.microsoft.com/office/drawing/2014/main" id="{4EF62E68-F1B7-D047-9266-20EE0E886550}"/>
              </a:ext>
            </a:extLst>
          </p:cNvPr>
          <p:cNvSpPr/>
          <p:nvPr/>
        </p:nvSpPr>
        <p:spPr>
          <a:xfrm>
            <a:off x="3867203" y="2808246"/>
            <a:ext cx="1048708" cy="711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形 17" descr="选中标记">
            <a:extLst>
              <a:ext uri="{FF2B5EF4-FFF2-40B4-BE49-F238E27FC236}">
                <a16:creationId xmlns:a16="http://schemas.microsoft.com/office/drawing/2014/main" id="{1C8063BD-3B12-E44E-A4A0-21AEBA3A55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14698" y="2346088"/>
            <a:ext cx="914400" cy="914400"/>
          </a:xfrm>
          <a:prstGeom prst="rect">
            <a:avLst/>
          </a:prstGeom>
        </p:spPr>
      </p:pic>
      <p:pic>
        <p:nvPicPr>
          <p:cNvPr id="19" name="图形 18" descr="关闭">
            <a:extLst>
              <a:ext uri="{FF2B5EF4-FFF2-40B4-BE49-F238E27FC236}">
                <a16:creationId xmlns:a16="http://schemas.microsoft.com/office/drawing/2014/main" id="{38D5BE55-E408-A94A-922E-4AC7733736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18178" y="3350040"/>
            <a:ext cx="914400" cy="914400"/>
          </a:xfrm>
          <a:prstGeom prst="rect">
            <a:avLst/>
          </a:prstGeom>
        </p:spPr>
      </p:pic>
      <p:sp>
        <p:nvSpPr>
          <p:cNvPr id="20" name="文本框 19">
            <a:extLst>
              <a:ext uri="{FF2B5EF4-FFF2-40B4-BE49-F238E27FC236}">
                <a16:creationId xmlns:a16="http://schemas.microsoft.com/office/drawing/2014/main" id="{A1462A22-E151-B342-8A43-7312B210FCD1}"/>
              </a:ext>
            </a:extLst>
          </p:cNvPr>
          <p:cNvSpPr txBox="1"/>
          <p:nvPr/>
        </p:nvSpPr>
        <p:spPr>
          <a:xfrm>
            <a:off x="3548518" y="1454101"/>
            <a:ext cx="1569660" cy="923330"/>
          </a:xfrm>
          <a:prstGeom prst="rect">
            <a:avLst/>
          </a:prstGeom>
          <a:noFill/>
        </p:spPr>
        <p:txBody>
          <a:bodyPr wrap="none" rtlCol="0">
            <a:spAutoFit/>
          </a:bodyPr>
          <a:lstStyle/>
          <a:p>
            <a:r>
              <a:rPr kumimoji="1" lang="zh-CN" altLang="en-US" dirty="0"/>
              <a:t>扭摆刀时应在</a:t>
            </a:r>
            <a:endParaRPr kumimoji="1" lang="en-US" altLang="zh-CN" dirty="0"/>
          </a:p>
          <a:p>
            <a:r>
              <a:rPr kumimoji="1" lang="zh-CN" altLang="en-US" dirty="0"/>
              <a:t>同一平面</a:t>
            </a:r>
            <a:endParaRPr kumimoji="1" lang="en-US" altLang="zh-CN" dirty="0"/>
          </a:p>
          <a:p>
            <a:r>
              <a:rPr lang="zh-CN" altLang="en-US" dirty="0"/>
              <a:t>而不是圆弧面</a:t>
            </a:r>
            <a:endParaRPr kumimoji="1" lang="zh-CN" altLang="en-US" dirty="0"/>
          </a:p>
        </p:txBody>
      </p:sp>
    </p:spTree>
    <p:extLst>
      <p:ext uri="{BB962C8B-B14F-4D97-AF65-F5344CB8AC3E}">
        <p14:creationId xmlns:p14="http://schemas.microsoft.com/office/powerpoint/2010/main" val="179579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F1100-C7B5-3D49-9C43-7F55DE5CDD07}"/>
              </a:ext>
            </a:extLst>
          </p:cNvPr>
          <p:cNvSpPr>
            <a:spLocks noGrp="1"/>
          </p:cNvSpPr>
          <p:nvPr>
            <p:ph type="title"/>
          </p:nvPr>
        </p:nvSpPr>
        <p:spPr/>
        <p:txBody>
          <a:bodyPr/>
          <a:lstStyle/>
          <a:p>
            <a:r>
              <a:rPr kumimoji="1" lang="zh-CN" altLang="en-US" dirty="0"/>
              <a:t>巩膜隧道切口</a:t>
            </a:r>
          </a:p>
        </p:txBody>
      </p:sp>
      <p:sp>
        <p:nvSpPr>
          <p:cNvPr id="3" name="内容占位符 2">
            <a:extLst>
              <a:ext uri="{FF2B5EF4-FFF2-40B4-BE49-F238E27FC236}">
                <a16:creationId xmlns:a16="http://schemas.microsoft.com/office/drawing/2014/main" id="{8A839267-69CC-8F47-A2F4-C5542BB1B8BA}"/>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945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线连接符 15">
            <a:extLst>
              <a:ext uri="{FF2B5EF4-FFF2-40B4-BE49-F238E27FC236}">
                <a16:creationId xmlns:a16="http://schemas.microsoft.com/office/drawing/2014/main" id="{D52DFEEB-4EDC-A44F-A36C-E70BAD022A81}"/>
              </a:ext>
            </a:extLst>
          </p:cNvPr>
          <p:cNvCxnSpPr>
            <a:cxnSpLocks/>
          </p:cNvCxnSpPr>
          <p:nvPr/>
        </p:nvCxnSpPr>
        <p:spPr>
          <a:xfrm>
            <a:off x="2573319" y="2346286"/>
            <a:ext cx="1525077" cy="2385805"/>
          </a:xfrm>
          <a:prstGeom prst="line">
            <a:avLst/>
          </a:prstGeom>
        </p:spPr>
        <p:style>
          <a:lnRef idx="3">
            <a:schemeClr val="accent3"/>
          </a:lnRef>
          <a:fillRef idx="0">
            <a:schemeClr val="accent3"/>
          </a:fillRef>
          <a:effectRef idx="2">
            <a:schemeClr val="accent3"/>
          </a:effectRef>
          <a:fontRef idx="minor">
            <a:schemeClr val="tx1"/>
          </a:fontRef>
        </p:style>
      </p:cxnSp>
      <p:sp>
        <p:nvSpPr>
          <p:cNvPr id="2" name="标题 1">
            <a:extLst>
              <a:ext uri="{FF2B5EF4-FFF2-40B4-BE49-F238E27FC236}">
                <a16:creationId xmlns:a16="http://schemas.microsoft.com/office/drawing/2014/main" id="{F5F0A21B-BEE0-C140-A3FD-67AEEB17FC97}"/>
              </a:ext>
            </a:extLst>
          </p:cNvPr>
          <p:cNvSpPr>
            <a:spLocks noGrp="1"/>
          </p:cNvSpPr>
          <p:nvPr>
            <p:ph type="title"/>
          </p:nvPr>
        </p:nvSpPr>
        <p:spPr/>
        <p:txBody>
          <a:bodyPr/>
          <a:lstStyle/>
          <a:p>
            <a:r>
              <a:rPr kumimoji="1" lang="zh-CN" altLang="en-US" dirty="0"/>
              <a:t>透明角膜切口</a:t>
            </a:r>
          </a:p>
        </p:txBody>
      </p:sp>
      <p:grpSp>
        <p:nvGrpSpPr>
          <p:cNvPr id="5" name="组合 4">
            <a:extLst>
              <a:ext uri="{FF2B5EF4-FFF2-40B4-BE49-F238E27FC236}">
                <a16:creationId xmlns:a16="http://schemas.microsoft.com/office/drawing/2014/main" id="{E3F48E3A-C3F4-8046-BFC3-A4432A57FC00}"/>
              </a:ext>
            </a:extLst>
          </p:cNvPr>
          <p:cNvGrpSpPr/>
          <p:nvPr/>
        </p:nvGrpSpPr>
        <p:grpSpPr>
          <a:xfrm>
            <a:off x="1743651" y="1063625"/>
            <a:ext cx="3498908" cy="4309510"/>
            <a:chOff x="844491" y="1031654"/>
            <a:chExt cx="3498908" cy="4309510"/>
          </a:xfrm>
        </p:grpSpPr>
        <p:grpSp>
          <p:nvGrpSpPr>
            <p:cNvPr id="6" name="组合 5">
              <a:extLst>
                <a:ext uri="{FF2B5EF4-FFF2-40B4-BE49-F238E27FC236}">
                  <a16:creationId xmlns:a16="http://schemas.microsoft.com/office/drawing/2014/main" id="{81E6DF63-6802-F344-AA8C-CA3A30DED4EF}"/>
                </a:ext>
              </a:extLst>
            </p:cNvPr>
            <p:cNvGrpSpPr/>
            <p:nvPr/>
          </p:nvGrpSpPr>
          <p:grpSpPr>
            <a:xfrm>
              <a:off x="844491" y="2194177"/>
              <a:ext cx="3498908" cy="3146987"/>
              <a:chOff x="677376" y="725974"/>
              <a:chExt cx="8756553" cy="7875817"/>
            </a:xfrm>
          </p:grpSpPr>
          <p:grpSp>
            <p:nvGrpSpPr>
              <p:cNvPr id="7" name="组 8">
                <a:extLst>
                  <a:ext uri="{FF2B5EF4-FFF2-40B4-BE49-F238E27FC236}">
                    <a16:creationId xmlns:a16="http://schemas.microsoft.com/office/drawing/2014/main" id="{45914396-4086-7449-8DE7-CC7B163FDE6F}"/>
                  </a:ext>
                </a:extLst>
              </p:cNvPr>
              <p:cNvGrpSpPr/>
              <p:nvPr/>
            </p:nvGrpSpPr>
            <p:grpSpPr>
              <a:xfrm>
                <a:off x="677376" y="725974"/>
                <a:ext cx="8756553" cy="6151236"/>
                <a:chOff x="249425" y="309850"/>
                <a:chExt cx="8756553" cy="6151236"/>
              </a:xfrm>
            </p:grpSpPr>
            <p:pic>
              <p:nvPicPr>
                <p:cNvPr id="11" name="图片 10" descr="20150826_162150000_iOS.png">
                  <a:extLst>
                    <a:ext uri="{FF2B5EF4-FFF2-40B4-BE49-F238E27FC236}">
                      <a16:creationId xmlns:a16="http://schemas.microsoft.com/office/drawing/2014/main" id="{EDF6B36E-081A-A449-BB2F-7D657A0F8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5" y="309850"/>
                  <a:ext cx="8756553" cy="6151236"/>
                </a:xfrm>
                <a:prstGeom prst="rect">
                  <a:avLst/>
                </a:prstGeom>
              </p:spPr>
            </p:pic>
            <p:pic>
              <p:nvPicPr>
                <p:cNvPr id="12" name="图片 11" descr="开睑器t.png">
                  <a:extLst>
                    <a:ext uri="{FF2B5EF4-FFF2-40B4-BE49-F238E27FC236}">
                      <a16:creationId xmlns:a16="http://schemas.microsoft.com/office/drawing/2014/main" id="{153D2D7B-0EFB-6E4D-940C-52D37B8A32AB}"/>
                    </a:ext>
                  </a:extLst>
                </p:cNvPr>
                <p:cNvPicPr>
                  <a:picLocks noChangeAspect="1"/>
                </p:cNvPicPr>
                <p:nvPr/>
              </p:nvPicPr>
              <p:blipFill rotWithShape="1">
                <a:blip r:embed="rId4">
                  <a:extLst>
                    <a:ext uri="{28A0092B-C50C-407E-A947-70E740481C1C}">
                      <a14:useLocalDpi xmlns:a14="http://schemas.microsoft.com/office/drawing/2010/main" val="0"/>
                    </a:ext>
                  </a:extLst>
                </a:blip>
                <a:srcRect t="3598" r="28183"/>
                <a:stretch/>
              </p:blipFill>
              <p:spPr>
                <a:xfrm>
                  <a:off x="2138006" y="911180"/>
                  <a:ext cx="6085783" cy="5369512"/>
                </a:xfrm>
                <a:prstGeom prst="rect">
                  <a:avLst/>
                </a:prstGeom>
              </p:spPr>
            </p:pic>
          </p:grpSp>
          <p:pic>
            <p:nvPicPr>
              <p:cNvPr id="8" name="图片 7" descr="3.2刀w.png">
                <a:extLst>
                  <a:ext uri="{FF2B5EF4-FFF2-40B4-BE49-F238E27FC236}">
                    <a16:creationId xmlns:a16="http://schemas.microsoft.com/office/drawing/2014/main" id="{D807E13B-C3FB-6347-9783-70E33F7096D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5351" b="93529" l="6000" r="90000">
                            <a14:foregroundMark x1="14138" y1="27187" x2="13862" y2="85936"/>
                            <a14:foregroundMark x1="16172" y1="19884" x2="16172" y2="28416"/>
                            <a14:foregroundMark x1="12966" y1="69848" x2="15310" y2="70607"/>
                            <a14:foregroundMark x1="15103" y1="65365" x2="15103" y2="65365"/>
                            <a14:foregroundMark x1="15103" y1="61388" x2="15103" y2="61388"/>
                            <a14:foregroundMark x1="10586" y1="87021" x2="17690" y2="87274"/>
                            <a14:foregroundMark x1="17690" y1="81779" x2="17448" y2="85286"/>
                            <a14:foregroundMark x1="10586" y1="89262" x2="18655" y2="89262"/>
                          </a14:backgroundRemoval>
                        </a14:imgEffect>
                      </a14:imgLayer>
                    </a14:imgProps>
                  </a:ext>
                  <a:ext uri="{28A0092B-C50C-407E-A947-70E740481C1C}">
                    <a14:useLocalDpi xmlns:a14="http://schemas.microsoft.com/office/drawing/2010/main" val="0"/>
                  </a:ext>
                </a:extLst>
              </a:blip>
              <a:srcRect r="72090"/>
              <a:stretch/>
            </p:blipFill>
            <p:spPr>
              <a:xfrm rot="19904880">
                <a:off x="5254110" y="4386407"/>
                <a:ext cx="1233535" cy="4215384"/>
              </a:xfrm>
              <a:prstGeom prst="rect">
                <a:avLst/>
              </a:prstGeom>
            </p:spPr>
          </p:pic>
          <p:sp>
            <p:nvSpPr>
              <p:cNvPr id="10" name="矩形 9">
                <a:extLst>
                  <a:ext uri="{FF2B5EF4-FFF2-40B4-BE49-F238E27FC236}">
                    <a16:creationId xmlns:a16="http://schemas.microsoft.com/office/drawing/2014/main" id="{9F1A6612-3598-3141-97A0-07B3B04DA336}"/>
                  </a:ext>
                </a:extLst>
              </p:cNvPr>
              <p:cNvSpPr/>
              <p:nvPr/>
            </p:nvSpPr>
            <p:spPr>
              <a:xfrm rot="3081500">
                <a:off x="3503220" y="4457683"/>
                <a:ext cx="279750" cy="155753"/>
              </a:xfrm>
              <a:prstGeom prst="rect">
                <a:avLst/>
              </a:prstGeom>
              <a:solidFill>
                <a:srgbClr val="BFBFBF">
                  <a:alpha val="59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pic>
          <p:nvPicPr>
            <p:cNvPr id="14" name="图片 13" descr="镊子w.png">
              <a:extLst>
                <a:ext uri="{FF2B5EF4-FFF2-40B4-BE49-F238E27FC236}">
                  <a16:creationId xmlns:a16="http://schemas.microsoft.com/office/drawing/2014/main" id="{319BE468-4522-304C-8BFC-ED0C0B42115E}"/>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9931" b="89954" l="3144" r="89990">
                          <a14:foregroundMark x1="33627" y1="50346" x2="86645" y2="49538"/>
                          <a14:foregroundMark x1="52163" y1="60624" x2="57545" y2="60624"/>
                        </a14:backgroundRemoval>
                      </a14:imgEffect>
                    </a14:imgLayer>
                  </a14:imgProps>
                </a:ext>
                <a:ext uri="{28A0092B-C50C-407E-A947-70E740481C1C}">
                  <a14:useLocalDpi xmlns:a14="http://schemas.microsoft.com/office/drawing/2010/main" val="0"/>
                </a:ext>
              </a:extLst>
            </a:blip>
            <a:srcRect r="49490"/>
            <a:stretch/>
          </p:blipFill>
          <p:spPr>
            <a:xfrm rot="14285068">
              <a:off x="498257" y="1700490"/>
              <a:ext cx="2351804" cy="1014131"/>
            </a:xfrm>
            <a:prstGeom prst="rect">
              <a:avLst/>
            </a:prstGeom>
          </p:spPr>
        </p:pic>
      </p:grpSp>
      <p:pic>
        <p:nvPicPr>
          <p:cNvPr id="13" name="图形 12" descr="选中标记">
            <a:extLst>
              <a:ext uri="{FF2B5EF4-FFF2-40B4-BE49-F238E27FC236}">
                <a16:creationId xmlns:a16="http://schemas.microsoft.com/office/drawing/2014/main" id="{C097081E-F21D-834D-BB61-DD552C2709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98750" y="1119931"/>
            <a:ext cx="914400" cy="914400"/>
          </a:xfrm>
          <a:prstGeom prst="rect">
            <a:avLst/>
          </a:prstGeom>
        </p:spPr>
      </p:pic>
      <p:cxnSp>
        <p:nvCxnSpPr>
          <p:cNvPr id="18" name="直线连接符 17">
            <a:extLst>
              <a:ext uri="{FF2B5EF4-FFF2-40B4-BE49-F238E27FC236}">
                <a16:creationId xmlns:a16="http://schemas.microsoft.com/office/drawing/2014/main" id="{A8518145-0FA7-FE40-917A-6F309FCD93F3}"/>
              </a:ext>
            </a:extLst>
          </p:cNvPr>
          <p:cNvCxnSpPr>
            <a:cxnSpLocks/>
          </p:cNvCxnSpPr>
          <p:nvPr/>
        </p:nvCxnSpPr>
        <p:spPr>
          <a:xfrm flipV="1">
            <a:off x="2119040" y="2571750"/>
            <a:ext cx="2452960" cy="1628294"/>
          </a:xfrm>
          <a:prstGeom prst="line">
            <a:avLst/>
          </a:prstGeom>
          <a:ln>
            <a:prstDash val="sysDot"/>
          </a:ln>
        </p:spPr>
        <p:style>
          <a:lnRef idx="3">
            <a:schemeClr val="accent2"/>
          </a:lnRef>
          <a:fillRef idx="0">
            <a:schemeClr val="accent2"/>
          </a:fillRef>
          <a:effectRef idx="2">
            <a:schemeClr val="accent2"/>
          </a:effectRef>
          <a:fontRef idx="minor">
            <a:schemeClr val="tx1"/>
          </a:fontRef>
        </p:style>
      </p:cxnSp>
      <p:pic>
        <p:nvPicPr>
          <p:cNvPr id="22" name="图形 21" descr="关闭">
            <a:extLst>
              <a:ext uri="{FF2B5EF4-FFF2-40B4-BE49-F238E27FC236}">
                <a16:creationId xmlns:a16="http://schemas.microsoft.com/office/drawing/2014/main" id="{28A19136-DD8B-1C4A-89B9-44284DF297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50565" y="2054481"/>
            <a:ext cx="914400" cy="914400"/>
          </a:xfrm>
          <a:prstGeom prst="rect">
            <a:avLst/>
          </a:prstGeom>
        </p:spPr>
      </p:pic>
    </p:spTree>
    <p:extLst>
      <p:ext uri="{BB962C8B-B14F-4D97-AF65-F5344CB8AC3E}">
        <p14:creationId xmlns:p14="http://schemas.microsoft.com/office/powerpoint/2010/main" val="361619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9E6C3-5756-D642-AB4C-FF23962533B8}"/>
              </a:ext>
            </a:extLst>
          </p:cNvPr>
          <p:cNvSpPr>
            <a:spLocks noGrp="1"/>
          </p:cNvSpPr>
          <p:nvPr>
            <p:ph type="title"/>
          </p:nvPr>
        </p:nvSpPr>
        <p:spPr/>
        <p:txBody>
          <a:bodyPr>
            <a:normAutofit fontScale="90000"/>
          </a:bodyPr>
          <a:lstStyle/>
          <a:p>
            <a:r>
              <a:rPr kumimoji="1" lang="zh-CN" altLang="en-US" dirty="0"/>
              <a:t>透明角膜切口</a:t>
            </a:r>
            <a:br>
              <a:rPr kumimoji="1" lang="en-US" altLang="zh-CN" dirty="0"/>
            </a:br>
            <a:r>
              <a:rPr kumimoji="1" lang="zh-CN" altLang="en-US" dirty="0"/>
              <a:t>用力方向</a:t>
            </a:r>
          </a:p>
        </p:txBody>
      </p:sp>
      <p:grpSp>
        <p:nvGrpSpPr>
          <p:cNvPr id="77" name="组合 76">
            <a:extLst>
              <a:ext uri="{FF2B5EF4-FFF2-40B4-BE49-F238E27FC236}">
                <a16:creationId xmlns:a16="http://schemas.microsoft.com/office/drawing/2014/main" id="{42053E24-7072-0D49-93B3-0DD622D6C112}"/>
              </a:ext>
            </a:extLst>
          </p:cNvPr>
          <p:cNvGrpSpPr/>
          <p:nvPr/>
        </p:nvGrpSpPr>
        <p:grpSpPr>
          <a:xfrm>
            <a:off x="-4281731" y="1855306"/>
            <a:ext cx="9147662" cy="5225424"/>
            <a:chOff x="-2689139" y="2404161"/>
            <a:chExt cx="5727700" cy="3271837"/>
          </a:xfrm>
        </p:grpSpPr>
        <p:sp>
          <p:nvSpPr>
            <p:cNvPr id="70" name="空心弧 69">
              <a:extLst>
                <a:ext uri="{FF2B5EF4-FFF2-40B4-BE49-F238E27FC236}">
                  <a16:creationId xmlns:a16="http://schemas.microsoft.com/office/drawing/2014/main" id="{35C6C9C1-3F4D-214E-B842-C4311E734F84}"/>
                </a:ext>
              </a:extLst>
            </p:cNvPr>
            <p:cNvSpPr/>
            <p:nvPr/>
          </p:nvSpPr>
          <p:spPr>
            <a:xfrm>
              <a:off x="-2689139" y="2404161"/>
              <a:ext cx="5727700" cy="3271837"/>
            </a:xfrm>
            <a:prstGeom prst="blockArc">
              <a:avLst>
                <a:gd name="adj1" fmla="val 16258191"/>
                <a:gd name="adj2" fmla="val 21171875"/>
                <a:gd name="adj3" fmla="val 1651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72" name="直线箭头连接符 71">
              <a:extLst>
                <a:ext uri="{FF2B5EF4-FFF2-40B4-BE49-F238E27FC236}">
                  <a16:creationId xmlns:a16="http://schemas.microsoft.com/office/drawing/2014/main" id="{9AF24127-212E-FF49-854C-E366BB3301AB}"/>
                </a:ext>
              </a:extLst>
            </p:cNvPr>
            <p:cNvCxnSpPr/>
            <p:nvPr/>
          </p:nvCxnSpPr>
          <p:spPr>
            <a:xfrm flipH="1" flipV="1">
              <a:off x="2290119" y="3229232"/>
              <a:ext cx="593124" cy="2636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直线箭头连接符 73">
              <a:extLst>
                <a:ext uri="{FF2B5EF4-FFF2-40B4-BE49-F238E27FC236}">
                  <a16:creationId xmlns:a16="http://schemas.microsoft.com/office/drawing/2014/main" id="{3B95BE8D-4D77-814A-82D2-522C09E58866}"/>
                </a:ext>
              </a:extLst>
            </p:cNvPr>
            <p:cNvCxnSpPr/>
            <p:nvPr/>
          </p:nvCxnSpPr>
          <p:spPr>
            <a:xfrm flipH="1">
              <a:off x="2014330" y="3220278"/>
              <a:ext cx="265044" cy="2517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直线箭头连接符 75">
              <a:extLst>
                <a:ext uri="{FF2B5EF4-FFF2-40B4-BE49-F238E27FC236}">
                  <a16:creationId xmlns:a16="http://schemas.microsoft.com/office/drawing/2014/main" id="{58BC14D9-CB1C-CC45-AC15-541BAC2408C4}"/>
                </a:ext>
              </a:extLst>
            </p:cNvPr>
            <p:cNvCxnSpPr/>
            <p:nvPr/>
          </p:nvCxnSpPr>
          <p:spPr>
            <a:xfrm flipH="1">
              <a:off x="1351722" y="3492843"/>
              <a:ext cx="6758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78110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1748B-FC85-9941-AC2E-8A924A0C51F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8DC7646-C2C6-4C4D-8EC0-B00975DE481A}"/>
              </a:ext>
            </a:extLst>
          </p:cNvPr>
          <p:cNvSpPr>
            <a:spLocks noGrp="1"/>
          </p:cNvSpPr>
          <p:nvPr>
            <p:ph idx="1"/>
          </p:nvPr>
        </p:nvSpPr>
        <p:spPr/>
        <p:txBody>
          <a:bodyPr/>
          <a:lstStyle/>
          <a:p>
            <a:r>
              <a:rPr lang="zh-CN" altLang="en-US" dirty="0"/>
              <a:t>透明角膜 </a:t>
            </a:r>
            <a:r>
              <a:rPr lang="en-US" altLang="zh-CN" dirty="0"/>
              <a:t>vs</a:t>
            </a:r>
            <a:r>
              <a:rPr lang="zh-CN" altLang="en-US" dirty="0"/>
              <a:t> 角巩膜缘</a:t>
            </a:r>
            <a:endParaRPr lang="en-US" altLang="zh-CN" dirty="0"/>
          </a:p>
          <a:p>
            <a:pPr lvl="1"/>
            <a:r>
              <a:rPr kumimoji="1" lang="zh-CN" altLang="en-US" dirty="0"/>
              <a:t>留出消防通道</a:t>
            </a:r>
          </a:p>
        </p:txBody>
      </p:sp>
      <p:pic>
        <p:nvPicPr>
          <p:cNvPr id="14" name="图片 13" descr="20150826_162157000_iOS.png">
            <a:extLst>
              <a:ext uri="{FF2B5EF4-FFF2-40B4-BE49-F238E27FC236}">
                <a16:creationId xmlns:a16="http://schemas.microsoft.com/office/drawing/2014/main" id="{8B1B6A18-56FD-CC47-994B-0CBD2773F23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1760606" y="2246630"/>
            <a:ext cx="1686985" cy="1798772"/>
          </a:xfrm>
          <a:prstGeom prst="rect">
            <a:avLst/>
          </a:prstGeom>
          <a:noFill/>
          <a:ln>
            <a:noFill/>
          </a:ln>
        </p:spPr>
      </p:pic>
      <p:sp>
        <p:nvSpPr>
          <p:cNvPr id="15" name="矩形 14">
            <a:extLst>
              <a:ext uri="{FF2B5EF4-FFF2-40B4-BE49-F238E27FC236}">
                <a16:creationId xmlns:a16="http://schemas.microsoft.com/office/drawing/2014/main" id="{2619F4E1-693F-6046-94A2-C3DAC59FB935}"/>
              </a:ext>
            </a:extLst>
          </p:cNvPr>
          <p:cNvSpPr/>
          <p:nvPr/>
        </p:nvSpPr>
        <p:spPr>
          <a:xfrm rot="20272321">
            <a:off x="2735106" y="3646585"/>
            <a:ext cx="404569" cy="324701"/>
          </a:xfrm>
          <a:prstGeom prst="rect">
            <a:avLst/>
          </a:prstGeom>
          <a:solidFill>
            <a:schemeClr val="bg1">
              <a:lumMod val="50000"/>
              <a:alpha val="6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8457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98937-0F39-DF46-86F3-CD1B51331E2F}"/>
              </a:ext>
            </a:extLst>
          </p:cNvPr>
          <p:cNvSpPr>
            <a:spLocks noGrp="1"/>
          </p:cNvSpPr>
          <p:nvPr>
            <p:ph type="title"/>
          </p:nvPr>
        </p:nvSpPr>
        <p:spPr/>
        <p:txBody>
          <a:bodyPr/>
          <a:lstStyle/>
          <a:p>
            <a:r>
              <a:rPr lang="zh-CN" altLang="en-US" dirty="0"/>
              <a:t>切口的位置</a:t>
            </a:r>
            <a:endParaRPr kumimoji="1" lang="zh-CN" altLang="en-US" dirty="0"/>
          </a:p>
        </p:txBody>
      </p:sp>
      <p:pic>
        <p:nvPicPr>
          <p:cNvPr id="4" name="图片 3" descr="20150826_162157000_iOS.png">
            <a:extLst>
              <a:ext uri="{FF2B5EF4-FFF2-40B4-BE49-F238E27FC236}">
                <a16:creationId xmlns:a16="http://schemas.microsoft.com/office/drawing/2014/main" id="{097CC2B6-4AD4-FC4C-8F6D-503A35D08CF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1780125" y="1717438"/>
            <a:ext cx="2373171" cy="2530428"/>
          </a:xfrm>
          <a:prstGeom prst="rect">
            <a:avLst/>
          </a:prstGeom>
          <a:noFill/>
          <a:ln>
            <a:noFill/>
          </a:ln>
        </p:spPr>
      </p:pic>
      <p:sp>
        <p:nvSpPr>
          <p:cNvPr id="5" name="矩形 4">
            <a:extLst>
              <a:ext uri="{FF2B5EF4-FFF2-40B4-BE49-F238E27FC236}">
                <a16:creationId xmlns:a16="http://schemas.microsoft.com/office/drawing/2014/main" id="{9A5C9DF2-5481-D94C-BECD-F01022626C94}"/>
              </a:ext>
            </a:extLst>
          </p:cNvPr>
          <p:cNvSpPr/>
          <p:nvPr/>
        </p:nvSpPr>
        <p:spPr>
          <a:xfrm rot="20272321">
            <a:off x="3157522" y="3733250"/>
            <a:ext cx="569129" cy="456774"/>
          </a:xfrm>
          <a:prstGeom prst="rect">
            <a:avLst/>
          </a:prstGeom>
          <a:solidFill>
            <a:schemeClr val="bg1">
              <a:lumMod val="50000"/>
              <a:alpha val="6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D01276F4-D27A-4244-93EB-F36C89E61EAD}"/>
              </a:ext>
            </a:extLst>
          </p:cNvPr>
          <p:cNvSpPr txBox="1"/>
          <p:nvPr/>
        </p:nvSpPr>
        <p:spPr>
          <a:xfrm>
            <a:off x="2753759" y="4246101"/>
            <a:ext cx="418704" cy="369332"/>
          </a:xfrm>
          <a:prstGeom prst="rect">
            <a:avLst/>
          </a:prstGeom>
          <a:noFill/>
        </p:spPr>
        <p:txBody>
          <a:bodyPr wrap="none" rtlCol="0">
            <a:spAutoFit/>
          </a:bodyPr>
          <a:lstStyle/>
          <a:p>
            <a:r>
              <a:rPr kumimoji="1" lang="en-US" altLang="zh-CN" dirty="0"/>
              <a:t>12</a:t>
            </a:r>
            <a:endParaRPr kumimoji="1" lang="zh-CN" altLang="en-US" dirty="0"/>
          </a:p>
        </p:txBody>
      </p:sp>
      <p:sp>
        <p:nvSpPr>
          <p:cNvPr id="7" name="文本框 6">
            <a:extLst>
              <a:ext uri="{FF2B5EF4-FFF2-40B4-BE49-F238E27FC236}">
                <a16:creationId xmlns:a16="http://schemas.microsoft.com/office/drawing/2014/main" id="{F25A693E-C6C3-D845-A7D6-818F62BEF95A}"/>
              </a:ext>
            </a:extLst>
          </p:cNvPr>
          <p:cNvSpPr txBox="1"/>
          <p:nvPr/>
        </p:nvSpPr>
        <p:spPr>
          <a:xfrm>
            <a:off x="3453026" y="4193992"/>
            <a:ext cx="418704" cy="369332"/>
          </a:xfrm>
          <a:prstGeom prst="rect">
            <a:avLst/>
          </a:prstGeom>
          <a:noFill/>
        </p:spPr>
        <p:txBody>
          <a:bodyPr wrap="none" rtlCol="0">
            <a:spAutoFit/>
          </a:bodyPr>
          <a:lstStyle/>
          <a:p>
            <a:r>
              <a:rPr kumimoji="1" lang="en-US" altLang="zh-CN" dirty="0"/>
              <a:t>11</a:t>
            </a:r>
            <a:endParaRPr kumimoji="1" lang="zh-CN" altLang="en-US" dirty="0"/>
          </a:p>
        </p:txBody>
      </p:sp>
      <p:sp>
        <p:nvSpPr>
          <p:cNvPr id="8" name="文本框 7">
            <a:extLst>
              <a:ext uri="{FF2B5EF4-FFF2-40B4-BE49-F238E27FC236}">
                <a16:creationId xmlns:a16="http://schemas.microsoft.com/office/drawing/2014/main" id="{598CF9B6-D1D8-C84E-ADBD-DAB937120C8A}"/>
              </a:ext>
            </a:extLst>
          </p:cNvPr>
          <p:cNvSpPr txBox="1"/>
          <p:nvPr/>
        </p:nvSpPr>
        <p:spPr>
          <a:xfrm>
            <a:off x="4153296" y="2744112"/>
            <a:ext cx="301686" cy="369332"/>
          </a:xfrm>
          <a:prstGeom prst="rect">
            <a:avLst/>
          </a:prstGeom>
          <a:noFill/>
        </p:spPr>
        <p:txBody>
          <a:bodyPr wrap="none" rtlCol="0">
            <a:spAutoFit/>
          </a:bodyPr>
          <a:lstStyle/>
          <a:p>
            <a:r>
              <a:rPr kumimoji="1" lang="en-US" altLang="zh-CN" dirty="0"/>
              <a:t>9</a:t>
            </a:r>
            <a:endParaRPr kumimoji="1" lang="zh-CN" altLang="en-US" dirty="0"/>
          </a:p>
        </p:txBody>
      </p:sp>
      <p:sp>
        <p:nvSpPr>
          <p:cNvPr id="9" name="文本框 8">
            <a:extLst>
              <a:ext uri="{FF2B5EF4-FFF2-40B4-BE49-F238E27FC236}">
                <a16:creationId xmlns:a16="http://schemas.microsoft.com/office/drawing/2014/main" id="{7EAFDEAA-828C-B442-B0E1-A06886CC4D16}"/>
              </a:ext>
            </a:extLst>
          </p:cNvPr>
          <p:cNvSpPr txBox="1"/>
          <p:nvPr/>
        </p:nvSpPr>
        <p:spPr>
          <a:xfrm>
            <a:off x="2795962" y="1349870"/>
            <a:ext cx="301686" cy="369332"/>
          </a:xfrm>
          <a:prstGeom prst="rect">
            <a:avLst/>
          </a:prstGeom>
          <a:noFill/>
        </p:spPr>
        <p:txBody>
          <a:bodyPr wrap="none" rtlCol="0">
            <a:spAutoFit/>
          </a:bodyPr>
          <a:lstStyle/>
          <a:p>
            <a:r>
              <a:rPr kumimoji="1" lang="en-US" altLang="zh-CN" dirty="0"/>
              <a:t>6</a:t>
            </a:r>
            <a:endParaRPr kumimoji="1" lang="zh-CN" altLang="en-US" dirty="0"/>
          </a:p>
        </p:txBody>
      </p:sp>
      <p:sp>
        <p:nvSpPr>
          <p:cNvPr id="10" name="文本框 9">
            <a:extLst>
              <a:ext uri="{FF2B5EF4-FFF2-40B4-BE49-F238E27FC236}">
                <a16:creationId xmlns:a16="http://schemas.microsoft.com/office/drawing/2014/main" id="{14EEE6EA-B9D4-A74E-B613-FFBA8FC3BEF9}"/>
              </a:ext>
            </a:extLst>
          </p:cNvPr>
          <p:cNvSpPr txBox="1"/>
          <p:nvPr/>
        </p:nvSpPr>
        <p:spPr>
          <a:xfrm>
            <a:off x="1438629" y="2733916"/>
            <a:ext cx="301686" cy="369332"/>
          </a:xfrm>
          <a:prstGeom prst="rect">
            <a:avLst/>
          </a:prstGeom>
          <a:noFill/>
        </p:spPr>
        <p:txBody>
          <a:bodyPr wrap="none" rtlCol="0">
            <a:spAutoFit/>
          </a:bodyPr>
          <a:lstStyle/>
          <a:p>
            <a:r>
              <a:rPr kumimoji="1" lang="en-US" altLang="zh-CN" dirty="0"/>
              <a:t>3</a:t>
            </a:r>
            <a:endParaRPr kumimoji="1" lang="zh-CN" altLang="en-US" dirty="0"/>
          </a:p>
        </p:txBody>
      </p:sp>
      <p:cxnSp>
        <p:nvCxnSpPr>
          <p:cNvPr id="12" name="直线连接符 11">
            <a:extLst>
              <a:ext uri="{FF2B5EF4-FFF2-40B4-BE49-F238E27FC236}">
                <a16:creationId xmlns:a16="http://schemas.microsoft.com/office/drawing/2014/main" id="{64A02A98-E6A5-364C-B356-17EE6D580F03}"/>
              </a:ext>
            </a:extLst>
          </p:cNvPr>
          <p:cNvCxnSpPr>
            <a:cxnSpLocks/>
          </p:cNvCxnSpPr>
          <p:nvPr/>
        </p:nvCxnSpPr>
        <p:spPr>
          <a:xfrm>
            <a:off x="2999334" y="2953654"/>
            <a:ext cx="838106" cy="1954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线连接符 13">
            <a:extLst>
              <a:ext uri="{FF2B5EF4-FFF2-40B4-BE49-F238E27FC236}">
                <a16:creationId xmlns:a16="http://schemas.microsoft.com/office/drawing/2014/main" id="{FD83CD19-2DA6-0041-92C5-98AFA8279E1C}"/>
              </a:ext>
            </a:extLst>
          </p:cNvPr>
          <p:cNvCxnSpPr>
            <a:cxnSpLocks/>
          </p:cNvCxnSpPr>
          <p:nvPr/>
        </p:nvCxnSpPr>
        <p:spPr>
          <a:xfrm flipH="1">
            <a:off x="1211580" y="2958022"/>
            <a:ext cx="1787755" cy="697204"/>
          </a:xfrm>
          <a:prstGeom prst="line">
            <a:avLst/>
          </a:prstGeom>
        </p:spPr>
        <p:style>
          <a:lnRef idx="2">
            <a:schemeClr val="accent1"/>
          </a:lnRef>
          <a:fillRef idx="0">
            <a:schemeClr val="accent1"/>
          </a:fillRef>
          <a:effectRef idx="1">
            <a:schemeClr val="accent1"/>
          </a:effectRef>
          <a:fontRef idx="minor">
            <a:schemeClr val="tx1"/>
          </a:fontRef>
        </p:style>
      </p:cxnSp>
      <p:sp>
        <p:nvSpPr>
          <p:cNvPr id="17" name="三角形 16">
            <a:extLst>
              <a:ext uri="{FF2B5EF4-FFF2-40B4-BE49-F238E27FC236}">
                <a16:creationId xmlns:a16="http://schemas.microsoft.com/office/drawing/2014/main" id="{3770094D-B886-3C43-9551-CD410E144E9F}"/>
              </a:ext>
            </a:extLst>
          </p:cNvPr>
          <p:cNvSpPr/>
          <p:nvPr/>
        </p:nvSpPr>
        <p:spPr>
          <a:xfrm rot="4401924">
            <a:off x="1572796" y="2268687"/>
            <a:ext cx="1033282" cy="1905427"/>
          </a:xfrm>
          <a:prstGeom prst="triangle">
            <a:avLst/>
          </a:prstGeom>
          <a:solidFill>
            <a:schemeClr val="bg1">
              <a:lumMod val="85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0371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60794-73BA-EC47-838B-DF860E964C8E}"/>
              </a:ext>
            </a:extLst>
          </p:cNvPr>
          <p:cNvSpPr>
            <a:spLocks noGrp="1"/>
          </p:cNvSpPr>
          <p:nvPr>
            <p:ph type="title"/>
          </p:nvPr>
        </p:nvSpPr>
        <p:spPr/>
        <p:txBody>
          <a:bodyPr/>
          <a:lstStyle/>
          <a:p>
            <a:r>
              <a:rPr lang="zh-CN" altLang="en-US" dirty="0"/>
              <a:t>主</a:t>
            </a:r>
            <a:r>
              <a:rPr kumimoji="1" lang="zh-CN" altLang="en-US" dirty="0"/>
              <a:t>切口位置与散光</a:t>
            </a:r>
          </a:p>
        </p:txBody>
      </p:sp>
      <p:grpSp>
        <p:nvGrpSpPr>
          <p:cNvPr id="13" name="组合 12">
            <a:extLst>
              <a:ext uri="{FF2B5EF4-FFF2-40B4-BE49-F238E27FC236}">
                <a16:creationId xmlns:a16="http://schemas.microsoft.com/office/drawing/2014/main" id="{A2351D7F-35BA-1E40-92FF-6061F10AF9F0}"/>
              </a:ext>
            </a:extLst>
          </p:cNvPr>
          <p:cNvGrpSpPr/>
          <p:nvPr/>
        </p:nvGrpSpPr>
        <p:grpSpPr>
          <a:xfrm>
            <a:off x="-63213" y="1057987"/>
            <a:ext cx="3219163" cy="3588808"/>
            <a:chOff x="321596" y="1057987"/>
            <a:chExt cx="3219163" cy="3588808"/>
          </a:xfrm>
        </p:grpSpPr>
        <p:pic>
          <p:nvPicPr>
            <p:cNvPr id="4" name="图片 3" descr="20150826_162157000_iOS.png">
              <a:extLst>
                <a:ext uri="{FF2B5EF4-FFF2-40B4-BE49-F238E27FC236}">
                  <a16:creationId xmlns:a16="http://schemas.microsoft.com/office/drawing/2014/main" id="{1655275B-818C-C444-B790-B8A091A809B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497015" y="1555206"/>
              <a:ext cx="2373171" cy="2530428"/>
            </a:xfrm>
            <a:prstGeom prst="rect">
              <a:avLst/>
            </a:prstGeom>
            <a:noFill/>
            <a:ln>
              <a:noFill/>
            </a:ln>
          </p:spPr>
        </p:pic>
        <p:cxnSp>
          <p:nvCxnSpPr>
            <p:cNvPr id="6" name="直线连接符 5">
              <a:extLst>
                <a:ext uri="{FF2B5EF4-FFF2-40B4-BE49-F238E27FC236}">
                  <a16:creationId xmlns:a16="http://schemas.microsoft.com/office/drawing/2014/main" id="{9B07CAAE-448B-3A4A-918E-308DFA13CE71}"/>
                </a:ext>
              </a:extLst>
            </p:cNvPr>
            <p:cNvCxnSpPr/>
            <p:nvPr/>
          </p:nvCxnSpPr>
          <p:spPr>
            <a:xfrm>
              <a:off x="1300141" y="1057987"/>
              <a:ext cx="825910" cy="352486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线连接符 6">
              <a:extLst>
                <a:ext uri="{FF2B5EF4-FFF2-40B4-BE49-F238E27FC236}">
                  <a16:creationId xmlns:a16="http://schemas.microsoft.com/office/drawing/2014/main" id="{E7C16F57-08A7-FB41-96A0-BA0058DA020C}"/>
                </a:ext>
              </a:extLst>
            </p:cNvPr>
            <p:cNvCxnSpPr>
              <a:cxnSpLocks/>
            </p:cNvCxnSpPr>
            <p:nvPr/>
          </p:nvCxnSpPr>
          <p:spPr>
            <a:xfrm flipV="1">
              <a:off x="321596" y="2433482"/>
              <a:ext cx="2716571" cy="634181"/>
            </a:xfrm>
            <a:prstGeom prst="line">
              <a:avLst/>
            </a:prstGeom>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F14EDA42-918D-EE4B-9DA4-8B78F33AD5E3}"/>
                </a:ext>
              </a:extLst>
            </p:cNvPr>
            <p:cNvSpPr txBox="1"/>
            <p:nvPr/>
          </p:nvSpPr>
          <p:spPr>
            <a:xfrm>
              <a:off x="1471705" y="4277463"/>
              <a:ext cx="654346" cy="369332"/>
            </a:xfrm>
            <a:prstGeom prst="rect">
              <a:avLst/>
            </a:prstGeom>
            <a:noFill/>
          </p:spPr>
          <p:txBody>
            <a:bodyPr wrap="none" rtlCol="0">
              <a:spAutoFit/>
            </a:bodyPr>
            <a:lstStyle/>
            <a:p>
              <a:r>
                <a:rPr lang="en-US" altLang="zh-CN" dirty="0"/>
                <a:t>K=40</a:t>
              </a:r>
              <a:endParaRPr kumimoji="1" lang="zh-CN" altLang="en-US" dirty="0"/>
            </a:p>
          </p:txBody>
        </p:sp>
        <p:sp>
          <p:nvSpPr>
            <p:cNvPr id="11" name="文本框 10">
              <a:extLst>
                <a:ext uri="{FF2B5EF4-FFF2-40B4-BE49-F238E27FC236}">
                  <a16:creationId xmlns:a16="http://schemas.microsoft.com/office/drawing/2014/main" id="{368FBB22-48E8-7C42-A704-0C31D16F17D3}"/>
                </a:ext>
              </a:extLst>
            </p:cNvPr>
            <p:cNvSpPr txBox="1"/>
            <p:nvPr/>
          </p:nvSpPr>
          <p:spPr>
            <a:xfrm>
              <a:off x="2886413" y="2064150"/>
              <a:ext cx="654346" cy="369332"/>
            </a:xfrm>
            <a:prstGeom prst="rect">
              <a:avLst/>
            </a:prstGeom>
            <a:noFill/>
          </p:spPr>
          <p:txBody>
            <a:bodyPr wrap="none" rtlCol="0">
              <a:spAutoFit/>
            </a:bodyPr>
            <a:lstStyle/>
            <a:p>
              <a:r>
                <a:rPr lang="en-US" altLang="zh-CN" dirty="0"/>
                <a:t>K=42</a:t>
              </a:r>
              <a:endParaRPr kumimoji="1" lang="zh-CN" altLang="en-US" dirty="0"/>
            </a:p>
          </p:txBody>
        </p:sp>
      </p:grpSp>
      <p:grpSp>
        <p:nvGrpSpPr>
          <p:cNvPr id="14" name="组合 13">
            <a:extLst>
              <a:ext uri="{FF2B5EF4-FFF2-40B4-BE49-F238E27FC236}">
                <a16:creationId xmlns:a16="http://schemas.microsoft.com/office/drawing/2014/main" id="{29474D2F-8906-D842-A548-62E8E2C7D5CA}"/>
              </a:ext>
            </a:extLst>
          </p:cNvPr>
          <p:cNvGrpSpPr/>
          <p:nvPr/>
        </p:nvGrpSpPr>
        <p:grpSpPr>
          <a:xfrm>
            <a:off x="2962418" y="1067784"/>
            <a:ext cx="3219163" cy="3588808"/>
            <a:chOff x="321596" y="1057987"/>
            <a:chExt cx="3219163" cy="3588808"/>
          </a:xfrm>
        </p:grpSpPr>
        <p:pic>
          <p:nvPicPr>
            <p:cNvPr id="15" name="图片 14" descr="20150826_162157000_iOS.png">
              <a:extLst>
                <a:ext uri="{FF2B5EF4-FFF2-40B4-BE49-F238E27FC236}">
                  <a16:creationId xmlns:a16="http://schemas.microsoft.com/office/drawing/2014/main" id="{52F78CC6-F6D7-874C-A7CA-68CF535BCED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497015" y="1555206"/>
              <a:ext cx="2373171" cy="2530428"/>
            </a:xfrm>
            <a:prstGeom prst="rect">
              <a:avLst/>
            </a:prstGeom>
            <a:noFill/>
            <a:ln>
              <a:noFill/>
            </a:ln>
          </p:spPr>
        </p:pic>
        <p:cxnSp>
          <p:nvCxnSpPr>
            <p:cNvPr id="16" name="直线连接符 15">
              <a:extLst>
                <a:ext uri="{FF2B5EF4-FFF2-40B4-BE49-F238E27FC236}">
                  <a16:creationId xmlns:a16="http://schemas.microsoft.com/office/drawing/2014/main" id="{A3904BC4-26AE-1D40-B1DD-FE17338F66E9}"/>
                </a:ext>
              </a:extLst>
            </p:cNvPr>
            <p:cNvCxnSpPr/>
            <p:nvPr/>
          </p:nvCxnSpPr>
          <p:spPr>
            <a:xfrm>
              <a:off x="1300141" y="1057987"/>
              <a:ext cx="825910" cy="35248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线连接符 16">
              <a:extLst>
                <a:ext uri="{FF2B5EF4-FFF2-40B4-BE49-F238E27FC236}">
                  <a16:creationId xmlns:a16="http://schemas.microsoft.com/office/drawing/2014/main" id="{D7479451-29D5-E644-AB4E-4C8795621688}"/>
                </a:ext>
              </a:extLst>
            </p:cNvPr>
            <p:cNvCxnSpPr>
              <a:cxnSpLocks/>
            </p:cNvCxnSpPr>
            <p:nvPr/>
          </p:nvCxnSpPr>
          <p:spPr>
            <a:xfrm flipV="1">
              <a:off x="321596" y="2433482"/>
              <a:ext cx="2716571" cy="634181"/>
            </a:xfrm>
            <a:prstGeom prst="line">
              <a:avLst/>
            </a:prstGeom>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C58D934F-7A8D-1B46-B74F-262B7CFD55A3}"/>
                </a:ext>
              </a:extLst>
            </p:cNvPr>
            <p:cNvSpPr txBox="1"/>
            <p:nvPr/>
          </p:nvSpPr>
          <p:spPr>
            <a:xfrm>
              <a:off x="1471705" y="4277463"/>
              <a:ext cx="654346" cy="369332"/>
            </a:xfrm>
            <a:prstGeom prst="rect">
              <a:avLst/>
            </a:prstGeom>
            <a:noFill/>
          </p:spPr>
          <p:txBody>
            <a:bodyPr wrap="none" rtlCol="0">
              <a:spAutoFit/>
            </a:bodyPr>
            <a:lstStyle/>
            <a:p>
              <a:r>
                <a:rPr lang="en-US" altLang="zh-CN" dirty="0"/>
                <a:t>K=42</a:t>
              </a:r>
              <a:endParaRPr kumimoji="1" lang="zh-CN" altLang="en-US" dirty="0"/>
            </a:p>
          </p:txBody>
        </p:sp>
        <p:sp>
          <p:nvSpPr>
            <p:cNvPr id="19" name="文本框 18">
              <a:extLst>
                <a:ext uri="{FF2B5EF4-FFF2-40B4-BE49-F238E27FC236}">
                  <a16:creationId xmlns:a16="http://schemas.microsoft.com/office/drawing/2014/main" id="{24613871-3607-5D4E-9E80-7751CB34A5E4}"/>
                </a:ext>
              </a:extLst>
            </p:cNvPr>
            <p:cNvSpPr txBox="1"/>
            <p:nvPr/>
          </p:nvSpPr>
          <p:spPr>
            <a:xfrm>
              <a:off x="2886413" y="2064150"/>
              <a:ext cx="654346" cy="369332"/>
            </a:xfrm>
            <a:prstGeom prst="rect">
              <a:avLst/>
            </a:prstGeom>
            <a:noFill/>
          </p:spPr>
          <p:txBody>
            <a:bodyPr wrap="none" rtlCol="0">
              <a:spAutoFit/>
            </a:bodyPr>
            <a:lstStyle/>
            <a:p>
              <a:r>
                <a:rPr lang="en-US" altLang="zh-CN" dirty="0"/>
                <a:t>K=40</a:t>
              </a:r>
              <a:endParaRPr kumimoji="1" lang="zh-CN" altLang="en-US" dirty="0"/>
            </a:p>
          </p:txBody>
        </p:sp>
      </p:grpSp>
      <p:pic>
        <p:nvPicPr>
          <p:cNvPr id="21" name="图形 20" descr="选中标记">
            <a:extLst>
              <a:ext uri="{FF2B5EF4-FFF2-40B4-BE49-F238E27FC236}">
                <a16:creationId xmlns:a16="http://schemas.microsoft.com/office/drawing/2014/main" id="{80BF9BB6-35D9-A949-AD83-97C7E7F2D5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7943" y="4032908"/>
            <a:ext cx="559741" cy="559741"/>
          </a:xfrm>
          <a:prstGeom prst="rect">
            <a:avLst/>
          </a:prstGeom>
        </p:spPr>
      </p:pic>
      <p:sp>
        <p:nvSpPr>
          <p:cNvPr id="23" name="矩形 22">
            <a:extLst>
              <a:ext uri="{FF2B5EF4-FFF2-40B4-BE49-F238E27FC236}">
                <a16:creationId xmlns:a16="http://schemas.microsoft.com/office/drawing/2014/main" id="{E1905BDB-0255-ED4B-8C19-BCB9A06CD5E3}"/>
              </a:ext>
            </a:extLst>
          </p:cNvPr>
          <p:cNvSpPr/>
          <p:nvPr/>
        </p:nvSpPr>
        <p:spPr>
          <a:xfrm>
            <a:off x="1930802" y="4149577"/>
            <a:ext cx="415498" cy="584775"/>
          </a:xfrm>
          <a:prstGeom prst="rect">
            <a:avLst/>
          </a:prstGeom>
        </p:spPr>
        <p:txBody>
          <a:bodyPr wrap="square">
            <a:spAutoFit/>
          </a:bodyPr>
          <a:lstStyle/>
          <a:p>
            <a:r>
              <a:rPr lang="en-US" altLang="zh-CN" sz="3200" dirty="0"/>
              <a:t>❓</a:t>
            </a:r>
            <a:endParaRPr lang="zh-CN" altLang="en-US" sz="3200" dirty="0"/>
          </a:p>
        </p:txBody>
      </p:sp>
    </p:spTree>
    <p:extLst>
      <p:ext uri="{BB962C8B-B14F-4D97-AF65-F5344CB8AC3E}">
        <p14:creationId xmlns:p14="http://schemas.microsoft.com/office/powerpoint/2010/main" val="28166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9705F-FAE8-4247-BEF8-5D9F5392A6ED}"/>
              </a:ext>
            </a:extLst>
          </p:cNvPr>
          <p:cNvSpPr>
            <a:spLocks noGrp="1"/>
          </p:cNvSpPr>
          <p:nvPr>
            <p:ph type="title"/>
          </p:nvPr>
        </p:nvSpPr>
        <p:spPr/>
        <p:txBody>
          <a:bodyPr/>
          <a:lstStyle/>
          <a:p>
            <a:r>
              <a:rPr kumimoji="1" lang="zh-CN" altLang="en-US" dirty="0"/>
              <a:t>切口的长度</a:t>
            </a:r>
          </a:p>
        </p:txBody>
      </p:sp>
      <p:pic>
        <p:nvPicPr>
          <p:cNvPr id="4" name="图片 3" descr="20150826_162157000_iOS.png">
            <a:extLst>
              <a:ext uri="{FF2B5EF4-FFF2-40B4-BE49-F238E27FC236}">
                <a16:creationId xmlns:a16="http://schemas.microsoft.com/office/drawing/2014/main" id="{3E1AC592-327B-DE47-B61C-C522D563B04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526512" y="1614199"/>
            <a:ext cx="2373171" cy="2530428"/>
          </a:xfrm>
          <a:prstGeom prst="rect">
            <a:avLst/>
          </a:prstGeom>
          <a:noFill/>
          <a:ln>
            <a:noFill/>
          </a:ln>
        </p:spPr>
      </p:pic>
      <p:sp>
        <p:nvSpPr>
          <p:cNvPr id="5" name="矩形 4">
            <a:extLst>
              <a:ext uri="{FF2B5EF4-FFF2-40B4-BE49-F238E27FC236}">
                <a16:creationId xmlns:a16="http://schemas.microsoft.com/office/drawing/2014/main" id="{4194A0D8-D091-C24B-A1C9-80AE0A301DD7}"/>
              </a:ext>
            </a:extLst>
          </p:cNvPr>
          <p:cNvSpPr/>
          <p:nvPr/>
        </p:nvSpPr>
        <p:spPr>
          <a:xfrm rot="20272321">
            <a:off x="1834927" y="3203743"/>
            <a:ext cx="569129" cy="970025"/>
          </a:xfrm>
          <a:prstGeom prst="rect">
            <a:avLst/>
          </a:prstGeom>
          <a:solidFill>
            <a:schemeClr val="bg1">
              <a:lumMod val="50000"/>
              <a:alpha val="6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6" name="图片 5" descr="20150826_162157000_iOS.png">
            <a:extLst>
              <a:ext uri="{FF2B5EF4-FFF2-40B4-BE49-F238E27FC236}">
                <a16:creationId xmlns:a16="http://schemas.microsoft.com/office/drawing/2014/main" id="{F8978714-703A-2848-BFFB-D2E4BB8C3C9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3385414" y="1614199"/>
            <a:ext cx="2373171" cy="2530428"/>
          </a:xfrm>
          <a:prstGeom prst="rect">
            <a:avLst/>
          </a:prstGeom>
          <a:noFill/>
          <a:ln>
            <a:noFill/>
          </a:ln>
        </p:spPr>
      </p:pic>
      <p:sp>
        <p:nvSpPr>
          <p:cNvPr id="7" name="矩形 6">
            <a:extLst>
              <a:ext uri="{FF2B5EF4-FFF2-40B4-BE49-F238E27FC236}">
                <a16:creationId xmlns:a16="http://schemas.microsoft.com/office/drawing/2014/main" id="{33D497C1-578F-0D4F-9DF9-27F6F3736CA9}"/>
              </a:ext>
            </a:extLst>
          </p:cNvPr>
          <p:cNvSpPr/>
          <p:nvPr/>
        </p:nvSpPr>
        <p:spPr>
          <a:xfrm rot="20272321">
            <a:off x="4668846" y="3393104"/>
            <a:ext cx="569129" cy="468421"/>
          </a:xfrm>
          <a:prstGeom prst="rect">
            <a:avLst/>
          </a:prstGeom>
          <a:solidFill>
            <a:schemeClr val="bg1">
              <a:lumMod val="50000"/>
              <a:alpha val="6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9" name="直线连接符 8">
            <a:extLst>
              <a:ext uri="{FF2B5EF4-FFF2-40B4-BE49-F238E27FC236}">
                <a16:creationId xmlns:a16="http://schemas.microsoft.com/office/drawing/2014/main" id="{474558B2-C41F-1146-A8BB-2C517BC4039D}"/>
              </a:ext>
            </a:extLst>
          </p:cNvPr>
          <p:cNvCxnSpPr>
            <a:cxnSpLocks/>
          </p:cNvCxnSpPr>
          <p:nvPr/>
        </p:nvCxnSpPr>
        <p:spPr>
          <a:xfrm flipH="1">
            <a:off x="2005781" y="2403987"/>
            <a:ext cx="265471" cy="2212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线连接符 10">
            <a:extLst>
              <a:ext uri="{FF2B5EF4-FFF2-40B4-BE49-F238E27FC236}">
                <a16:creationId xmlns:a16="http://schemas.microsoft.com/office/drawing/2014/main" id="{DBED0983-DE34-C64F-B391-8BD9AF6B3797}"/>
              </a:ext>
            </a:extLst>
          </p:cNvPr>
          <p:cNvCxnSpPr>
            <a:cxnSpLocks/>
          </p:cNvCxnSpPr>
          <p:nvPr/>
        </p:nvCxnSpPr>
        <p:spPr>
          <a:xfrm>
            <a:off x="1047135" y="2890684"/>
            <a:ext cx="1852548" cy="1369298"/>
          </a:xfrm>
          <a:prstGeom prst="line">
            <a:avLst/>
          </a:prstGeom>
        </p:spPr>
        <p:style>
          <a:lnRef idx="2">
            <a:schemeClr val="accent1"/>
          </a:lnRef>
          <a:fillRef idx="0">
            <a:schemeClr val="accent1"/>
          </a:fillRef>
          <a:effectRef idx="1">
            <a:schemeClr val="accent1"/>
          </a:effectRef>
          <a:fontRef idx="minor">
            <a:schemeClr val="tx1"/>
          </a:fontRef>
        </p:style>
      </p:cxnSp>
      <p:sp>
        <p:nvSpPr>
          <p:cNvPr id="17" name="梯形 16">
            <a:extLst>
              <a:ext uri="{FF2B5EF4-FFF2-40B4-BE49-F238E27FC236}">
                <a16:creationId xmlns:a16="http://schemas.microsoft.com/office/drawing/2014/main" id="{951BA90F-7D4E-914A-ACF6-69B92285C5B9}"/>
              </a:ext>
            </a:extLst>
          </p:cNvPr>
          <p:cNvSpPr/>
          <p:nvPr/>
        </p:nvSpPr>
        <p:spPr>
          <a:xfrm rot="9396045">
            <a:off x="829164" y="2246241"/>
            <a:ext cx="1777889" cy="1025865"/>
          </a:xfrm>
          <a:prstGeom prst="trapezoid">
            <a:avLst>
              <a:gd name="adj" fmla="val 59559"/>
            </a:avLst>
          </a:prstGeom>
          <a:solidFill>
            <a:srgbClr val="92D050">
              <a:alpha val="6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弦形 17">
            <a:extLst>
              <a:ext uri="{FF2B5EF4-FFF2-40B4-BE49-F238E27FC236}">
                <a16:creationId xmlns:a16="http://schemas.microsoft.com/office/drawing/2014/main" id="{749EDA00-EFE9-1942-87C7-3AAE9F655B21}"/>
              </a:ext>
            </a:extLst>
          </p:cNvPr>
          <p:cNvSpPr/>
          <p:nvPr/>
        </p:nvSpPr>
        <p:spPr>
          <a:xfrm>
            <a:off x="703013" y="1787420"/>
            <a:ext cx="2099181" cy="2099181"/>
          </a:xfrm>
          <a:prstGeom prst="chord">
            <a:avLst>
              <a:gd name="adj1" fmla="val 11467328"/>
              <a:gd name="adj2" fmla="val 18101254"/>
            </a:avLst>
          </a:prstGeom>
          <a:solidFill>
            <a:srgbClr val="92D050">
              <a:alpha val="6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9" name="梯形 18">
            <a:extLst>
              <a:ext uri="{FF2B5EF4-FFF2-40B4-BE49-F238E27FC236}">
                <a16:creationId xmlns:a16="http://schemas.microsoft.com/office/drawing/2014/main" id="{4304BEBE-01A3-9244-8622-1AA929E34534}"/>
              </a:ext>
            </a:extLst>
          </p:cNvPr>
          <p:cNvSpPr/>
          <p:nvPr/>
        </p:nvSpPr>
        <p:spPr>
          <a:xfrm rot="9396045">
            <a:off x="3642085" y="2747585"/>
            <a:ext cx="2188595" cy="689181"/>
          </a:xfrm>
          <a:prstGeom prst="trapezoid">
            <a:avLst>
              <a:gd name="adj" fmla="val 119971"/>
            </a:avLst>
          </a:prstGeom>
          <a:solidFill>
            <a:srgbClr val="92D050">
              <a:alpha val="7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cxnSp>
        <p:nvCxnSpPr>
          <p:cNvPr id="21" name="直线连接符 20">
            <a:extLst>
              <a:ext uri="{FF2B5EF4-FFF2-40B4-BE49-F238E27FC236}">
                <a16:creationId xmlns:a16="http://schemas.microsoft.com/office/drawing/2014/main" id="{7AEBC920-4204-6E4A-9353-A22811C347A6}"/>
              </a:ext>
            </a:extLst>
          </p:cNvPr>
          <p:cNvCxnSpPr>
            <a:cxnSpLocks/>
          </p:cNvCxnSpPr>
          <p:nvPr/>
        </p:nvCxnSpPr>
        <p:spPr>
          <a:xfrm>
            <a:off x="3574020" y="3143117"/>
            <a:ext cx="2184565" cy="76700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线连接符 24">
            <a:extLst>
              <a:ext uri="{FF2B5EF4-FFF2-40B4-BE49-F238E27FC236}">
                <a16:creationId xmlns:a16="http://schemas.microsoft.com/office/drawing/2014/main" id="{02363E29-31E6-7B45-BE69-65741FC1402C}"/>
              </a:ext>
            </a:extLst>
          </p:cNvPr>
          <p:cNvCxnSpPr>
            <a:cxnSpLocks/>
          </p:cNvCxnSpPr>
          <p:nvPr/>
        </p:nvCxnSpPr>
        <p:spPr>
          <a:xfrm flipH="1">
            <a:off x="4616790" y="2418735"/>
            <a:ext cx="989226" cy="1855995"/>
          </a:xfrm>
          <a:prstGeom prst="line">
            <a:avLst/>
          </a:prstGeom>
        </p:spPr>
        <p:style>
          <a:lnRef idx="2">
            <a:schemeClr val="accent1"/>
          </a:lnRef>
          <a:fillRef idx="0">
            <a:schemeClr val="accent1"/>
          </a:fillRef>
          <a:effectRef idx="1">
            <a:schemeClr val="accent1"/>
          </a:effectRef>
          <a:fontRef idx="minor">
            <a:schemeClr val="tx1"/>
          </a:fontRef>
        </p:style>
      </p:cxnSp>
      <p:sp>
        <p:nvSpPr>
          <p:cNvPr id="30" name="弦形 29">
            <a:extLst>
              <a:ext uri="{FF2B5EF4-FFF2-40B4-BE49-F238E27FC236}">
                <a16:creationId xmlns:a16="http://schemas.microsoft.com/office/drawing/2014/main" id="{2F46C640-B6E5-904F-B742-F06093FB3D8F}"/>
              </a:ext>
            </a:extLst>
          </p:cNvPr>
          <p:cNvSpPr/>
          <p:nvPr/>
        </p:nvSpPr>
        <p:spPr>
          <a:xfrm>
            <a:off x="3551079" y="1756799"/>
            <a:ext cx="2099181" cy="2099181"/>
          </a:xfrm>
          <a:prstGeom prst="chord">
            <a:avLst>
              <a:gd name="adj1" fmla="val 9461155"/>
              <a:gd name="adj2" fmla="val 20136379"/>
            </a:avLst>
          </a:prstGeom>
          <a:solidFill>
            <a:srgbClr val="92D050">
              <a:alpha val="7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54728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9705F-FAE8-4247-BEF8-5D9F5392A6ED}"/>
              </a:ext>
            </a:extLst>
          </p:cNvPr>
          <p:cNvSpPr>
            <a:spLocks noGrp="1"/>
          </p:cNvSpPr>
          <p:nvPr>
            <p:ph type="title"/>
          </p:nvPr>
        </p:nvSpPr>
        <p:spPr/>
        <p:txBody>
          <a:bodyPr/>
          <a:lstStyle/>
          <a:p>
            <a:r>
              <a:rPr kumimoji="1" lang="zh-CN" altLang="en-US" dirty="0"/>
              <a:t>切口的长度</a:t>
            </a:r>
          </a:p>
        </p:txBody>
      </p:sp>
      <p:pic>
        <p:nvPicPr>
          <p:cNvPr id="4" name="图片 3" descr="20150826_162157000_iOS.png">
            <a:extLst>
              <a:ext uri="{FF2B5EF4-FFF2-40B4-BE49-F238E27FC236}">
                <a16:creationId xmlns:a16="http://schemas.microsoft.com/office/drawing/2014/main" id="{3E1AC592-327B-DE47-B61C-C522D563B04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526512" y="1614199"/>
            <a:ext cx="2373171" cy="2530428"/>
          </a:xfrm>
          <a:prstGeom prst="rect">
            <a:avLst/>
          </a:prstGeom>
          <a:noFill/>
          <a:ln>
            <a:noFill/>
          </a:ln>
        </p:spPr>
      </p:pic>
      <p:sp>
        <p:nvSpPr>
          <p:cNvPr id="5" name="矩形 4">
            <a:extLst>
              <a:ext uri="{FF2B5EF4-FFF2-40B4-BE49-F238E27FC236}">
                <a16:creationId xmlns:a16="http://schemas.microsoft.com/office/drawing/2014/main" id="{4194A0D8-D091-C24B-A1C9-80AE0A301DD7}"/>
              </a:ext>
            </a:extLst>
          </p:cNvPr>
          <p:cNvSpPr/>
          <p:nvPr/>
        </p:nvSpPr>
        <p:spPr>
          <a:xfrm rot="20272321">
            <a:off x="1834927" y="3203743"/>
            <a:ext cx="569129" cy="970025"/>
          </a:xfrm>
          <a:prstGeom prst="rect">
            <a:avLst/>
          </a:prstGeom>
          <a:solidFill>
            <a:schemeClr val="bg1">
              <a:lumMod val="50000"/>
              <a:alpha val="6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6" name="图片 5" descr="20150826_162157000_iOS.png">
            <a:extLst>
              <a:ext uri="{FF2B5EF4-FFF2-40B4-BE49-F238E27FC236}">
                <a16:creationId xmlns:a16="http://schemas.microsoft.com/office/drawing/2014/main" id="{F8978714-703A-2848-BFFB-D2E4BB8C3C9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3385414" y="1614199"/>
            <a:ext cx="2373171" cy="2530428"/>
          </a:xfrm>
          <a:prstGeom prst="rect">
            <a:avLst/>
          </a:prstGeom>
          <a:noFill/>
          <a:ln>
            <a:noFill/>
          </a:ln>
        </p:spPr>
      </p:pic>
      <p:sp>
        <p:nvSpPr>
          <p:cNvPr id="7" name="矩形 6">
            <a:extLst>
              <a:ext uri="{FF2B5EF4-FFF2-40B4-BE49-F238E27FC236}">
                <a16:creationId xmlns:a16="http://schemas.microsoft.com/office/drawing/2014/main" id="{33D497C1-578F-0D4F-9DF9-27F6F3736CA9}"/>
              </a:ext>
            </a:extLst>
          </p:cNvPr>
          <p:cNvSpPr/>
          <p:nvPr/>
        </p:nvSpPr>
        <p:spPr>
          <a:xfrm rot="20272321">
            <a:off x="4668846" y="3393104"/>
            <a:ext cx="569129" cy="468421"/>
          </a:xfrm>
          <a:prstGeom prst="rect">
            <a:avLst/>
          </a:prstGeom>
          <a:solidFill>
            <a:schemeClr val="bg1">
              <a:lumMod val="50000"/>
              <a:alpha val="6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椭圆 2">
            <a:extLst>
              <a:ext uri="{FF2B5EF4-FFF2-40B4-BE49-F238E27FC236}">
                <a16:creationId xmlns:a16="http://schemas.microsoft.com/office/drawing/2014/main" id="{E06C501B-6EA5-144F-B8DA-126F8100EF66}"/>
              </a:ext>
            </a:extLst>
          </p:cNvPr>
          <p:cNvSpPr/>
          <p:nvPr/>
        </p:nvSpPr>
        <p:spPr>
          <a:xfrm>
            <a:off x="2045747" y="3014289"/>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椭圆 15">
            <a:extLst>
              <a:ext uri="{FF2B5EF4-FFF2-40B4-BE49-F238E27FC236}">
                <a16:creationId xmlns:a16="http://schemas.microsoft.com/office/drawing/2014/main" id="{CB9CB0C8-C6C3-4C40-9F71-969FF1881C6C}"/>
              </a:ext>
            </a:extLst>
          </p:cNvPr>
          <p:cNvSpPr/>
          <p:nvPr/>
        </p:nvSpPr>
        <p:spPr>
          <a:xfrm>
            <a:off x="1932681" y="4081085"/>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E8ABCFAF-422D-074B-9900-4AEA99A213C2}"/>
              </a:ext>
            </a:extLst>
          </p:cNvPr>
          <p:cNvSpPr/>
          <p:nvPr/>
        </p:nvSpPr>
        <p:spPr>
          <a:xfrm>
            <a:off x="1540888" y="3220768"/>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3BCFD6F4-EFCD-6A4E-B18E-142B98A354F6}"/>
              </a:ext>
            </a:extLst>
          </p:cNvPr>
          <p:cNvSpPr/>
          <p:nvPr/>
        </p:nvSpPr>
        <p:spPr>
          <a:xfrm>
            <a:off x="2439041" y="3879523"/>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AC4A1154-7F59-9040-9286-45B219E6E8BB}"/>
              </a:ext>
            </a:extLst>
          </p:cNvPr>
          <p:cNvSpPr/>
          <p:nvPr/>
        </p:nvSpPr>
        <p:spPr>
          <a:xfrm>
            <a:off x="4468848" y="3406235"/>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1D1F994B-7E3E-044F-859D-51A0F27A2E09}"/>
              </a:ext>
            </a:extLst>
          </p:cNvPr>
          <p:cNvSpPr/>
          <p:nvPr/>
        </p:nvSpPr>
        <p:spPr>
          <a:xfrm>
            <a:off x="4965049" y="3170430"/>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85DE1C92-96D8-F54C-9130-CB44167C321B}"/>
              </a:ext>
            </a:extLst>
          </p:cNvPr>
          <p:cNvSpPr/>
          <p:nvPr/>
        </p:nvSpPr>
        <p:spPr>
          <a:xfrm>
            <a:off x="4626801" y="3843003"/>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980AA5A0-D82C-B04F-9E23-5E2BA1A637C8}"/>
              </a:ext>
            </a:extLst>
          </p:cNvPr>
          <p:cNvSpPr/>
          <p:nvPr/>
        </p:nvSpPr>
        <p:spPr>
          <a:xfrm>
            <a:off x="5197718" y="3577532"/>
            <a:ext cx="265471" cy="265471"/>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1830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051CA-EB83-ED40-8153-FC6E55721D1F}"/>
              </a:ext>
            </a:extLst>
          </p:cNvPr>
          <p:cNvSpPr>
            <a:spLocks noGrp="1"/>
          </p:cNvSpPr>
          <p:nvPr>
            <p:ph type="title"/>
          </p:nvPr>
        </p:nvSpPr>
        <p:spPr/>
        <p:txBody>
          <a:bodyPr/>
          <a:lstStyle/>
          <a:p>
            <a:r>
              <a:rPr kumimoji="1" lang="zh-CN" altLang="en-US" dirty="0"/>
              <a:t>主切口的内口</a:t>
            </a:r>
          </a:p>
        </p:txBody>
      </p:sp>
      <p:pic>
        <p:nvPicPr>
          <p:cNvPr id="4" name="图片 3" descr="20150826_162157000_iOS.png">
            <a:extLst>
              <a:ext uri="{FF2B5EF4-FFF2-40B4-BE49-F238E27FC236}">
                <a16:creationId xmlns:a16="http://schemas.microsoft.com/office/drawing/2014/main" id="{DFF3CD1D-BDA2-2542-81BA-8270CEEB9E3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292100" y="1599450"/>
            <a:ext cx="2373171" cy="2530428"/>
          </a:xfrm>
          <a:prstGeom prst="rect">
            <a:avLst/>
          </a:prstGeom>
          <a:noFill/>
          <a:ln>
            <a:noFill/>
          </a:ln>
        </p:spPr>
      </p:pic>
      <p:sp>
        <p:nvSpPr>
          <p:cNvPr id="5" name="矩形 4">
            <a:extLst>
              <a:ext uri="{FF2B5EF4-FFF2-40B4-BE49-F238E27FC236}">
                <a16:creationId xmlns:a16="http://schemas.microsoft.com/office/drawing/2014/main" id="{C6AF96A0-4962-654C-B8D1-3E9D31770202}"/>
              </a:ext>
            </a:extLst>
          </p:cNvPr>
          <p:cNvSpPr/>
          <p:nvPr/>
        </p:nvSpPr>
        <p:spPr>
          <a:xfrm rot="20272321">
            <a:off x="1575532" y="3378355"/>
            <a:ext cx="569129" cy="468421"/>
          </a:xfrm>
          <a:prstGeom prst="rect">
            <a:avLst/>
          </a:prstGeom>
          <a:solidFill>
            <a:schemeClr val="bg1">
              <a:lumMod val="50000"/>
              <a:alpha val="6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0" name="直线连接符 9">
            <a:extLst>
              <a:ext uri="{FF2B5EF4-FFF2-40B4-BE49-F238E27FC236}">
                <a16:creationId xmlns:a16="http://schemas.microsoft.com/office/drawing/2014/main" id="{4F9F9831-2440-7E4F-A183-354AB2374320}"/>
              </a:ext>
            </a:extLst>
          </p:cNvPr>
          <p:cNvCxnSpPr>
            <a:cxnSpLocks/>
          </p:cNvCxnSpPr>
          <p:nvPr/>
        </p:nvCxnSpPr>
        <p:spPr>
          <a:xfrm>
            <a:off x="4695825" y="2432050"/>
            <a:ext cx="149225" cy="60325"/>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线连接符 12">
            <a:extLst>
              <a:ext uri="{FF2B5EF4-FFF2-40B4-BE49-F238E27FC236}">
                <a16:creationId xmlns:a16="http://schemas.microsoft.com/office/drawing/2014/main" id="{881C27D0-6FB5-2E43-96AC-837B5F4BA242}"/>
              </a:ext>
            </a:extLst>
          </p:cNvPr>
          <p:cNvCxnSpPr>
            <a:cxnSpLocks/>
          </p:cNvCxnSpPr>
          <p:nvPr/>
        </p:nvCxnSpPr>
        <p:spPr>
          <a:xfrm>
            <a:off x="4686300" y="2432050"/>
            <a:ext cx="0" cy="320675"/>
          </a:xfrm>
          <a:prstGeom prst="line">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9" name="图形 2">
            <a:extLst>
              <a:ext uri="{FF2B5EF4-FFF2-40B4-BE49-F238E27FC236}">
                <a16:creationId xmlns:a16="http://schemas.microsoft.com/office/drawing/2014/main" id="{B792A06E-FED0-844D-BE23-8B610DFA67BD}"/>
              </a:ext>
            </a:extLst>
          </p:cNvPr>
          <p:cNvGrpSpPr/>
          <p:nvPr/>
        </p:nvGrpSpPr>
        <p:grpSpPr>
          <a:xfrm>
            <a:off x="2741435" y="1702389"/>
            <a:ext cx="3278365" cy="2625770"/>
            <a:chOff x="1143000" y="0"/>
            <a:chExt cx="6858000" cy="6858000"/>
          </a:xfrm>
        </p:grpSpPr>
        <p:sp>
          <p:nvSpPr>
            <p:cNvPr id="11" name="任意形状 10">
              <a:extLst>
                <a:ext uri="{FF2B5EF4-FFF2-40B4-BE49-F238E27FC236}">
                  <a16:creationId xmlns:a16="http://schemas.microsoft.com/office/drawing/2014/main" id="{C3E48E63-962D-B34A-BF45-161DDA3217A1}"/>
                </a:ext>
              </a:extLst>
            </p:cNvPr>
            <p:cNvSpPr/>
            <p:nvPr/>
          </p:nvSpPr>
          <p:spPr>
            <a:xfrm>
              <a:off x="5927110" y="800024"/>
              <a:ext cx="2055446" cy="4024014"/>
            </a:xfrm>
            <a:custGeom>
              <a:avLst/>
              <a:gdLst>
                <a:gd name="connsiteX0" fmla="*/ 1724113 w 2055446"/>
                <a:gd name="connsiteY0" fmla="*/ 2694544 h 4024014"/>
                <a:gd name="connsiteX1" fmla="*/ 1983466 w 2055446"/>
                <a:gd name="connsiteY1" fmla="*/ 3591230 h 4024014"/>
                <a:gd name="connsiteX2" fmla="*/ 2057165 w 2055446"/>
                <a:gd name="connsiteY2" fmla="*/ 4026235 h 4024014"/>
                <a:gd name="connsiteX3" fmla="*/ 0 w 2055446"/>
                <a:gd name="connsiteY3" fmla="*/ 0 h 4024014"/>
                <a:gd name="connsiteX4" fmla="*/ 1724113 w 2055446"/>
                <a:gd name="connsiteY4" fmla="*/ 2694544 h 402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446" h="4024014">
                  <a:moveTo>
                    <a:pt x="1724113" y="2694544"/>
                  </a:moveTo>
                  <a:cubicBezTo>
                    <a:pt x="1821258" y="2985389"/>
                    <a:pt x="1904023" y="3287460"/>
                    <a:pt x="1983466" y="3591230"/>
                  </a:cubicBezTo>
                  <a:cubicBezTo>
                    <a:pt x="2020042" y="3730924"/>
                    <a:pt x="2056423" y="3875224"/>
                    <a:pt x="2057165" y="4026235"/>
                  </a:cubicBezTo>
                  <a:cubicBezTo>
                    <a:pt x="1752678" y="2324371"/>
                    <a:pt x="992202" y="835971"/>
                    <a:pt x="0" y="0"/>
                  </a:cubicBezTo>
                  <a:cubicBezTo>
                    <a:pt x="732419" y="591947"/>
                    <a:pt x="1341628" y="1549227"/>
                    <a:pt x="1724113" y="2694544"/>
                  </a:cubicBezTo>
                  <a:close/>
                </a:path>
              </a:pathLst>
            </a:custGeom>
            <a:solidFill>
              <a:srgbClr val="000000"/>
            </a:solidFill>
            <a:ln w="3908" cap="rnd">
              <a:noFill/>
              <a:prstDash val="solid"/>
              <a:round/>
            </a:ln>
          </p:spPr>
          <p:txBody>
            <a:bodyPr rtlCol="0" anchor="ctr"/>
            <a:lstStyle/>
            <a:p>
              <a:endParaRPr lang="zh-CN" altLang="en-US"/>
            </a:p>
          </p:txBody>
        </p:sp>
        <p:sp>
          <p:nvSpPr>
            <p:cNvPr id="12" name="任意形状 11">
              <a:extLst>
                <a:ext uri="{FF2B5EF4-FFF2-40B4-BE49-F238E27FC236}">
                  <a16:creationId xmlns:a16="http://schemas.microsoft.com/office/drawing/2014/main" id="{6A6A0209-56C1-AB4E-8174-7222525691B8}"/>
                </a:ext>
              </a:extLst>
            </p:cNvPr>
            <p:cNvSpPr/>
            <p:nvPr/>
          </p:nvSpPr>
          <p:spPr>
            <a:xfrm>
              <a:off x="3752131" y="28963"/>
              <a:ext cx="1879600" cy="576612"/>
            </a:xfrm>
            <a:custGeom>
              <a:avLst/>
              <a:gdLst>
                <a:gd name="connsiteX0" fmla="*/ 1722546 w 1879600"/>
                <a:gd name="connsiteY0" fmla="*/ 440544 h 576611"/>
                <a:gd name="connsiteX1" fmla="*/ 1881316 w 1879600"/>
                <a:gd name="connsiteY1" fmla="*/ 581205 h 576611"/>
                <a:gd name="connsiteX2" fmla="*/ 965165 w 1879600"/>
                <a:gd name="connsiteY2" fmla="*/ 112123 h 576611"/>
                <a:gd name="connsiteX3" fmla="*/ 0 w 1879600"/>
                <a:gd name="connsiteY3" fmla="*/ 30246 h 576611"/>
                <a:gd name="connsiteX4" fmla="*/ 86778 w 1879600"/>
                <a:gd name="connsiteY4" fmla="*/ 2008 h 576611"/>
                <a:gd name="connsiteX5" fmla="*/ 1085202 w 1879600"/>
                <a:gd name="connsiteY5" fmla="*/ 125405 h 576611"/>
                <a:gd name="connsiteX6" fmla="*/ 1694528 w 1879600"/>
                <a:gd name="connsiteY6" fmla="*/ 396322 h 576611"/>
                <a:gd name="connsiteX7" fmla="*/ 1722546 w 1879600"/>
                <a:gd name="connsiteY7" fmla="*/ 440544 h 57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600" h="576611">
                  <a:moveTo>
                    <a:pt x="1722546" y="440544"/>
                  </a:moveTo>
                  <a:cubicBezTo>
                    <a:pt x="1783428" y="458164"/>
                    <a:pt x="1840246" y="508511"/>
                    <a:pt x="1881316" y="581205"/>
                  </a:cubicBezTo>
                  <a:cubicBezTo>
                    <a:pt x="1596953" y="341765"/>
                    <a:pt x="1283657" y="193561"/>
                    <a:pt x="965165" y="112123"/>
                  </a:cubicBezTo>
                  <a:cubicBezTo>
                    <a:pt x="646672" y="30685"/>
                    <a:pt x="322541" y="14901"/>
                    <a:pt x="0" y="30246"/>
                  </a:cubicBezTo>
                  <a:cubicBezTo>
                    <a:pt x="25197" y="4848"/>
                    <a:pt x="56841" y="2898"/>
                    <a:pt x="86778" y="2008"/>
                  </a:cubicBezTo>
                  <a:cubicBezTo>
                    <a:pt x="421284" y="-7941"/>
                    <a:pt x="757854" y="16919"/>
                    <a:pt x="1085202" y="125405"/>
                  </a:cubicBezTo>
                  <a:cubicBezTo>
                    <a:pt x="1291844" y="193888"/>
                    <a:pt x="1493399" y="295194"/>
                    <a:pt x="1694528" y="396322"/>
                  </a:cubicBezTo>
                  <a:cubicBezTo>
                    <a:pt x="1708439" y="403305"/>
                    <a:pt x="1725477" y="418111"/>
                    <a:pt x="1722546" y="440544"/>
                  </a:cubicBezTo>
                  <a:close/>
                </a:path>
              </a:pathLst>
            </a:custGeom>
            <a:solidFill>
              <a:srgbClr val="000000"/>
            </a:solidFill>
            <a:ln w="3908" cap="rnd">
              <a:noFill/>
              <a:prstDash val="solid"/>
              <a:round/>
            </a:ln>
          </p:spPr>
          <p:txBody>
            <a:bodyPr rtlCol="0" anchor="ctr"/>
            <a:lstStyle/>
            <a:p>
              <a:endParaRPr lang="zh-CN" altLang="en-US"/>
            </a:p>
          </p:txBody>
        </p:sp>
        <p:sp>
          <p:nvSpPr>
            <p:cNvPr id="14" name="任意形状 13">
              <a:extLst>
                <a:ext uri="{FF2B5EF4-FFF2-40B4-BE49-F238E27FC236}">
                  <a16:creationId xmlns:a16="http://schemas.microsoft.com/office/drawing/2014/main" id="{7D086D02-44C7-6D4A-8F3F-58876022C3F3}"/>
                </a:ext>
              </a:extLst>
            </p:cNvPr>
            <p:cNvSpPr/>
            <p:nvPr/>
          </p:nvSpPr>
          <p:spPr>
            <a:xfrm>
              <a:off x="5696635" y="688100"/>
              <a:ext cx="351692" cy="1631689"/>
            </a:xfrm>
            <a:custGeom>
              <a:avLst/>
              <a:gdLst>
                <a:gd name="connsiteX0" fmla="*/ 307769 w 351692"/>
                <a:gd name="connsiteY0" fmla="*/ 1024700 h 1631688"/>
                <a:gd name="connsiteX1" fmla="*/ 274045 w 351692"/>
                <a:gd name="connsiteY1" fmla="*/ 445929 h 1631688"/>
                <a:gd name="connsiteX2" fmla="*/ 18169 w 351692"/>
                <a:gd name="connsiteY2" fmla="*/ 0 h 1631688"/>
                <a:gd name="connsiteX3" fmla="*/ 254390 w 351692"/>
                <a:gd name="connsiteY3" fmla="*/ 341213 h 1631688"/>
                <a:gd name="connsiteX4" fmla="*/ 351808 w 351692"/>
                <a:gd name="connsiteY4" fmla="*/ 815979 h 1631688"/>
                <a:gd name="connsiteX5" fmla="*/ 240556 w 351692"/>
                <a:gd name="connsiteY5" fmla="*/ 1287875 h 1631688"/>
                <a:gd name="connsiteX6" fmla="*/ 4883 w 351692"/>
                <a:gd name="connsiteY6" fmla="*/ 1637467 h 1631688"/>
                <a:gd name="connsiteX7" fmla="*/ 15317 w 351692"/>
                <a:gd name="connsiteY7" fmla="*/ 1589498 h 1631688"/>
                <a:gd name="connsiteX8" fmla="*/ 278891 w 351692"/>
                <a:gd name="connsiteY8" fmla="*/ 1145715 h 1631688"/>
                <a:gd name="connsiteX9" fmla="*/ 287956 w 351692"/>
                <a:gd name="connsiteY9" fmla="*/ 1028872 h 1631688"/>
                <a:gd name="connsiteX10" fmla="*/ 154587 w 351692"/>
                <a:gd name="connsiteY10" fmla="*/ 748369 h 1631688"/>
                <a:gd name="connsiteX11" fmla="*/ 307769 w 351692"/>
                <a:gd name="connsiteY11" fmla="*/ 1024700 h 1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692" h="1631688">
                  <a:moveTo>
                    <a:pt x="307769" y="1024700"/>
                  </a:moveTo>
                  <a:cubicBezTo>
                    <a:pt x="361069" y="841823"/>
                    <a:pt x="336685" y="621342"/>
                    <a:pt x="274045" y="445929"/>
                  </a:cubicBezTo>
                  <a:cubicBezTo>
                    <a:pt x="211405" y="270511"/>
                    <a:pt x="114924" y="131780"/>
                    <a:pt x="18169" y="0"/>
                  </a:cubicBezTo>
                  <a:cubicBezTo>
                    <a:pt x="109101" y="90559"/>
                    <a:pt x="192804" y="202495"/>
                    <a:pt x="254390" y="341213"/>
                  </a:cubicBezTo>
                  <a:cubicBezTo>
                    <a:pt x="315975" y="479931"/>
                    <a:pt x="354544" y="646946"/>
                    <a:pt x="351808" y="815979"/>
                  </a:cubicBezTo>
                  <a:cubicBezTo>
                    <a:pt x="349112" y="986282"/>
                    <a:pt x="304799" y="1150604"/>
                    <a:pt x="240556" y="1287875"/>
                  </a:cubicBezTo>
                  <a:cubicBezTo>
                    <a:pt x="176275" y="1425145"/>
                    <a:pt x="92728" y="1537499"/>
                    <a:pt x="4883" y="1637467"/>
                  </a:cubicBezTo>
                  <a:cubicBezTo>
                    <a:pt x="-6645" y="1627775"/>
                    <a:pt x="4453" y="1600920"/>
                    <a:pt x="15317" y="1589498"/>
                  </a:cubicBezTo>
                  <a:cubicBezTo>
                    <a:pt x="123325" y="1475930"/>
                    <a:pt x="214257" y="1322760"/>
                    <a:pt x="278891" y="1145715"/>
                  </a:cubicBezTo>
                  <a:cubicBezTo>
                    <a:pt x="292060" y="1109567"/>
                    <a:pt x="303861" y="1062254"/>
                    <a:pt x="287956" y="1028872"/>
                  </a:cubicBezTo>
                  <a:cubicBezTo>
                    <a:pt x="243487" y="935369"/>
                    <a:pt x="199056" y="841872"/>
                    <a:pt x="154587" y="748369"/>
                  </a:cubicBezTo>
                  <a:cubicBezTo>
                    <a:pt x="216407" y="823708"/>
                    <a:pt x="268770" y="918150"/>
                    <a:pt x="307769" y="1024700"/>
                  </a:cubicBezTo>
                  <a:close/>
                </a:path>
              </a:pathLst>
            </a:custGeom>
            <a:solidFill>
              <a:srgbClr val="000000"/>
            </a:solidFill>
            <a:ln w="3908" cap="rnd">
              <a:noFill/>
              <a:prstDash val="solid"/>
              <a:round/>
            </a:ln>
          </p:spPr>
          <p:txBody>
            <a:bodyPr rtlCol="0" anchor="ctr"/>
            <a:lstStyle/>
            <a:p>
              <a:endParaRPr lang="zh-CN" altLang="en-US"/>
            </a:p>
          </p:txBody>
        </p:sp>
        <p:sp>
          <p:nvSpPr>
            <p:cNvPr id="15" name="任意形状 14">
              <a:extLst>
                <a:ext uri="{FF2B5EF4-FFF2-40B4-BE49-F238E27FC236}">
                  <a16:creationId xmlns:a16="http://schemas.microsoft.com/office/drawing/2014/main" id="{4F79435E-9BDB-314A-A179-CD42D59926DF}"/>
                </a:ext>
              </a:extLst>
            </p:cNvPr>
            <p:cNvSpPr/>
            <p:nvPr/>
          </p:nvSpPr>
          <p:spPr>
            <a:xfrm>
              <a:off x="4658477" y="682923"/>
              <a:ext cx="660400" cy="269903"/>
            </a:xfrm>
            <a:custGeom>
              <a:avLst/>
              <a:gdLst>
                <a:gd name="connsiteX0" fmla="*/ 598346 w 660400"/>
                <a:gd name="connsiteY0" fmla="*/ 235828 h 269903"/>
                <a:gd name="connsiteX1" fmla="*/ 662081 w 660400"/>
                <a:gd name="connsiteY1" fmla="*/ 273719 h 269903"/>
                <a:gd name="connsiteX2" fmla="*/ 525897 w 660400"/>
                <a:gd name="connsiteY2" fmla="*/ 232000 h 269903"/>
                <a:gd name="connsiteX3" fmla="*/ 119329 w 660400"/>
                <a:gd name="connsiteY3" fmla="*/ 71788 h 269903"/>
                <a:gd name="connsiteX4" fmla="*/ 0 w 660400"/>
                <a:gd name="connsiteY4" fmla="*/ 0 h 269903"/>
                <a:gd name="connsiteX5" fmla="*/ 527226 w 660400"/>
                <a:gd name="connsiteY5" fmla="*/ 194257 h 269903"/>
                <a:gd name="connsiteX6" fmla="*/ 598346 w 660400"/>
                <a:gd name="connsiteY6" fmla="*/ 235828 h 26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269903">
                  <a:moveTo>
                    <a:pt x="598346" y="235828"/>
                  </a:moveTo>
                  <a:cubicBezTo>
                    <a:pt x="619603" y="248458"/>
                    <a:pt x="640862" y="261089"/>
                    <a:pt x="662081" y="273719"/>
                  </a:cubicBezTo>
                  <a:cubicBezTo>
                    <a:pt x="615696" y="280920"/>
                    <a:pt x="570093" y="255365"/>
                    <a:pt x="525897" y="232000"/>
                  </a:cubicBezTo>
                  <a:cubicBezTo>
                    <a:pt x="393309" y="161942"/>
                    <a:pt x="257247" y="108311"/>
                    <a:pt x="119329" y="71788"/>
                  </a:cubicBezTo>
                  <a:cubicBezTo>
                    <a:pt x="76587" y="60465"/>
                    <a:pt x="30503" y="48349"/>
                    <a:pt x="0" y="0"/>
                  </a:cubicBezTo>
                  <a:cubicBezTo>
                    <a:pt x="179723" y="32664"/>
                    <a:pt x="357026" y="97987"/>
                    <a:pt x="527226" y="194257"/>
                  </a:cubicBezTo>
                  <a:cubicBezTo>
                    <a:pt x="551024" y="207715"/>
                    <a:pt x="574704" y="221769"/>
                    <a:pt x="598346" y="235828"/>
                  </a:cubicBezTo>
                  <a:close/>
                </a:path>
              </a:pathLst>
            </a:custGeom>
            <a:solidFill>
              <a:srgbClr val="000000"/>
            </a:solidFill>
            <a:ln w="3908" cap="rnd">
              <a:noFill/>
              <a:prstDash val="solid"/>
              <a:round/>
            </a:ln>
          </p:spPr>
          <p:txBody>
            <a:bodyPr rtlCol="0" anchor="ctr"/>
            <a:lstStyle/>
            <a:p>
              <a:endParaRPr lang="zh-CN" altLang="en-US"/>
            </a:p>
          </p:txBody>
        </p:sp>
        <p:sp>
          <p:nvSpPr>
            <p:cNvPr id="16" name="任意形状 15">
              <a:extLst>
                <a:ext uri="{FF2B5EF4-FFF2-40B4-BE49-F238E27FC236}">
                  <a16:creationId xmlns:a16="http://schemas.microsoft.com/office/drawing/2014/main" id="{091E976B-FBCD-6341-AD1A-20C5187453F1}"/>
                </a:ext>
              </a:extLst>
            </p:cNvPr>
            <p:cNvSpPr/>
            <p:nvPr/>
          </p:nvSpPr>
          <p:spPr>
            <a:xfrm>
              <a:off x="7491310" y="5310294"/>
              <a:ext cx="496277" cy="1502871"/>
            </a:xfrm>
            <a:custGeom>
              <a:avLst/>
              <a:gdLst>
                <a:gd name="connsiteX0" fmla="*/ 496131 w 496276"/>
                <a:gd name="connsiteY0" fmla="*/ 0 h 1502871"/>
                <a:gd name="connsiteX1" fmla="*/ 477764 w 496276"/>
                <a:gd name="connsiteY1" fmla="*/ 267481 h 1502871"/>
                <a:gd name="connsiteX2" fmla="*/ 478 w 496276"/>
                <a:gd name="connsiteY2" fmla="*/ 1506423 h 1502871"/>
                <a:gd name="connsiteX3" fmla="*/ 21697 w 496276"/>
                <a:gd name="connsiteY3" fmla="*/ 1442199 h 1502871"/>
                <a:gd name="connsiteX4" fmla="*/ 496131 w 496276"/>
                <a:gd name="connsiteY4" fmla="*/ 0 h 150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276" h="1502871">
                  <a:moveTo>
                    <a:pt x="496131" y="0"/>
                  </a:moveTo>
                  <a:cubicBezTo>
                    <a:pt x="505235" y="89240"/>
                    <a:pt x="492887" y="180277"/>
                    <a:pt x="477764" y="267481"/>
                  </a:cubicBezTo>
                  <a:cubicBezTo>
                    <a:pt x="395859" y="739155"/>
                    <a:pt x="228532" y="1173460"/>
                    <a:pt x="478" y="1506423"/>
                  </a:cubicBezTo>
                  <a:cubicBezTo>
                    <a:pt x="-2647" y="1481641"/>
                    <a:pt x="10131" y="1459681"/>
                    <a:pt x="21697" y="1442199"/>
                  </a:cubicBezTo>
                  <a:cubicBezTo>
                    <a:pt x="274134" y="1059671"/>
                    <a:pt x="443611" y="544567"/>
                    <a:pt x="496131" y="0"/>
                  </a:cubicBezTo>
                  <a:close/>
                </a:path>
              </a:pathLst>
            </a:custGeom>
            <a:solidFill>
              <a:srgbClr val="000000"/>
            </a:solidFill>
            <a:ln w="3908" cap="rnd">
              <a:noFill/>
              <a:prstDash val="solid"/>
              <a:round/>
            </a:ln>
          </p:spPr>
          <p:txBody>
            <a:bodyPr rtlCol="0" anchor="ctr"/>
            <a:lstStyle/>
            <a:p>
              <a:endParaRPr lang="zh-CN" altLang="en-US"/>
            </a:p>
          </p:txBody>
        </p:sp>
        <p:sp>
          <p:nvSpPr>
            <p:cNvPr id="17" name="任意形状 16">
              <a:extLst>
                <a:ext uri="{FF2B5EF4-FFF2-40B4-BE49-F238E27FC236}">
                  <a16:creationId xmlns:a16="http://schemas.microsoft.com/office/drawing/2014/main" id="{DDF0318B-8186-934C-82A8-46CC1CD9D44F}"/>
                </a:ext>
              </a:extLst>
            </p:cNvPr>
            <p:cNvSpPr/>
            <p:nvPr/>
          </p:nvSpPr>
          <p:spPr>
            <a:xfrm>
              <a:off x="3134454" y="1423691"/>
              <a:ext cx="644769" cy="147220"/>
            </a:xfrm>
            <a:custGeom>
              <a:avLst/>
              <a:gdLst>
                <a:gd name="connsiteX0" fmla="*/ 591441 w 644769"/>
                <a:gd name="connsiteY0" fmla="*/ 32039 h 147220"/>
                <a:gd name="connsiteX1" fmla="*/ 583516 w 644769"/>
                <a:gd name="connsiteY1" fmla="*/ 53472 h 147220"/>
                <a:gd name="connsiteX2" fmla="*/ 567491 w 644769"/>
                <a:gd name="connsiteY2" fmla="*/ 29966 h 147220"/>
                <a:gd name="connsiteX3" fmla="*/ 413641 w 644769"/>
                <a:gd name="connsiteY3" fmla="*/ 47829 h 147220"/>
                <a:gd name="connsiteX4" fmla="*/ 261831 w 644769"/>
                <a:gd name="connsiteY4" fmla="*/ 74298 h 147220"/>
                <a:gd name="connsiteX5" fmla="*/ 143713 w 644769"/>
                <a:gd name="connsiteY5" fmla="*/ 107453 h 147220"/>
                <a:gd name="connsiteX6" fmla="*/ 0 w 644769"/>
                <a:gd name="connsiteY6" fmla="*/ 150999 h 147220"/>
                <a:gd name="connsiteX7" fmla="*/ 83746 w 644769"/>
                <a:gd name="connsiteY7" fmla="*/ 101650 h 147220"/>
                <a:gd name="connsiteX8" fmla="*/ 563841 w 644769"/>
                <a:gd name="connsiteY8" fmla="*/ 559 h 147220"/>
                <a:gd name="connsiteX9" fmla="*/ 614094 w 644769"/>
                <a:gd name="connsiteY9" fmla="*/ 31119 h 147220"/>
                <a:gd name="connsiteX10" fmla="*/ 646434 w 644769"/>
                <a:gd name="connsiteY10" fmla="*/ 32328 h 147220"/>
                <a:gd name="connsiteX11" fmla="*/ 635199 w 644769"/>
                <a:gd name="connsiteY11" fmla="*/ 60146 h 147220"/>
                <a:gd name="connsiteX12" fmla="*/ 609463 w 644769"/>
                <a:gd name="connsiteY12" fmla="*/ 52534 h 147220"/>
                <a:gd name="connsiteX13" fmla="*/ 591441 w 644769"/>
                <a:gd name="connsiteY13" fmla="*/ 32039 h 14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4769" h="147220">
                  <a:moveTo>
                    <a:pt x="591441" y="32039"/>
                  </a:moveTo>
                  <a:cubicBezTo>
                    <a:pt x="584450" y="28181"/>
                    <a:pt x="577916" y="45860"/>
                    <a:pt x="583516" y="53472"/>
                  </a:cubicBezTo>
                  <a:cubicBezTo>
                    <a:pt x="575505" y="53257"/>
                    <a:pt x="568171" y="42498"/>
                    <a:pt x="567491" y="29966"/>
                  </a:cubicBezTo>
                  <a:cubicBezTo>
                    <a:pt x="516167" y="34984"/>
                    <a:pt x="464879" y="40934"/>
                    <a:pt x="413641" y="47829"/>
                  </a:cubicBezTo>
                  <a:cubicBezTo>
                    <a:pt x="362903" y="54650"/>
                    <a:pt x="312190" y="62391"/>
                    <a:pt x="261831" y="74298"/>
                  </a:cubicBezTo>
                  <a:cubicBezTo>
                    <a:pt x="222277" y="83646"/>
                    <a:pt x="182990" y="95553"/>
                    <a:pt x="143713" y="107453"/>
                  </a:cubicBezTo>
                  <a:cubicBezTo>
                    <a:pt x="95809" y="121966"/>
                    <a:pt x="47904" y="136486"/>
                    <a:pt x="0" y="150999"/>
                  </a:cubicBezTo>
                  <a:cubicBezTo>
                    <a:pt x="23391" y="121175"/>
                    <a:pt x="54169" y="110704"/>
                    <a:pt x="83746" y="101650"/>
                  </a:cubicBezTo>
                  <a:cubicBezTo>
                    <a:pt x="242320" y="53129"/>
                    <a:pt x="402727" y="19354"/>
                    <a:pt x="563841" y="559"/>
                  </a:cubicBezTo>
                  <a:cubicBezTo>
                    <a:pt x="583270" y="-1711"/>
                    <a:pt x="608342" y="1890"/>
                    <a:pt x="614094" y="31119"/>
                  </a:cubicBezTo>
                  <a:cubicBezTo>
                    <a:pt x="623594" y="20887"/>
                    <a:pt x="637259" y="21397"/>
                    <a:pt x="646434" y="32328"/>
                  </a:cubicBezTo>
                  <a:cubicBezTo>
                    <a:pt x="642054" y="40915"/>
                    <a:pt x="638279" y="50258"/>
                    <a:pt x="635199" y="60146"/>
                  </a:cubicBezTo>
                  <a:cubicBezTo>
                    <a:pt x="632417" y="45541"/>
                    <a:pt x="618928" y="49148"/>
                    <a:pt x="609463" y="52534"/>
                  </a:cubicBezTo>
                  <a:cubicBezTo>
                    <a:pt x="599995" y="55926"/>
                    <a:pt x="585638" y="44252"/>
                    <a:pt x="591441" y="32039"/>
                  </a:cubicBezTo>
                  <a:close/>
                </a:path>
              </a:pathLst>
            </a:custGeom>
            <a:solidFill>
              <a:srgbClr val="000000"/>
            </a:solidFill>
            <a:ln w="3908" cap="rnd">
              <a:noFill/>
              <a:prstDash val="solid"/>
              <a:round/>
            </a:ln>
          </p:spPr>
          <p:txBody>
            <a:bodyPr rtlCol="0" anchor="ctr"/>
            <a:lstStyle/>
            <a:p>
              <a:endParaRPr lang="zh-CN" altLang="en-US"/>
            </a:p>
          </p:txBody>
        </p:sp>
        <p:sp>
          <p:nvSpPr>
            <p:cNvPr id="18" name="任意形状 17">
              <a:extLst>
                <a:ext uri="{FF2B5EF4-FFF2-40B4-BE49-F238E27FC236}">
                  <a16:creationId xmlns:a16="http://schemas.microsoft.com/office/drawing/2014/main" id="{AB40C645-6653-DF4F-A836-AF5C754F88DF}"/>
                </a:ext>
              </a:extLst>
            </p:cNvPr>
            <p:cNvSpPr/>
            <p:nvPr/>
          </p:nvSpPr>
          <p:spPr>
            <a:xfrm>
              <a:off x="2835273" y="1258952"/>
              <a:ext cx="683846" cy="318977"/>
            </a:xfrm>
            <a:custGeom>
              <a:avLst/>
              <a:gdLst>
                <a:gd name="connsiteX0" fmla="*/ 99705 w 683846"/>
                <a:gd name="connsiteY0" fmla="*/ 266376 h 318976"/>
                <a:gd name="connsiteX1" fmla="*/ 29448 w 683846"/>
                <a:gd name="connsiteY1" fmla="*/ 315701 h 318976"/>
                <a:gd name="connsiteX2" fmla="*/ 0 w 683846"/>
                <a:gd name="connsiteY2" fmla="*/ 312505 h 318976"/>
                <a:gd name="connsiteX3" fmla="*/ 686183 w 683846"/>
                <a:gd name="connsiteY3" fmla="*/ 0 h 318976"/>
                <a:gd name="connsiteX4" fmla="*/ 99705 w 683846"/>
                <a:gd name="connsiteY4" fmla="*/ 266376 h 318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46" h="318976">
                  <a:moveTo>
                    <a:pt x="99705" y="266376"/>
                  </a:moveTo>
                  <a:cubicBezTo>
                    <a:pt x="76126" y="282245"/>
                    <a:pt x="52785" y="298973"/>
                    <a:pt x="29448" y="315701"/>
                  </a:cubicBezTo>
                  <a:cubicBezTo>
                    <a:pt x="19507" y="322823"/>
                    <a:pt x="5002" y="327749"/>
                    <a:pt x="0" y="312505"/>
                  </a:cubicBezTo>
                  <a:cubicBezTo>
                    <a:pt x="215736" y="150177"/>
                    <a:pt x="448599" y="44123"/>
                    <a:pt x="686183" y="0"/>
                  </a:cubicBezTo>
                  <a:cubicBezTo>
                    <a:pt x="487274" y="69825"/>
                    <a:pt x="287036" y="140307"/>
                    <a:pt x="99705" y="266376"/>
                  </a:cubicBezTo>
                  <a:close/>
                </a:path>
              </a:pathLst>
            </a:custGeom>
            <a:solidFill>
              <a:srgbClr val="000000"/>
            </a:solidFill>
            <a:ln w="3908" cap="rnd">
              <a:noFill/>
              <a:prstDash val="solid"/>
              <a:round/>
            </a:ln>
          </p:spPr>
          <p:txBody>
            <a:bodyPr rtlCol="0" anchor="ctr"/>
            <a:lstStyle/>
            <a:p>
              <a:endParaRPr lang="zh-CN" altLang="en-US"/>
            </a:p>
          </p:txBody>
        </p:sp>
        <p:sp>
          <p:nvSpPr>
            <p:cNvPr id="19" name="任意形状 18">
              <a:extLst>
                <a:ext uri="{FF2B5EF4-FFF2-40B4-BE49-F238E27FC236}">
                  <a16:creationId xmlns:a16="http://schemas.microsoft.com/office/drawing/2014/main" id="{A9CF4402-EDC5-D74F-8D48-059D65984658}"/>
                </a:ext>
              </a:extLst>
            </p:cNvPr>
            <p:cNvSpPr/>
            <p:nvPr/>
          </p:nvSpPr>
          <p:spPr>
            <a:xfrm>
              <a:off x="4254656" y="1222472"/>
              <a:ext cx="625231" cy="208562"/>
            </a:xfrm>
            <a:custGeom>
              <a:avLst/>
              <a:gdLst>
                <a:gd name="connsiteX0" fmla="*/ 626188 w 625230"/>
                <a:gd name="connsiteY0" fmla="*/ 208666 h 208561"/>
                <a:gd name="connsiteX1" fmla="*/ 269135 w 625230"/>
                <a:gd name="connsiteY1" fmla="*/ 64887 h 208561"/>
                <a:gd name="connsiteX2" fmla="*/ 0 w 625230"/>
                <a:gd name="connsiteY2" fmla="*/ 0 h 208561"/>
                <a:gd name="connsiteX3" fmla="*/ 549261 w 625230"/>
                <a:gd name="connsiteY3" fmla="*/ 149950 h 208561"/>
                <a:gd name="connsiteX4" fmla="*/ 626188 w 625230"/>
                <a:gd name="connsiteY4" fmla="*/ 208666 h 208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230" h="208561">
                  <a:moveTo>
                    <a:pt x="626188" y="208666"/>
                  </a:moveTo>
                  <a:cubicBezTo>
                    <a:pt x="509364" y="148447"/>
                    <a:pt x="390000" y="100386"/>
                    <a:pt x="269135" y="64887"/>
                  </a:cubicBezTo>
                  <a:cubicBezTo>
                    <a:pt x="179910" y="38682"/>
                    <a:pt x="89932" y="19335"/>
                    <a:pt x="0" y="0"/>
                  </a:cubicBezTo>
                  <a:cubicBezTo>
                    <a:pt x="186288" y="10569"/>
                    <a:pt x="371641" y="61170"/>
                    <a:pt x="549261" y="149950"/>
                  </a:cubicBezTo>
                  <a:cubicBezTo>
                    <a:pt x="576635" y="163635"/>
                    <a:pt x="604606" y="178909"/>
                    <a:pt x="626188" y="208666"/>
                  </a:cubicBezTo>
                  <a:close/>
                </a:path>
              </a:pathLst>
            </a:custGeom>
            <a:solidFill>
              <a:srgbClr val="000000"/>
            </a:solidFill>
            <a:ln w="3908" cap="rnd">
              <a:noFill/>
              <a:prstDash val="solid"/>
              <a:round/>
            </a:ln>
          </p:spPr>
          <p:txBody>
            <a:bodyPr rtlCol="0" anchor="ctr"/>
            <a:lstStyle/>
            <a:p>
              <a:endParaRPr lang="zh-CN" altLang="en-US"/>
            </a:p>
          </p:txBody>
        </p:sp>
        <p:sp>
          <p:nvSpPr>
            <p:cNvPr id="20" name="任意形状 19">
              <a:extLst>
                <a:ext uri="{FF2B5EF4-FFF2-40B4-BE49-F238E27FC236}">
                  <a16:creationId xmlns:a16="http://schemas.microsoft.com/office/drawing/2014/main" id="{776B669C-9E50-9D4C-8BCF-B9E55C8017FB}"/>
                </a:ext>
              </a:extLst>
            </p:cNvPr>
            <p:cNvSpPr/>
            <p:nvPr/>
          </p:nvSpPr>
          <p:spPr>
            <a:xfrm>
              <a:off x="1143000" y="0"/>
              <a:ext cx="6314831" cy="6851866"/>
            </a:xfrm>
            <a:custGeom>
              <a:avLst/>
              <a:gdLst>
                <a:gd name="connsiteX0" fmla="*/ 1637636 w 6314830"/>
                <a:gd name="connsiteY0" fmla="*/ 1469925 h 6851865"/>
                <a:gd name="connsiteX1" fmla="*/ 1650332 w 6314830"/>
                <a:gd name="connsiteY1" fmla="*/ 1658158 h 6851865"/>
                <a:gd name="connsiteX2" fmla="*/ 1397766 w 6314830"/>
                <a:gd name="connsiteY2" fmla="*/ 1553116 h 6851865"/>
                <a:gd name="connsiteX3" fmla="*/ 1415569 w 6314830"/>
                <a:gd name="connsiteY3" fmla="*/ 1881717 h 6851865"/>
                <a:gd name="connsiteX4" fmla="*/ 1234600 w 6314830"/>
                <a:gd name="connsiteY4" fmla="*/ 1967001 h 6851865"/>
                <a:gd name="connsiteX5" fmla="*/ 621218 w 6314830"/>
                <a:gd name="connsiteY5" fmla="*/ 2075766 h 6851865"/>
                <a:gd name="connsiteX6" fmla="*/ 314695 w 6314830"/>
                <a:gd name="connsiteY6" fmla="*/ 3007098 h 6851865"/>
                <a:gd name="connsiteX7" fmla="*/ 0 w 6314830"/>
                <a:gd name="connsiteY7" fmla="*/ 2799806 h 6851865"/>
                <a:gd name="connsiteX8" fmla="*/ 1028892 w 6314830"/>
                <a:gd name="connsiteY8" fmla="*/ 669538 h 6851865"/>
                <a:gd name="connsiteX9" fmla="*/ 1583174 w 6314830"/>
                <a:gd name="connsiteY9" fmla="*/ 198515 h 6851865"/>
                <a:gd name="connsiteX10" fmla="*/ 3031850 w 6314830"/>
                <a:gd name="connsiteY10" fmla="*/ 277076 h 6851865"/>
                <a:gd name="connsiteX11" fmla="*/ 4207530 w 6314830"/>
                <a:gd name="connsiteY11" fmla="*/ 1689798 h 6851865"/>
                <a:gd name="connsiteX12" fmla="*/ 5481437 w 6314830"/>
                <a:gd name="connsiteY12" fmla="*/ 4063298 h 6851865"/>
                <a:gd name="connsiteX13" fmla="*/ 6315769 w 6314830"/>
                <a:gd name="connsiteY13" fmla="*/ 6857510 h 6851865"/>
                <a:gd name="connsiteX14" fmla="*/ 5783463 w 6314830"/>
                <a:gd name="connsiteY14" fmla="*/ 6250350 h 6851865"/>
                <a:gd name="connsiteX15" fmla="*/ 4785477 w 6314830"/>
                <a:gd name="connsiteY15" fmla="*/ 4061684 h 6851865"/>
                <a:gd name="connsiteX16" fmla="*/ 4449846 w 6314830"/>
                <a:gd name="connsiteY16" fmla="*/ 3792394 h 6851865"/>
                <a:gd name="connsiteX17" fmla="*/ 4363056 w 6314830"/>
                <a:gd name="connsiteY17" fmla="*/ 3265794 h 6851865"/>
                <a:gd name="connsiteX18" fmla="*/ 4187796 w 6314830"/>
                <a:gd name="connsiteY18" fmla="*/ 3514197 h 6851865"/>
                <a:gd name="connsiteX19" fmla="*/ 4211203 w 6314830"/>
                <a:gd name="connsiteY19" fmla="*/ 3774900 h 6851865"/>
                <a:gd name="connsiteX20" fmla="*/ 4073965 w 6314830"/>
                <a:gd name="connsiteY20" fmla="*/ 3958962 h 6851865"/>
                <a:gd name="connsiteX21" fmla="*/ 2629033 w 6314830"/>
                <a:gd name="connsiteY21" fmla="*/ 3882671 h 6851865"/>
                <a:gd name="connsiteX22" fmla="*/ 1550279 w 6314830"/>
                <a:gd name="connsiteY22" fmla="*/ 2271795 h 6851865"/>
                <a:gd name="connsiteX23" fmla="*/ 342483 w 6314830"/>
                <a:gd name="connsiteY23" fmla="*/ 2945775 h 6851865"/>
                <a:gd name="connsiteX24" fmla="*/ 1531980 w 6314830"/>
                <a:gd name="connsiteY24" fmla="*/ 2252467 h 6851865"/>
                <a:gd name="connsiteX25" fmla="*/ 1528412 w 6314830"/>
                <a:gd name="connsiteY25" fmla="*/ 2019976 h 6851865"/>
                <a:gd name="connsiteX26" fmla="*/ 1662207 w 6314830"/>
                <a:gd name="connsiteY26" fmla="*/ 1879920 h 6851865"/>
                <a:gd name="connsiteX27" fmla="*/ 4038600 w 6314830"/>
                <a:gd name="connsiteY27" fmla="*/ 1890888 h 6851865"/>
                <a:gd name="connsiteX28" fmla="*/ 3563905 w 6314830"/>
                <a:gd name="connsiteY28" fmla="*/ 1238397 h 6851865"/>
                <a:gd name="connsiteX29" fmla="*/ 2932360 w 6314830"/>
                <a:gd name="connsiteY29" fmla="*/ 1064155 h 6851865"/>
                <a:gd name="connsiteX30" fmla="*/ 1637636 w 6314830"/>
                <a:gd name="connsiteY30" fmla="*/ 1469925 h 6851865"/>
                <a:gd name="connsiteX31" fmla="*/ 4217612 w 6314830"/>
                <a:gd name="connsiteY31" fmla="*/ 3654823 h 6851865"/>
                <a:gd name="connsiteX32" fmla="*/ 4136253 w 6314830"/>
                <a:gd name="connsiteY32" fmla="*/ 3481975 h 6851865"/>
                <a:gd name="connsiteX33" fmla="*/ 2959780 w 6314830"/>
                <a:gd name="connsiteY33" fmla="*/ 2346295 h 6851865"/>
                <a:gd name="connsiteX34" fmla="*/ 1607054 w 6314830"/>
                <a:gd name="connsiteY34" fmla="*/ 1991519 h 6851865"/>
                <a:gd name="connsiteX35" fmla="*/ 1546047 w 6314830"/>
                <a:gd name="connsiteY35" fmla="*/ 2019951 h 6851865"/>
                <a:gd name="connsiteX36" fmla="*/ 1522273 w 6314830"/>
                <a:gd name="connsiteY36" fmla="*/ 2150204 h 6851865"/>
                <a:gd name="connsiteX37" fmla="*/ 1564906 w 6314830"/>
                <a:gd name="connsiteY37" fmla="*/ 2275813 h 6851865"/>
                <a:gd name="connsiteX38" fmla="*/ 2239944 w 6314830"/>
                <a:gd name="connsiteY38" fmla="*/ 3449028 h 6851865"/>
                <a:gd name="connsiteX39" fmla="*/ 3138100 w 6314830"/>
                <a:gd name="connsiteY39" fmla="*/ 4137681 h 6851865"/>
                <a:gd name="connsiteX40" fmla="*/ 4112534 w 6314830"/>
                <a:gd name="connsiteY40" fmla="*/ 3886585 h 6851865"/>
                <a:gd name="connsiteX41" fmla="*/ 4217612 w 6314830"/>
                <a:gd name="connsiteY41" fmla="*/ 3654823 h 6851865"/>
                <a:gd name="connsiteX42" fmla="*/ 4176815 w 6314830"/>
                <a:gd name="connsiteY42" fmla="*/ 3497991 h 6851865"/>
                <a:gd name="connsiteX43" fmla="*/ 4347230 w 6314830"/>
                <a:gd name="connsiteY43" fmla="*/ 3241841 h 6851865"/>
                <a:gd name="connsiteX44" fmla="*/ 4151767 w 6314830"/>
                <a:gd name="connsiteY44" fmla="*/ 3085180 h 6851865"/>
                <a:gd name="connsiteX45" fmla="*/ 4071542 w 6314830"/>
                <a:gd name="connsiteY45" fmla="*/ 3047884 h 6851865"/>
                <a:gd name="connsiteX46" fmla="*/ 4030238 w 6314830"/>
                <a:gd name="connsiteY46" fmla="*/ 2942064 h 6851865"/>
                <a:gd name="connsiteX47" fmla="*/ 4088072 w 6314830"/>
                <a:gd name="connsiteY47" fmla="*/ 2836568 h 6851865"/>
                <a:gd name="connsiteX48" fmla="*/ 4214486 w 6314830"/>
                <a:gd name="connsiteY48" fmla="*/ 2665333 h 6851865"/>
                <a:gd name="connsiteX49" fmla="*/ 4279783 w 6314830"/>
                <a:gd name="connsiteY49" fmla="*/ 2366004 h 6851865"/>
                <a:gd name="connsiteX50" fmla="*/ 4026525 w 6314830"/>
                <a:gd name="connsiteY50" fmla="*/ 1921050 h 6851865"/>
                <a:gd name="connsiteX51" fmla="*/ 3667538 w 6314830"/>
                <a:gd name="connsiteY51" fmla="*/ 1700839 h 6851865"/>
                <a:gd name="connsiteX52" fmla="*/ 1595050 w 6314830"/>
                <a:gd name="connsiteY52" fmla="*/ 1961321 h 6851865"/>
                <a:gd name="connsiteX53" fmla="*/ 2977322 w 6314830"/>
                <a:gd name="connsiteY53" fmla="*/ 2328076 h 6851865"/>
                <a:gd name="connsiteX54" fmla="*/ 4176815 w 6314830"/>
                <a:gd name="connsiteY54" fmla="*/ 3497991 h 6851865"/>
                <a:gd name="connsiteX55" fmla="*/ 4595798 w 6314830"/>
                <a:gd name="connsiteY55" fmla="*/ 3085554 h 6851865"/>
                <a:gd name="connsiteX56" fmla="*/ 5936176 w 6314830"/>
                <a:gd name="connsiteY56" fmla="*/ 6530068 h 6851865"/>
                <a:gd name="connsiteX57" fmla="*/ 5967125 w 6314830"/>
                <a:gd name="connsiteY57" fmla="*/ 6623491 h 6851865"/>
                <a:gd name="connsiteX58" fmla="*/ 6014603 w 6314830"/>
                <a:gd name="connsiteY58" fmla="*/ 6665142 h 6851865"/>
                <a:gd name="connsiteX59" fmla="*/ 6309517 w 6314830"/>
                <a:gd name="connsiteY59" fmla="*/ 6850394 h 6851865"/>
                <a:gd name="connsiteX60" fmla="*/ 4580441 w 6314830"/>
                <a:gd name="connsiteY60" fmla="*/ 2436553 h 6851865"/>
                <a:gd name="connsiteX61" fmla="*/ 4656836 w 6314830"/>
                <a:gd name="connsiteY61" fmla="*/ 2763283 h 6851865"/>
                <a:gd name="connsiteX62" fmla="*/ 4595798 w 6314830"/>
                <a:gd name="connsiteY62" fmla="*/ 3085554 h 6851865"/>
                <a:gd name="connsiteX63" fmla="*/ 1223147 w 6314830"/>
                <a:gd name="connsiteY63" fmla="*/ 1165179 h 6851865"/>
                <a:gd name="connsiteX64" fmla="*/ 2159782 w 6314830"/>
                <a:gd name="connsiteY64" fmla="*/ 316276 h 6851865"/>
                <a:gd name="connsiteX65" fmla="*/ 3231939 w 6314830"/>
                <a:gd name="connsiteY65" fmla="*/ 777027 h 6851865"/>
                <a:gd name="connsiteX66" fmla="*/ 4558792 w 6314830"/>
                <a:gd name="connsiteY66" fmla="*/ 3021133 h 6851865"/>
                <a:gd name="connsiteX67" fmla="*/ 4626786 w 6314830"/>
                <a:gd name="connsiteY67" fmla="*/ 2976734 h 6851865"/>
                <a:gd name="connsiteX68" fmla="*/ 4530422 w 6314830"/>
                <a:gd name="connsiteY68" fmla="*/ 2369709 h 6851865"/>
                <a:gd name="connsiteX69" fmla="*/ 3406261 w 6314830"/>
                <a:gd name="connsiteY69" fmla="*/ 641793 h 6851865"/>
                <a:gd name="connsiteX70" fmla="*/ 2410124 w 6314830"/>
                <a:gd name="connsiteY70" fmla="*/ 38584 h 6851865"/>
                <a:gd name="connsiteX71" fmla="*/ 1379701 w 6314830"/>
                <a:gd name="connsiteY71" fmla="*/ 379534 h 6851865"/>
                <a:gd name="connsiteX72" fmla="*/ 1176231 w 6314830"/>
                <a:gd name="connsiteY72" fmla="*/ 724746 h 6851865"/>
                <a:gd name="connsiteX73" fmla="*/ 1223147 w 6314830"/>
                <a:gd name="connsiteY73" fmla="*/ 1165179 h 6851865"/>
                <a:gd name="connsiteX74" fmla="*/ 3111129 w 6314830"/>
                <a:gd name="connsiteY74" fmla="*/ 703877 h 6851865"/>
                <a:gd name="connsiteX75" fmla="*/ 3027618 w 6314830"/>
                <a:gd name="connsiteY75" fmla="*/ 658877 h 6851865"/>
                <a:gd name="connsiteX76" fmla="*/ 1256659 w 6314830"/>
                <a:gd name="connsiteY76" fmla="*/ 1159542 h 6851865"/>
                <a:gd name="connsiteX77" fmla="*/ 1239633 w 6314830"/>
                <a:gd name="connsiteY77" fmla="*/ 1230177 h 6851865"/>
                <a:gd name="connsiteX78" fmla="*/ 1271317 w 6314830"/>
                <a:gd name="connsiteY78" fmla="*/ 1294414 h 6851865"/>
                <a:gd name="connsiteX79" fmla="*/ 1526333 w 6314830"/>
                <a:gd name="connsiteY79" fmla="*/ 1445897 h 6851865"/>
                <a:gd name="connsiteX80" fmla="*/ 1634685 w 6314830"/>
                <a:gd name="connsiteY80" fmla="*/ 1444051 h 6851865"/>
                <a:gd name="connsiteX81" fmla="*/ 3571623 w 6314830"/>
                <a:gd name="connsiteY81" fmla="*/ 1170080 h 6851865"/>
                <a:gd name="connsiteX82" fmla="*/ 3111129 w 6314830"/>
                <a:gd name="connsiteY82" fmla="*/ 703877 h 6851865"/>
                <a:gd name="connsiteX83" fmla="*/ 1190256 w 6314830"/>
                <a:gd name="connsiteY83" fmla="*/ 1169473 h 6851865"/>
                <a:gd name="connsiteX84" fmla="*/ 1193663 w 6314830"/>
                <a:gd name="connsiteY84" fmla="*/ 602277 h 6851865"/>
                <a:gd name="connsiteX85" fmla="*/ 426052 w 6314830"/>
                <a:gd name="connsiteY85" fmla="*/ 1432641 h 6851865"/>
                <a:gd name="connsiteX86" fmla="*/ 21645 w 6314830"/>
                <a:gd name="connsiteY86" fmla="*/ 2758174 h 6851865"/>
                <a:gd name="connsiteX87" fmla="*/ 22891 w 6314830"/>
                <a:gd name="connsiteY87" fmla="*/ 2794286 h 6851865"/>
                <a:gd name="connsiteX88" fmla="*/ 36778 w 6314830"/>
                <a:gd name="connsiteY88" fmla="*/ 2808682 h 6851865"/>
                <a:gd name="connsiteX89" fmla="*/ 217087 w 6314830"/>
                <a:gd name="connsiteY89" fmla="*/ 2925403 h 6851865"/>
                <a:gd name="connsiteX90" fmla="*/ 260100 w 6314830"/>
                <a:gd name="connsiteY90" fmla="*/ 2914104 h 6851865"/>
                <a:gd name="connsiteX91" fmla="*/ 1190256 w 6314830"/>
                <a:gd name="connsiteY91" fmla="*/ 1169473 h 6851865"/>
                <a:gd name="connsiteX92" fmla="*/ 4363212 w 6314830"/>
                <a:gd name="connsiteY92" fmla="*/ 3425915 h 6851865"/>
                <a:gd name="connsiteX93" fmla="*/ 4403305 w 6314830"/>
                <a:gd name="connsiteY93" fmla="*/ 3716999 h 6851865"/>
                <a:gd name="connsiteX94" fmla="*/ 4584466 w 6314830"/>
                <a:gd name="connsiteY94" fmla="*/ 3865440 h 6851865"/>
                <a:gd name="connsiteX95" fmla="*/ 5232713 w 6314830"/>
                <a:gd name="connsiteY95" fmla="*/ 4568581 h 6851865"/>
                <a:gd name="connsiteX96" fmla="*/ 5867244 w 6314830"/>
                <a:gd name="connsiteY96" fmla="*/ 6497986 h 6851865"/>
                <a:gd name="connsiteX97" fmla="*/ 5934925 w 6314830"/>
                <a:gd name="connsiteY97" fmla="*/ 6607910 h 6851865"/>
                <a:gd name="connsiteX98" fmla="*/ 4566256 w 6314830"/>
                <a:gd name="connsiteY98" fmla="*/ 3070943 h 6851865"/>
                <a:gd name="connsiteX99" fmla="*/ 4530305 w 6314830"/>
                <a:gd name="connsiteY99" fmla="*/ 3158723 h 6851865"/>
                <a:gd name="connsiteX100" fmla="*/ 4457427 w 6314830"/>
                <a:gd name="connsiteY100" fmla="*/ 3149748 h 6851865"/>
                <a:gd name="connsiteX101" fmla="*/ 4095262 w 6314830"/>
                <a:gd name="connsiteY101" fmla="*/ 2894696 h 6851865"/>
                <a:gd name="connsiteX102" fmla="*/ 4049268 w 6314830"/>
                <a:gd name="connsiteY102" fmla="*/ 2975912 h 6851865"/>
                <a:gd name="connsiteX103" fmla="*/ 4122694 w 6314830"/>
                <a:gd name="connsiteY103" fmla="*/ 3053325 h 6851865"/>
                <a:gd name="connsiteX104" fmla="*/ 4309286 w 6314830"/>
                <a:gd name="connsiteY104" fmla="*/ 3156263 h 6851865"/>
                <a:gd name="connsiteX105" fmla="*/ 4363212 w 6314830"/>
                <a:gd name="connsiteY105" fmla="*/ 3425915 h 6851865"/>
                <a:gd name="connsiteX106" fmla="*/ 2980127 w 6314830"/>
                <a:gd name="connsiteY106" fmla="*/ 607450 h 6851865"/>
                <a:gd name="connsiteX107" fmla="*/ 2072726 w 6314830"/>
                <a:gd name="connsiteY107" fmla="*/ 357271 h 6851865"/>
                <a:gd name="connsiteX108" fmla="*/ 1288030 w 6314830"/>
                <a:gd name="connsiteY108" fmla="*/ 1066118 h 6851865"/>
                <a:gd name="connsiteX109" fmla="*/ 1261270 w 6314830"/>
                <a:gd name="connsiteY109" fmla="*/ 1138594 h 6851865"/>
                <a:gd name="connsiteX110" fmla="*/ 1365629 w 6314830"/>
                <a:gd name="connsiteY110" fmla="*/ 1035141 h 6851865"/>
                <a:gd name="connsiteX111" fmla="*/ 2980127 w 6314830"/>
                <a:gd name="connsiteY111" fmla="*/ 607450 h 6851865"/>
                <a:gd name="connsiteX112" fmla="*/ 934779 w 6314830"/>
                <a:gd name="connsiteY112" fmla="*/ 1809899 h 6851865"/>
                <a:gd name="connsiteX113" fmla="*/ 1338807 w 6314830"/>
                <a:gd name="connsiteY113" fmla="*/ 1942900 h 6851865"/>
                <a:gd name="connsiteX114" fmla="*/ 1413533 w 6314830"/>
                <a:gd name="connsiteY114" fmla="*/ 1897691 h 6851865"/>
                <a:gd name="connsiteX115" fmla="*/ 1411326 w 6314830"/>
                <a:gd name="connsiteY115" fmla="*/ 1810794 h 6851865"/>
                <a:gd name="connsiteX116" fmla="*/ 1387172 w 6314830"/>
                <a:gd name="connsiteY116" fmla="*/ 1677879 h 6851865"/>
                <a:gd name="connsiteX117" fmla="*/ 1396426 w 6314830"/>
                <a:gd name="connsiteY117" fmla="*/ 1542271 h 6851865"/>
                <a:gd name="connsiteX118" fmla="*/ 1462505 w 6314830"/>
                <a:gd name="connsiteY118" fmla="*/ 1534082 h 6851865"/>
                <a:gd name="connsiteX119" fmla="*/ 1598965 w 6314830"/>
                <a:gd name="connsiteY119" fmla="*/ 1618574 h 6851865"/>
                <a:gd name="connsiteX120" fmla="*/ 1631704 w 6314830"/>
                <a:gd name="connsiteY120" fmla="*/ 1634363 h 6851865"/>
                <a:gd name="connsiteX121" fmla="*/ 1649871 w 6314830"/>
                <a:gd name="connsiteY121" fmla="*/ 1550055 h 6851865"/>
                <a:gd name="connsiteX122" fmla="*/ 1593678 w 6314830"/>
                <a:gd name="connsiteY122" fmla="*/ 1496847 h 6851865"/>
                <a:gd name="connsiteX123" fmla="*/ 1380768 w 6314830"/>
                <a:gd name="connsiteY123" fmla="*/ 1421287 h 6851865"/>
                <a:gd name="connsiteX124" fmla="*/ 1214562 w 6314830"/>
                <a:gd name="connsiteY124" fmla="*/ 1215743 h 6851865"/>
                <a:gd name="connsiteX125" fmla="*/ 1187923 w 6314830"/>
                <a:gd name="connsiteY125" fmla="*/ 1210787 h 6851865"/>
                <a:gd name="connsiteX126" fmla="*/ 601062 w 6314830"/>
                <a:gd name="connsiteY126" fmla="*/ 1913879 h 6851865"/>
                <a:gd name="connsiteX127" fmla="*/ 266463 w 6314830"/>
                <a:gd name="connsiteY127" fmla="*/ 2951431 h 6851865"/>
                <a:gd name="connsiteX128" fmla="*/ 300584 w 6314830"/>
                <a:gd name="connsiteY128" fmla="*/ 2959638 h 6851865"/>
                <a:gd name="connsiteX129" fmla="*/ 319117 w 6314830"/>
                <a:gd name="connsiteY129" fmla="*/ 2904866 h 6851865"/>
                <a:gd name="connsiteX130" fmla="*/ 601468 w 6314830"/>
                <a:gd name="connsiteY130" fmla="*/ 2029416 h 6851865"/>
                <a:gd name="connsiteX131" fmla="*/ 650228 w 6314830"/>
                <a:gd name="connsiteY131" fmla="*/ 1949574 h 6851865"/>
                <a:gd name="connsiteX132" fmla="*/ 710098 w 6314830"/>
                <a:gd name="connsiteY132" fmla="*/ 1909616 h 6851865"/>
                <a:gd name="connsiteX133" fmla="*/ 829060 w 6314830"/>
                <a:gd name="connsiteY133" fmla="*/ 1850488 h 6851865"/>
                <a:gd name="connsiteX134" fmla="*/ 934779 w 6314830"/>
                <a:gd name="connsiteY134" fmla="*/ 1809899 h 6851865"/>
                <a:gd name="connsiteX135" fmla="*/ 4517058 w 6314830"/>
                <a:gd name="connsiteY135" fmla="*/ 3129107 h 6851865"/>
                <a:gd name="connsiteX136" fmla="*/ 4542185 w 6314830"/>
                <a:gd name="connsiteY136" fmla="*/ 3110631 h 6851865"/>
                <a:gd name="connsiteX137" fmla="*/ 4536127 w 6314830"/>
                <a:gd name="connsiteY137" fmla="*/ 3009110 h 6851865"/>
                <a:gd name="connsiteX138" fmla="*/ 4339766 w 6314830"/>
                <a:gd name="connsiteY138" fmla="*/ 2492184 h 6851865"/>
                <a:gd name="connsiteX139" fmla="*/ 4109837 w 6314830"/>
                <a:gd name="connsiteY139" fmla="*/ 2875539 h 6851865"/>
                <a:gd name="connsiteX140" fmla="*/ 4428861 w 6314830"/>
                <a:gd name="connsiteY140" fmla="*/ 3106876 h 6851865"/>
                <a:gd name="connsiteX141" fmla="*/ 4517058 w 6314830"/>
                <a:gd name="connsiteY141" fmla="*/ 3129107 h 6851865"/>
                <a:gd name="connsiteX142" fmla="*/ 4318626 w 6314830"/>
                <a:gd name="connsiteY142" fmla="*/ 2490969 h 6851865"/>
                <a:gd name="connsiteX143" fmla="*/ 4324370 w 6314830"/>
                <a:gd name="connsiteY143" fmla="*/ 2465764 h 6851865"/>
                <a:gd name="connsiteX144" fmla="*/ 4315538 w 6314830"/>
                <a:gd name="connsiteY144" fmla="*/ 2442779 h 6851865"/>
                <a:gd name="connsiteX145" fmla="*/ 4251179 w 6314830"/>
                <a:gd name="connsiteY145" fmla="*/ 2630117 h 6851865"/>
                <a:gd name="connsiteX146" fmla="*/ 4318626 w 6314830"/>
                <a:gd name="connsiteY146" fmla="*/ 2490969 h 6851865"/>
                <a:gd name="connsiteX147" fmla="*/ 4214212 w 6314830"/>
                <a:gd name="connsiteY147" fmla="*/ 2697611 h 6851865"/>
                <a:gd name="connsiteX148" fmla="*/ 4222262 w 6314830"/>
                <a:gd name="connsiteY148" fmla="*/ 2674056 h 6851865"/>
                <a:gd name="connsiteX149" fmla="*/ 4210148 w 6314830"/>
                <a:gd name="connsiteY149" fmla="*/ 2696826 h 685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314830" h="6851865">
                  <a:moveTo>
                    <a:pt x="1637636" y="1469925"/>
                  </a:moveTo>
                  <a:cubicBezTo>
                    <a:pt x="1673657" y="1512477"/>
                    <a:pt x="1679878" y="1604705"/>
                    <a:pt x="1650332" y="1658158"/>
                  </a:cubicBezTo>
                  <a:cubicBezTo>
                    <a:pt x="1566145" y="1623144"/>
                    <a:pt x="1481957" y="1588130"/>
                    <a:pt x="1397766" y="1553116"/>
                  </a:cubicBezTo>
                  <a:cubicBezTo>
                    <a:pt x="1430516" y="1654808"/>
                    <a:pt x="1447159" y="1779123"/>
                    <a:pt x="1415569" y="1881717"/>
                  </a:cubicBezTo>
                  <a:cubicBezTo>
                    <a:pt x="1383980" y="1984311"/>
                    <a:pt x="1290312" y="2040053"/>
                    <a:pt x="1234600" y="1967001"/>
                  </a:cubicBezTo>
                  <a:cubicBezTo>
                    <a:pt x="1061759" y="1740362"/>
                    <a:pt x="784719" y="1832650"/>
                    <a:pt x="621218" y="2075766"/>
                  </a:cubicBezTo>
                  <a:cubicBezTo>
                    <a:pt x="457720" y="2318875"/>
                    <a:pt x="380968" y="2669234"/>
                    <a:pt x="314695" y="3007098"/>
                  </a:cubicBezTo>
                  <a:cubicBezTo>
                    <a:pt x="209797" y="2938003"/>
                    <a:pt x="104898" y="2868908"/>
                    <a:pt x="0" y="2799806"/>
                  </a:cubicBezTo>
                  <a:cubicBezTo>
                    <a:pt x="102754" y="1888680"/>
                    <a:pt x="497762" y="1070829"/>
                    <a:pt x="1028892" y="669538"/>
                  </a:cubicBezTo>
                  <a:cubicBezTo>
                    <a:pt x="1218293" y="526434"/>
                    <a:pt x="1390513" y="330466"/>
                    <a:pt x="1583174" y="198515"/>
                  </a:cubicBezTo>
                  <a:cubicBezTo>
                    <a:pt x="2038842" y="-113564"/>
                    <a:pt x="2576240" y="-35208"/>
                    <a:pt x="3031850" y="277076"/>
                  </a:cubicBezTo>
                  <a:cubicBezTo>
                    <a:pt x="3487463" y="589360"/>
                    <a:pt x="3870847" y="1115609"/>
                    <a:pt x="4207530" y="1689798"/>
                  </a:cubicBezTo>
                  <a:cubicBezTo>
                    <a:pt x="4654218" y="2451545"/>
                    <a:pt x="5102157" y="3216304"/>
                    <a:pt x="5481437" y="4063298"/>
                  </a:cubicBezTo>
                  <a:cubicBezTo>
                    <a:pt x="5860757" y="4910285"/>
                    <a:pt x="6171692" y="5847218"/>
                    <a:pt x="6315769" y="6857510"/>
                  </a:cubicBezTo>
                  <a:cubicBezTo>
                    <a:pt x="6083144" y="6844934"/>
                    <a:pt x="5862985" y="6593802"/>
                    <a:pt x="5783463" y="6250350"/>
                  </a:cubicBezTo>
                  <a:cubicBezTo>
                    <a:pt x="5582842" y="5383966"/>
                    <a:pt x="5317275" y="4452762"/>
                    <a:pt x="4785477" y="4061684"/>
                  </a:cubicBezTo>
                  <a:cubicBezTo>
                    <a:pt x="4671256" y="3977689"/>
                    <a:pt x="4546131" y="3920249"/>
                    <a:pt x="4449846" y="3792394"/>
                  </a:cubicBezTo>
                  <a:cubicBezTo>
                    <a:pt x="4353560" y="3664540"/>
                    <a:pt x="4295609" y="3433086"/>
                    <a:pt x="4363056" y="3265794"/>
                  </a:cubicBezTo>
                  <a:cubicBezTo>
                    <a:pt x="4304636" y="3348594"/>
                    <a:pt x="4246216" y="3431398"/>
                    <a:pt x="4187796" y="3514197"/>
                  </a:cubicBezTo>
                  <a:cubicBezTo>
                    <a:pt x="4236798" y="3571337"/>
                    <a:pt x="4240628" y="3690972"/>
                    <a:pt x="4211203" y="3774900"/>
                  </a:cubicBezTo>
                  <a:cubicBezTo>
                    <a:pt x="4181739" y="3858827"/>
                    <a:pt x="4127813" y="3913796"/>
                    <a:pt x="4073965" y="3958962"/>
                  </a:cubicBezTo>
                  <a:cubicBezTo>
                    <a:pt x="3631821" y="4329858"/>
                    <a:pt x="3074459" y="4243753"/>
                    <a:pt x="2629033" y="3882671"/>
                  </a:cubicBezTo>
                  <a:cubicBezTo>
                    <a:pt x="2183603" y="3521589"/>
                    <a:pt x="1836233" y="2918165"/>
                    <a:pt x="1550279" y="2271795"/>
                  </a:cubicBezTo>
                  <a:cubicBezTo>
                    <a:pt x="1131597" y="2414550"/>
                    <a:pt x="724619" y="2641649"/>
                    <a:pt x="342483" y="2945775"/>
                  </a:cubicBezTo>
                  <a:cubicBezTo>
                    <a:pt x="710903" y="2613505"/>
                    <a:pt x="1114693" y="2378150"/>
                    <a:pt x="1531980" y="2252467"/>
                  </a:cubicBezTo>
                  <a:cubicBezTo>
                    <a:pt x="1491187" y="2196259"/>
                    <a:pt x="1496134" y="2088482"/>
                    <a:pt x="1528412" y="2019976"/>
                  </a:cubicBezTo>
                  <a:cubicBezTo>
                    <a:pt x="1560685" y="1951475"/>
                    <a:pt x="1612263" y="1913278"/>
                    <a:pt x="1662207" y="1879920"/>
                  </a:cubicBezTo>
                  <a:cubicBezTo>
                    <a:pt x="2411453" y="1379519"/>
                    <a:pt x="3291258" y="1383580"/>
                    <a:pt x="4038600" y="1890888"/>
                  </a:cubicBezTo>
                  <a:cubicBezTo>
                    <a:pt x="3942979" y="1588651"/>
                    <a:pt x="3762912" y="1366049"/>
                    <a:pt x="3563905" y="1238397"/>
                  </a:cubicBezTo>
                  <a:cubicBezTo>
                    <a:pt x="3364902" y="1110744"/>
                    <a:pt x="3147299" y="1070566"/>
                    <a:pt x="2932360" y="1064155"/>
                  </a:cubicBezTo>
                  <a:cubicBezTo>
                    <a:pt x="2488618" y="1050924"/>
                    <a:pt x="2040949" y="1179122"/>
                    <a:pt x="1637636" y="1469925"/>
                  </a:cubicBezTo>
                  <a:moveTo>
                    <a:pt x="4217612" y="3654823"/>
                  </a:moveTo>
                  <a:cubicBezTo>
                    <a:pt x="4212180" y="3581692"/>
                    <a:pt x="4172947" y="3527803"/>
                    <a:pt x="4136253" y="3481975"/>
                  </a:cubicBezTo>
                  <a:cubicBezTo>
                    <a:pt x="3774745" y="3030721"/>
                    <a:pt x="3386148" y="2625025"/>
                    <a:pt x="2959780" y="2346295"/>
                  </a:cubicBezTo>
                  <a:cubicBezTo>
                    <a:pt x="2533412" y="2067564"/>
                    <a:pt x="2066618" y="1919228"/>
                    <a:pt x="1607054" y="1991519"/>
                  </a:cubicBezTo>
                  <a:cubicBezTo>
                    <a:pt x="1585660" y="1994887"/>
                    <a:pt x="1563124" y="1999432"/>
                    <a:pt x="1546047" y="2019951"/>
                  </a:cubicBezTo>
                  <a:cubicBezTo>
                    <a:pt x="1521886" y="2048978"/>
                    <a:pt x="1515321" y="2103707"/>
                    <a:pt x="1522273" y="2150204"/>
                  </a:cubicBezTo>
                  <a:cubicBezTo>
                    <a:pt x="1529229" y="2196707"/>
                    <a:pt x="1547173" y="2236996"/>
                    <a:pt x="1564906" y="2275813"/>
                  </a:cubicBezTo>
                  <a:cubicBezTo>
                    <a:pt x="1761103" y="2705334"/>
                    <a:pt x="1979086" y="3114869"/>
                    <a:pt x="2239944" y="3449028"/>
                  </a:cubicBezTo>
                  <a:cubicBezTo>
                    <a:pt x="2500806" y="3783187"/>
                    <a:pt x="2807149" y="4040509"/>
                    <a:pt x="3138100" y="4137681"/>
                  </a:cubicBezTo>
                  <a:cubicBezTo>
                    <a:pt x="3469054" y="4234858"/>
                    <a:pt x="3825471" y="4162788"/>
                    <a:pt x="4112534" y="3886585"/>
                  </a:cubicBezTo>
                  <a:cubicBezTo>
                    <a:pt x="4167046" y="3834125"/>
                    <a:pt x="4225036" y="3754540"/>
                    <a:pt x="4217612" y="3654823"/>
                  </a:cubicBezTo>
                  <a:moveTo>
                    <a:pt x="4176815" y="3497991"/>
                  </a:moveTo>
                  <a:cubicBezTo>
                    <a:pt x="4233633" y="3412610"/>
                    <a:pt x="4290412" y="3327222"/>
                    <a:pt x="4347230" y="3241841"/>
                  </a:cubicBezTo>
                  <a:cubicBezTo>
                    <a:pt x="4291545" y="3165630"/>
                    <a:pt x="4223747" y="3111318"/>
                    <a:pt x="4151767" y="3085180"/>
                  </a:cubicBezTo>
                  <a:cubicBezTo>
                    <a:pt x="4124491" y="3075279"/>
                    <a:pt x="4096082" y="3069041"/>
                    <a:pt x="4071542" y="3047884"/>
                  </a:cubicBezTo>
                  <a:cubicBezTo>
                    <a:pt x="4047002" y="3026727"/>
                    <a:pt x="4026721" y="2985665"/>
                    <a:pt x="4030238" y="2942064"/>
                  </a:cubicBezTo>
                  <a:cubicBezTo>
                    <a:pt x="4034106" y="2894536"/>
                    <a:pt x="4062906" y="2863687"/>
                    <a:pt x="4088072" y="2836568"/>
                  </a:cubicBezTo>
                  <a:cubicBezTo>
                    <a:pt x="4134065" y="2787023"/>
                    <a:pt x="4176542" y="2729478"/>
                    <a:pt x="4214486" y="2665333"/>
                  </a:cubicBezTo>
                  <a:cubicBezTo>
                    <a:pt x="4262785" y="2583675"/>
                    <a:pt x="4305847" y="2469659"/>
                    <a:pt x="4279783" y="2366004"/>
                  </a:cubicBezTo>
                  <a:cubicBezTo>
                    <a:pt x="4232422" y="2177740"/>
                    <a:pt x="4136605" y="2026521"/>
                    <a:pt x="4026525" y="1921050"/>
                  </a:cubicBezTo>
                  <a:cubicBezTo>
                    <a:pt x="3916485" y="1815579"/>
                    <a:pt x="3792279" y="1752115"/>
                    <a:pt x="3667538" y="1700839"/>
                  </a:cubicBezTo>
                  <a:cubicBezTo>
                    <a:pt x="2983461" y="1419630"/>
                    <a:pt x="2235532" y="1490811"/>
                    <a:pt x="1595050" y="1961321"/>
                  </a:cubicBezTo>
                  <a:cubicBezTo>
                    <a:pt x="2064829" y="1885778"/>
                    <a:pt x="2542220" y="2039930"/>
                    <a:pt x="2977322" y="2328076"/>
                  </a:cubicBezTo>
                  <a:cubicBezTo>
                    <a:pt x="3412424" y="2616223"/>
                    <a:pt x="3808160" y="3034720"/>
                    <a:pt x="4176815" y="3497991"/>
                  </a:cubicBezTo>
                  <a:moveTo>
                    <a:pt x="4595798" y="3085554"/>
                  </a:moveTo>
                  <a:cubicBezTo>
                    <a:pt x="5199771" y="4056268"/>
                    <a:pt x="5661699" y="5243395"/>
                    <a:pt x="5936176" y="6530068"/>
                  </a:cubicBezTo>
                  <a:cubicBezTo>
                    <a:pt x="5943366" y="6563683"/>
                    <a:pt x="5950947" y="6598770"/>
                    <a:pt x="5967125" y="6623491"/>
                  </a:cubicBezTo>
                  <a:cubicBezTo>
                    <a:pt x="5980215" y="6643427"/>
                    <a:pt x="5997643" y="6654530"/>
                    <a:pt x="6014603" y="6665142"/>
                  </a:cubicBezTo>
                  <a:cubicBezTo>
                    <a:pt x="6112881" y="6726913"/>
                    <a:pt x="6211199" y="6788684"/>
                    <a:pt x="6309517" y="6850394"/>
                  </a:cubicBezTo>
                  <a:cubicBezTo>
                    <a:pt x="5996471" y="5173104"/>
                    <a:pt x="5392733" y="3631900"/>
                    <a:pt x="4580441" y="2436553"/>
                  </a:cubicBezTo>
                  <a:cubicBezTo>
                    <a:pt x="4613304" y="2541055"/>
                    <a:pt x="4646637" y="2647838"/>
                    <a:pt x="4656836" y="2763283"/>
                  </a:cubicBezTo>
                  <a:cubicBezTo>
                    <a:pt x="4667074" y="2878728"/>
                    <a:pt x="4650311" y="3006442"/>
                    <a:pt x="4595798" y="3085554"/>
                  </a:cubicBezTo>
                  <a:moveTo>
                    <a:pt x="1223147" y="1165179"/>
                  </a:moveTo>
                  <a:cubicBezTo>
                    <a:pt x="1407949" y="651289"/>
                    <a:pt x="1784530" y="351690"/>
                    <a:pt x="2159782" y="316276"/>
                  </a:cubicBezTo>
                  <a:cubicBezTo>
                    <a:pt x="2535030" y="280861"/>
                    <a:pt x="2906741" y="480975"/>
                    <a:pt x="3231939" y="777027"/>
                  </a:cubicBezTo>
                  <a:cubicBezTo>
                    <a:pt x="3801735" y="1295763"/>
                    <a:pt x="4250475" y="2107424"/>
                    <a:pt x="4558792" y="3021133"/>
                  </a:cubicBezTo>
                  <a:cubicBezTo>
                    <a:pt x="4573290" y="3064109"/>
                    <a:pt x="4615220" y="3021863"/>
                    <a:pt x="4626786" y="2976734"/>
                  </a:cubicBezTo>
                  <a:cubicBezTo>
                    <a:pt x="4678368" y="2775153"/>
                    <a:pt x="4606505" y="2551201"/>
                    <a:pt x="4530422" y="2369709"/>
                  </a:cubicBezTo>
                  <a:cubicBezTo>
                    <a:pt x="4239925" y="1676695"/>
                    <a:pt x="3853747" y="1083092"/>
                    <a:pt x="3406261" y="641793"/>
                  </a:cubicBezTo>
                  <a:cubicBezTo>
                    <a:pt x="3102512" y="342245"/>
                    <a:pt x="2765915" y="110278"/>
                    <a:pt x="2410124" y="38584"/>
                  </a:cubicBezTo>
                  <a:cubicBezTo>
                    <a:pt x="2054329" y="-33110"/>
                    <a:pt x="1677537" y="65702"/>
                    <a:pt x="1379701" y="379534"/>
                  </a:cubicBezTo>
                  <a:cubicBezTo>
                    <a:pt x="1295592" y="468164"/>
                    <a:pt x="1215796" y="578348"/>
                    <a:pt x="1176231" y="724746"/>
                  </a:cubicBezTo>
                  <a:cubicBezTo>
                    <a:pt x="1136666" y="871138"/>
                    <a:pt x="1147220" y="1059905"/>
                    <a:pt x="1223147" y="1165179"/>
                  </a:cubicBezTo>
                  <a:moveTo>
                    <a:pt x="3111129" y="703877"/>
                  </a:moveTo>
                  <a:cubicBezTo>
                    <a:pt x="3084748" y="682616"/>
                    <a:pt x="3057222" y="661613"/>
                    <a:pt x="3027618" y="658877"/>
                  </a:cubicBezTo>
                  <a:cubicBezTo>
                    <a:pt x="2423195" y="603038"/>
                    <a:pt x="1810692" y="776193"/>
                    <a:pt x="1256659" y="1159542"/>
                  </a:cubicBezTo>
                  <a:cubicBezTo>
                    <a:pt x="1240622" y="1170639"/>
                    <a:pt x="1234671" y="1203788"/>
                    <a:pt x="1239633" y="1230177"/>
                  </a:cubicBezTo>
                  <a:cubicBezTo>
                    <a:pt x="1244596" y="1256560"/>
                    <a:pt x="1257703" y="1277097"/>
                    <a:pt x="1271317" y="1294414"/>
                  </a:cubicBezTo>
                  <a:cubicBezTo>
                    <a:pt x="1342652" y="1385169"/>
                    <a:pt x="1436393" y="1416901"/>
                    <a:pt x="1526333" y="1445897"/>
                  </a:cubicBezTo>
                  <a:cubicBezTo>
                    <a:pt x="1562370" y="1457515"/>
                    <a:pt x="1601400" y="1468649"/>
                    <a:pt x="1634685" y="1444051"/>
                  </a:cubicBezTo>
                  <a:cubicBezTo>
                    <a:pt x="2231781" y="1002740"/>
                    <a:pt x="2926596" y="950864"/>
                    <a:pt x="3571623" y="1170080"/>
                  </a:cubicBezTo>
                  <a:cubicBezTo>
                    <a:pt x="3428379" y="991435"/>
                    <a:pt x="3273884" y="835032"/>
                    <a:pt x="3111129" y="703877"/>
                  </a:cubicBezTo>
                  <a:moveTo>
                    <a:pt x="1190256" y="1169473"/>
                  </a:moveTo>
                  <a:cubicBezTo>
                    <a:pt x="1122313" y="1000507"/>
                    <a:pt x="1123700" y="769200"/>
                    <a:pt x="1193663" y="602277"/>
                  </a:cubicBezTo>
                  <a:cubicBezTo>
                    <a:pt x="893678" y="753092"/>
                    <a:pt x="626696" y="1051464"/>
                    <a:pt x="426052" y="1432641"/>
                  </a:cubicBezTo>
                  <a:cubicBezTo>
                    <a:pt x="225411" y="1813824"/>
                    <a:pt x="90169" y="2275543"/>
                    <a:pt x="21645" y="2758174"/>
                  </a:cubicBezTo>
                  <a:cubicBezTo>
                    <a:pt x="19924" y="2770295"/>
                    <a:pt x="18421" y="2784035"/>
                    <a:pt x="22891" y="2794286"/>
                  </a:cubicBezTo>
                  <a:cubicBezTo>
                    <a:pt x="26072" y="2801579"/>
                    <a:pt x="31572" y="2805315"/>
                    <a:pt x="36778" y="2808682"/>
                  </a:cubicBezTo>
                  <a:cubicBezTo>
                    <a:pt x="96881" y="2847591"/>
                    <a:pt x="156984" y="2886500"/>
                    <a:pt x="217087" y="2925403"/>
                  </a:cubicBezTo>
                  <a:cubicBezTo>
                    <a:pt x="232446" y="2935347"/>
                    <a:pt x="256075" y="2939401"/>
                    <a:pt x="260100" y="2914104"/>
                  </a:cubicBezTo>
                  <a:cubicBezTo>
                    <a:pt x="381227" y="2152676"/>
                    <a:pt x="734123" y="1490768"/>
                    <a:pt x="1190256" y="1169473"/>
                  </a:cubicBezTo>
                  <a:moveTo>
                    <a:pt x="4363212" y="3425915"/>
                  </a:moveTo>
                  <a:cubicBezTo>
                    <a:pt x="4326636" y="3516995"/>
                    <a:pt x="4353326" y="3643254"/>
                    <a:pt x="4403305" y="3716999"/>
                  </a:cubicBezTo>
                  <a:cubicBezTo>
                    <a:pt x="4453245" y="3790738"/>
                    <a:pt x="4520653" y="3826065"/>
                    <a:pt x="4584466" y="3865440"/>
                  </a:cubicBezTo>
                  <a:cubicBezTo>
                    <a:pt x="4831120" y="4017567"/>
                    <a:pt x="5054874" y="4260260"/>
                    <a:pt x="5232713" y="4568581"/>
                  </a:cubicBezTo>
                  <a:cubicBezTo>
                    <a:pt x="5544195" y="5108480"/>
                    <a:pt x="5703121" y="5816664"/>
                    <a:pt x="5867244" y="6497986"/>
                  </a:cubicBezTo>
                  <a:cubicBezTo>
                    <a:pt x="5879553" y="6549022"/>
                    <a:pt x="5900186" y="6609321"/>
                    <a:pt x="5934925" y="6607910"/>
                  </a:cubicBezTo>
                  <a:cubicBezTo>
                    <a:pt x="5657284" y="5286531"/>
                    <a:pt x="5185312" y="4066788"/>
                    <a:pt x="4566256" y="3070943"/>
                  </a:cubicBezTo>
                  <a:cubicBezTo>
                    <a:pt x="4573915" y="3107815"/>
                    <a:pt x="4553986" y="3147570"/>
                    <a:pt x="4530305" y="3158723"/>
                  </a:cubicBezTo>
                  <a:cubicBezTo>
                    <a:pt x="4506625" y="3169875"/>
                    <a:pt x="4481225" y="3160324"/>
                    <a:pt x="4457427" y="3149748"/>
                  </a:cubicBezTo>
                  <a:cubicBezTo>
                    <a:pt x="4329684" y="3092933"/>
                    <a:pt x="4207256" y="3006712"/>
                    <a:pt x="4095262" y="2894696"/>
                  </a:cubicBezTo>
                  <a:cubicBezTo>
                    <a:pt x="4069471" y="2868883"/>
                    <a:pt x="4037819" y="2931384"/>
                    <a:pt x="4049268" y="2975912"/>
                  </a:cubicBezTo>
                  <a:cubicBezTo>
                    <a:pt x="4060718" y="3020440"/>
                    <a:pt x="4093151" y="3040628"/>
                    <a:pt x="4122694" y="3053325"/>
                  </a:cubicBezTo>
                  <a:cubicBezTo>
                    <a:pt x="4186624" y="3080843"/>
                    <a:pt x="4254813" y="3096915"/>
                    <a:pt x="4309286" y="3156263"/>
                  </a:cubicBezTo>
                  <a:cubicBezTo>
                    <a:pt x="4363798" y="3215611"/>
                    <a:pt x="4398538" y="3337834"/>
                    <a:pt x="4363212" y="3425915"/>
                  </a:cubicBezTo>
                  <a:moveTo>
                    <a:pt x="2980127" y="607450"/>
                  </a:moveTo>
                  <a:cubicBezTo>
                    <a:pt x="2696484" y="407310"/>
                    <a:pt x="2381293" y="296572"/>
                    <a:pt x="2072726" y="357271"/>
                  </a:cubicBezTo>
                  <a:cubicBezTo>
                    <a:pt x="1764163" y="417971"/>
                    <a:pt x="1463826" y="663441"/>
                    <a:pt x="1288030" y="1066118"/>
                  </a:cubicBezTo>
                  <a:cubicBezTo>
                    <a:pt x="1277956" y="1089189"/>
                    <a:pt x="1268253" y="1112861"/>
                    <a:pt x="1261270" y="1138594"/>
                  </a:cubicBezTo>
                  <a:cubicBezTo>
                    <a:pt x="1286619" y="1086674"/>
                    <a:pt x="1326916" y="1059346"/>
                    <a:pt x="1365629" y="1035141"/>
                  </a:cubicBezTo>
                  <a:cubicBezTo>
                    <a:pt x="1876478" y="715753"/>
                    <a:pt x="2430796" y="568909"/>
                    <a:pt x="2980127" y="607450"/>
                  </a:cubicBezTo>
                  <a:moveTo>
                    <a:pt x="934779" y="1809899"/>
                  </a:moveTo>
                  <a:cubicBezTo>
                    <a:pt x="1072478" y="1786840"/>
                    <a:pt x="1200650" y="1928024"/>
                    <a:pt x="1338807" y="1942900"/>
                  </a:cubicBezTo>
                  <a:cubicBezTo>
                    <a:pt x="1367177" y="1945954"/>
                    <a:pt x="1401443" y="1938097"/>
                    <a:pt x="1413533" y="1897691"/>
                  </a:cubicBezTo>
                  <a:cubicBezTo>
                    <a:pt x="1421568" y="1870848"/>
                    <a:pt x="1416507" y="1839318"/>
                    <a:pt x="1411326" y="1810794"/>
                  </a:cubicBezTo>
                  <a:cubicBezTo>
                    <a:pt x="1403276" y="1766487"/>
                    <a:pt x="1395222" y="1722186"/>
                    <a:pt x="1387172" y="1677879"/>
                  </a:cubicBezTo>
                  <a:cubicBezTo>
                    <a:pt x="1378728" y="1631407"/>
                    <a:pt x="1372507" y="1572690"/>
                    <a:pt x="1396426" y="1542271"/>
                  </a:cubicBezTo>
                  <a:cubicBezTo>
                    <a:pt x="1414260" y="1519587"/>
                    <a:pt x="1440262" y="1525206"/>
                    <a:pt x="1462505" y="1534082"/>
                  </a:cubicBezTo>
                  <a:cubicBezTo>
                    <a:pt x="1510022" y="1553049"/>
                    <a:pt x="1555996" y="1581511"/>
                    <a:pt x="1598965" y="1618574"/>
                  </a:cubicBezTo>
                  <a:cubicBezTo>
                    <a:pt x="1609160" y="1627364"/>
                    <a:pt x="1620188" y="1636970"/>
                    <a:pt x="1631704" y="1634363"/>
                  </a:cubicBezTo>
                  <a:cubicBezTo>
                    <a:pt x="1653880" y="1629352"/>
                    <a:pt x="1661649" y="1579978"/>
                    <a:pt x="1649871" y="1550055"/>
                  </a:cubicBezTo>
                  <a:cubicBezTo>
                    <a:pt x="1638089" y="1520139"/>
                    <a:pt x="1615229" y="1506472"/>
                    <a:pt x="1593678" y="1496847"/>
                  </a:cubicBezTo>
                  <a:cubicBezTo>
                    <a:pt x="1523660" y="1465563"/>
                    <a:pt x="1450176" y="1455748"/>
                    <a:pt x="1380768" y="1421287"/>
                  </a:cubicBezTo>
                  <a:cubicBezTo>
                    <a:pt x="1311355" y="1386825"/>
                    <a:pt x="1243037" y="1320913"/>
                    <a:pt x="1214562" y="1215743"/>
                  </a:cubicBezTo>
                  <a:cubicBezTo>
                    <a:pt x="1210654" y="1201315"/>
                    <a:pt x="1197133" y="1204738"/>
                    <a:pt x="1187923" y="1210787"/>
                  </a:cubicBezTo>
                  <a:cubicBezTo>
                    <a:pt x="958526" y="1361307"/>
                    <a:pt x="757088" y="1610004"/>
                    <a:pt x="601062" y="1913879"/>
                  </a:cubicBezTo>
                  <a:cubicBezTo>
                    <a:pt x="445035" y="2217759"/>
                    <a:pt x="333810" y="2575725"/>
                    <a:pt x="266463" y="2951431"/>
                  </a:cubicBezTo>
                  <a:cubicBezTo>
                    <a:pt x="271311" y="2971023"/>
                    <a:pt x="290106" y="2972728"/>
                    <a:pt x="300584" y="2959638"/>
                  </a:cubicBezTo>
                  <a:cubicBezTo>
                    <a:pt x="311061" y="2946554"/>
                    <a:pt x="315291" y="2925011"/>
                    <a:pt x="319117" y="2904866"/>
                  </a:cubicBezTo>
                  <a:cubicBezTo>
                    <a:pt x="378977" y="2589742"/>
                    <a:pt x="475105" y="2291688"/>
                    <a:pt x="601468" y="2029416"/>
                  </a:cubicBezTo>
                  <a:cubicBezTo>
                    <a:pt x="615704" y="1999868"/>
                    <a:pt x="630655" y="1970270"/>
                    <a:pt x="650228" y="1949574"/>
                  </a:cubicBezTo>
                  <a:cubicBezTo>
                    <a:pt x="668278" y="1930484"/>
                    <a:pt x="689348" y="1919933"/>
                    <a:pt x="710098" y="1909616"/>
                  </a:cubicBezTo>
                  <a:cubicBezTo>
                    <a:pt x="749753" y="1889907"/>
                    <a:pt x="789405" y="1870197"/>
                    <a:pt x="829060" y="1850488"/>
                  </a:cubicBezTo>
                  <a:cubicBezTo>
                    <a:pt x="863706" y="1833270"/>
                    <a:pt x="898640" y="1815953"/>
                    <a:pt x="934779" y="1809899"/>
                  </a:cubicBezTo>
                  <a:moveTo>
                    <a:pt x="4517058" y="3129107"/>
                  </a:moveTo>
                  <a:cubicBezTo>
                    <a:pt x="4526358" y="3126610"/>
                    <a:pt x="4535815" y="3121500"/>
                    <a:pt x="4542185" y="3110631"/>
                  </a:cubicBezTo>
                  <a:cubicBezTo>
                    <a:pt x="4557933" y="3083830"/>
                    <a:pt x="4547421" y="3040989"/>
                    <a:pt x="4536127" y="3009110"/>
                  </a:cubicBezTo>
                  <a:cubicBezTo>
                    <a:pt x="4474073" y="2833691"/>
                    <a:pt x="4408581" y="2661272"/>
                    <a:pt x="4339766" y="2492184"/>
                  </a:cubicBezTo>
                  <a:cubicBezTo>
                    <a:pt x="4280330" y="2642226"/>
                    <a:pt x="4201668" y="2773393"/>
                    <a:pt x="4109837" y="2875539"/>
                  </a:cubicBezTo>
                  <a:cubicBezTo>
                    <a:pt x="4211086" y="2968606"/>
                    <a:pt x="4318078" y="3046203"/>
                    <a:pt x="4428861" y="3106876"/>
                  </a:cubicBezTo>
                  <a:cubicBezTo>
                    <a:pt x="4457310" y="3122451"/>
                    <a:pt x="4487399" y="3137100"/>
                    <a:pt x="4517058" y="3129107"/>
                  </a:cubicBezTo>
                  <a:moveTo>
                    <a:pt x="4318626" y="2490969"/>
                  </a:moveTo>
                  <a:cubicBezTo>
                    <a:pt x="4321517" y="2483160"/>
                    <a:pt x="4324409" y="2474793"/>
                    <a:pt x="4324370" y="2465764"/>
                  </a:cubicBezTo>
                  <a:cubicBezTo>
                    <a:pt x="4324292" y="2456379"/>
                    <a:pt x="4320814" y="2447233"/>
                    <a:pt x="4315538" y="2442779"/>
                  </a:cubicBezTo>
                  <a:cubicBezTo>
                    <a:pt x="4294085" y="2505225"/>
                    <a:pt x="4272632" y="2567671"/>
                    <a:pt x="4251179" y="2630117"/>
                  </a:cubicBezTo>
                  <a:cubicBezTo>
                    <a:pt x="4277204" y="2588349"/>
                    <a:pt x="4299908" y="2541490"/>
                    <a:pt x="4318626" y="2490969"/>
                  </a:cubicBezTo>
                  <a:moveTo>
                    <a:pt x="4214212" y="2697611"/>
                  </a:moveTo>
                  <a:cubicBezTo>
                    <a:pt x="4220464" y="2695255"/>
                    <a:pt x="4224489" y="2683502"/>
                    <a:pt x="4222262" y="2674056"/>
                  </a:cubicBezTo>
                  <a:cubicBezTo>
                    <a:pt x="4218237" y="2681650"/>
                    <a:pt x="4214212" y="2689238"/>
                    <a:pt x="4210148" y="2696826"/>
                  </a:cubicBezTo>
                  <a:close/>
                </a:path>
              </a:pathLst>
            </a:custGeom>
            <a:solidFill>
              <a:srgbClr val="000000"/>
            </a:solidFill>
            <a:ln w="3908" cap="rnd">
              <a:noFill/>
              <a:prstDash val="solid"/>
              <a:round/>
            </a:ln>
          </p:spPr>
          <p:txBody>
            <a:bodyPr rtlCol="0" anchor="ctr"/>
            <a:lstStyle/>
            <a:p>
              <a:endParaRPr lang="zh-CN" altLang="en-US"/>
            </a:p>
          </p:txBody>
        </p:sp>
        <p:sp>
          <p:nvSpPr>
            <p:cNvPr id="21" name="任意形状 20">
              <a:extLst>
                <a:ext uri="{FF2B5EF4-FFF2-40B4-BE49-F238E27FC236}">
                  <a16:creationId xmlns:a16="http://schemas.microsoft.com/office/drawing/2014/main" id="{77A20D59-DC2B-1A4C-8BD3-ACD42B4EA652}"/>
                </a:ext>
              </a:extLst>
            </p:cNvPr>
            <p:cNvSpPr/>
            <p:nvPr/>
          </p:nvSpPr>
          <p:spPr>
            <a:xfrm>
              <a:off x="5398477" y="993588"/>
              <a:ext cx="285262" cy="269903"/>
            </a:xfrm>
            <a:custGeom>
              <a:avLst/>
              <a:gdLst>
                <a:gd name="connsiteX0" fmla="*/ 18210 w 285261"/>
                <a:gd name="connsiteY0" fmla="*/ 24537 h 269903"/>
                <a:gd name="connsiteX1" fmla="*/ 29308 w 285261"/>
                <a:gd name="connsiteY1" fmla="*/ 0 h 269903"/>
                <a:gd name="connsiteX2" fmla="*/ 36615 w 285261"/>
                <a:gd name="connsiteY2" fmla="*/ 21200 h 269903"/>
                <a:gd name="connsiteX3" fmla="*/ 59280 w 285261"/>
                <a:gd name="connsiteY3" fmla="*/ 34873 h 269903"/>
                <a:gd name="connsiteX4" fmla="*/ 150016 w 285261"/>
                <a:gd name="connsiteY4" fmla="*/ 102097 h 269903"/>
                <a:gd name="connsiteX5" fmla="*/ 230085 w 285261"/>
                <a:gd name="connsiteY5" fmla="*/ 186638 h 269903"/>
                <a:gd name="connsiteX6" fmla="*/ 269748 w 285261"/>
                <a:gd name="connsiteY6" fmla="*/ 212623 h 269903"/>
                <a:gd name="connsiteX7" fmla="*/ 284871 w 285261"/>
                <a:gd name="connsiteY7" fmla="*/ 270370 h 269903"/>
                <a:gd name="connsiteX8" fmla="*/ 247240 w 285261"/>
                <a:gd name="connsiteY8" fmla="*/ 239914 h 269903"/>
                <a:gd name="connsiteX9" fmla="*/ 210195 w 285261"/>
                <a:gd name="connsiteY9" fmla="*/ 202826 h 269903"/>
                <a:gd name="connsiteX10" fmla="*/ 121920 w 285261"/>
                <a:gd name="connsiteY10" fmla="*/ 119776 h 269903"/>
                <a:gd name="connsiteX11" fmla="*/ 94840 w 285261"/>
                <a:gd name="connsiteY11" fmla="*/ 95012 h 269903"/>
                <a:gd name="connsiteX12" fmla="*/ 0 w 285261"/>
                <a:gd name="connsiteY12" fmla="*/ 34695 h 269903"/>
                <a:gd name="connsiteX13" fmla="*/ 18210 w 285261"/>
                <a:gd name="connsiteY13" fmla="*/ 24537 h 26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261" h="269903">
                  <a:moveTo>
                    <a:pt x="18210" y="24537"/>
                  </a:moveTo>
                  <a:cubicBezTo>
                    <a:pt x="17506" y="13642"/>
                    <a:pt x="22508" y="2552"/>
                    <a:pt x="29308" y="0"/>
                  </a:cubicBezTo>
                  <a:cubicBezTo>
                    <a:pt x="33098" y="5570"/>
                    <a:pt x="35716" y="13133"/>
                    <a:pt x="36615" y="21200"/>
                  </a:cubicBezTo>
                  <a:cubicBezTo>
                    <a:pt x="44196" y="25757"/>
                    <a:pt x="51738" y="30315"/>
                    <a:pt x="59280" y="34873"/>
                  </a:cubicBezTo>
                  <a:cubicBezTo>
                    <a:pt x="90581" y="53766"/>
                    <a:pt x="122155" y="72892"/>
                    <a:pt x="150016" y="102097"/>
                  </a:cubicBezTo>
                  <a:cubicBezTo>
                    <a:pt x="176862" y="130192"/>
                    <a:pt x="200230" y="167530"/>
                    <a:pt x="230085" y="186638"/>
                  </a:cubicBezTo>
                  <a:cubicBezTo>
                    <a:pt x="243410" y="195146"/>
                    <a:pt x="257869" y="199949"/>
                    <a:pt x="269748" y="212623"/>
                  </a:cubicBezTo>
                  <a:cubicBezTo>
                    <a:pt x="281627" y="225296"/>
                    <a:pt x="290381" y="249550"/>
                    <a:pt x="284871" y="270370"/>
                  </a:cubicBezTo>
                  <a:cubicBezTo>
                    <a:pt x="270647" y="268161"/>
                    <a:pt x="258846" y="253010"/>
                    <a:pt x="247240" y="239914"/>
                  </a:cubicBezTo>
                  <a:cubicBezTo>
                    <a:pt x="235360" y="226486"/>
                    <a:pt x="222778" y="214647"/>
                    <a:pt x="210195" y="202826"/>
                  </a:cubicBezTo>
                  <a:cubicBezTo>
                    <a:pt x="180770" y="175143"/>
                    <a:pt x="151345" y="147459"/>
                    <a:pt x="121920" y="119776"/>
                  </a:cubicBezTo>
                  <a:cubicBezTo>
                    <a:pt x="112932" y="111354"/>
                    <a:pt x="103984" y="102919"/>
                    <a:pt x="94840" y="95012"/>
                  </a:cubicBezTo>
                  <a:cubicBezTo>
                    <a:pt x="64868" y="69114"/>
                    <a:pt x="32981" y="48816"/>
                    <a:pt x="0" y="34695"/>
                  </a:cubicBezTo>
                  <a:cubicBezTo>
                    <a:pt x="5002" y="27941"/>
                    <a:pt x="11606" y="24242"/>
                    <a:pt x="18210" y="24537"/>
                  </a:cubicBezTo>
                  <a:close/>
                </a:path>
              </a:pathLst>
            </a:custGeom>
            <a:solidFill>
              <a:srgbClr val="000000"/>
            </a:solidFill>
            <a:ln w="3908" cap="rnd">
              <a:noFill/>
              <a:prstDash val="solid"/>
              <a:round/>
            </a:ln>
          </p:spPr>
          <p:txBody>
            <a:bodyPr rtlCol="0" anchor="ctr"/>
            <a:lstStyle/>
            <a:p>
              <a:endParaRPr lang="zh-CN" altLang="en-US"/>
            </a:p>
          </p:txBody>
        </p:sp>
        <p:sp>
          <p:nvSpPr>
            <p:cNvPr id="22" name="任意形状 21">
              <a:extLst>
                <a:ext uri="{FF2B5EF4-FFF2-40B4-BE49-F238E27FC236}">
                  <a16:creationId xmlns:a16="http://schemas.microsoft.com/office/drawing/2014/main" id="{985EA45C-A9FF-DF44-8445-CF670CA3831A}"/>
                </a:ext>
              </a:extLst>
            </p:cNvPr>
            <p:cNvSpPr/>
            <p:nvPr/>
          </p:nvSpPr>
          <p:spPr>
            <a:xfrm>
              <a:off x="7983235" y="4932771"/>
              <a:ext cx="15631" cy="361916"/>
            </a:xfrm>
            <a:custGeom>
              <a:avLst/>
              <a:gdLst>
                <a:gd name="connsiteX0" fmla="*/ 4088 w 15630"/>
                <a:gd name="connsiteY0" fmla="*/ 362856 h 361915"/>
                <a:gd name="connsiteX1" fmla="*/ 142 w 15630"/>
                <a:gd name="connsiteY1" fmla="*/ 343037 h 361915"/>
                <a:gd name="connsiteX2" fmla="*/ 3580 w 15630"/>
                <a:gd name="connsiteY2" fmla="*/ 179561 h 361915"/>
                <a:gd name="connsiteX3" fmla="*/ 4518 w 15630"/>
                <a:gd name="connsiteY3" fmla="*/ 2885 h 361915"/>
                <a:gd name="connsiteX4" fmla="*/ 15225 w 15630"/>
                <a:gd name="connsiteY4" fmla="*/ 5296 h 361915"/>
                <a:gd name="connsiteX5" fmla="*/ 17726 w 15630"/>
                <a:gd name="connsiteY5" fmla="*/ 24213 h 361915"/>
                <a:gd name="connsiteX6" fmla="*/ 18039 w 15630"/>
                <a:gd name="connsiteY6" fmla="*/ 287774 h 361915"/>
                <a:gd name="connsiteX7" fmla="*/ 4088 w 15630"/>
                <a:gd name="connsiteY7" fmla="*/ 362856 h 36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30" h="361915">
                  <a:moveTo>
                    <a:pt x="4088" y="362856"/>
                  </a:moveTo>
                  <a:cubicBezTo>
                    <a:pt x="-93" y="359501"/>
                    <a:pt x="-249" y="350386"/>
                    <a:pt x="142" y="343037"/>
                  </a:cubicBezTo>
                  <a:cubicBezTo>
                    <a:pt x="2994" y="288682"/>
                    <a:pt x="3268" y="234094"/>
                    <a:pt x="3580" y="179561"/>
                  </a:cubicBezTo>
                  <a:cubicBezTo>
                    <a:pt x="3893" y="120667"/>
                    <a:pt x="4206" y="61779"/>
                    <a:pt x="4518" y="2885"/>
                  </a:cubicBezTo>
                  <a:cubicBezTo>
                    <a:pt x="7176" y="-2194"/>
                    <a:pt x="12802" y="-47"/>
                    <a:pt x="15225" y="5296"/>
                  </a:cubicBezTo>
                  <a:cubicBezTo>
                    <a:pt x="17648" y="10645"/>
                    <a:pt x="17726" y="17662"/>
                    <a:pt x="17726" y="24213"/>
                  </a:cubicBezTo>
                  <a:cubicBezTo>
                    <a:pt x="17844" y="112067"/>
                    <a:pt x="17922" y="199920"/>
                    <a:pt x="18039" y="287774"/>
                  </a:cubicBezTo>
                  <a:cubicBezTo>
                    <a:pt x="18078" y="314292"/>
                    <a:pt x="532" y="336939"/>
                    <a:pt x="4088" y="362856"/>
                  </a:cubicBezTo>
                  <a:close/>
                </a:path>
              </a:pathLst>
            </a:custGeom>
            <a:solidFill>
              <a:srgbClr val="000000"/>
            </a:solidFill>
            <a:ln w="3908" cap="rnd">
              <a:noFill/>
              <a:prstDash val="solid"/>
              <a:round/>
            </a:ln>
          </p:spPr>
          <p:txBody>
            <a:bodyPr rtlCol="0" anchor="ctr"/>
            <a:lstStyle/>
            <a:p>
              <a:endParaRPr lang="zh-CN" altLang="en-US"/>
            </a:p>
          </p:txBody>
        </p:sp>
        <p:sp>
          <p:nvSpPr>
            <p:cNvPr id="23" name="任意形状 22">
              <a:extLst>
                <a:ext uri="{FF2B5EF4-FFF2-40B4-BE49-F238E27FC236}">
                  <a16:creationId xmlns:a16="http://schemas.microsoft.com/office/drawing/2014/main" id="{24FE3C93-2572-9049-BF2A-099DF9059647}"/>
                </a:ext>
              </a:extLst>
            </p:cNvPr>
            <p:cNvSpPr/>
            <p:nvPr/>
          </p:nvSpPr>
          <p:spPr>
            <a:xfrm>
              <a:off x="2596247" y="1698484"/>
              <a:ext cx="257908" cy="177891"/>
            </a:xfrm>
            <a:custGeom>
              <a:avLst/>
              <a:gdLst>
                <a:gd name="connsiteX0" fmla="*/ 256853 w 257907"/>
                <a:gd name="connsiteY0" fmla="*/ 0 h 177890"/>
                <a:gd name="connsiteX1" fmla="*/ 252429 w 257907"/>
                <a:gd name="connsiteY1" fmla="*/ 22206 h 177890"/>
                <a:gd name="connsiteX2" fmla="*/ 236451 w 257907"/>
                <a:gd name="connsiteY2" fmla="*/ 28499 h 177890"/>
                <a:gd name="connsiteX3" fmla="*/ 185311 w 257907"/>
                <a:gd name="connsiteY3" fmla="*/ 56569 h 177890"/>
                <a:gd name="connsiteX4" fmla="*/ 50237 w 257907"/>
                <a:gd name="connsiteY4" fmla="*/ 155421 h 177890"/>
                <a:gd name="connsiteX5" fmla="*/ 0 w 257907"/>
                <a:gd name="connsiteY5" fmla="*/ 179081 h 177890"/>
                <a:gd name="connsiteX6" fmla="*/ 52070 w 257907"/>
                <a:gd name="connsiteY6" fmla="*/ 113458 h 177890"/>
                <a:gd name="connsiteX7" fmla="*/ 189253 w 257907"/>
                <a:gd name="connsiteY7" fmla="*/ 31100 h 177890"/>
                <a:gd name="connsiteX8" fmla="*/ 256853 w 257907"/>
                <a:gd name="connsiteY8" fmla="*/ 0 h 17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907" h="177890">
                  <a:moveTo>
                    <a:pt x="256853" y="0"/>
                  </a:moveTo>
                  <a:cubicBezTo>
                    <a:pt x="260061" y="7085"/>
                    <a:pt x="257126" y="17605"/>
                    <a:pt x="252429" y="22206"/>
                  </a:cubicBezTo>
                  <a:cubicBezTo>
                    <a:pt x="247728" y="26806"/>
                    <a:pt x="241937" y="27321"/>
                    <a:pt x="236451" y="28499"/>
                  </a:cubicBezTo>
                  <a:cubicBezTo>
                    <a:pt x="218487" y="32370"/>
                    <a:pt x="201742" y="44546"/>
                    <a:pt x="185311" y="56569"/>
                  </a:cubicBezTo>
                  <a:cubicBezTo>
                    <a:pt x="140286" y="89522"/>
                    <a:pt x="95262" y="122469"/>
                    <a:pt x="50237" y="155421"/>
                  </a:cubicBezTo>
                  <a:cubicBezTo>
                    <a:pt x="34259" y="167113"/>
                    <a:pt x="17631" y="179044"/>
                    <a:pt x="0" y="179081"/>
                  </a:cubicBezTo>
                  <a:cubicBezTo>
                    <a:pt x="6057" y="143993"/>
                    <a:pt x="30441" y="126437"/>
                    <a:pt x="52070" y="113458"/>
                  </a:cubicBezTo>
                  <a:cubicBezTo>
                    <a:pt x="97798" y="86007"/>
                    <a:pt x="143526" y="58557"/>
                    <a:pt x="189253" y="31100"/>
                  </a:cubicBezTo>
                  <a:cubicBezTo>
                    <a:pt x="211242" y="17906"/>
                    <a:pt x="233492" y="4594"/>
                    <a:pt x="256853" y="0"/>
                  </a:cubicBezTo>
                  <a:close/>
                </a:path>
              </a:pathLst>
            </a:custGeom>
            <a:solidFill>
              <a:srgbClr val="000000"/>
            </a:solidFill>
            <a:ln w="3908" cap="rnd">
              <a:noFill/>
              <a:prstDash val="solid"/>
              <a:round/>
            </a:ln>
          </p:spPr>
          <p:txBody>
            <a:bodyPr rtlCol="0" anchor="ctr"/>
            <a:lstStyle/>
            <a:p>
              <a:endParaRPr lang="zh-CN" altLang="en-US"/>
            </a:p>
          </p:txBody>
        </p:sp>
        <p:sp>
          <p:nvSpPr>
            <p:cNvPr id="24" name="任意形状 23">
              <a:extLst>
                <a:ext uri="{FF2B5EF4-FFF2-40B4-BE49-F238E27FC236}">
                  <a16:creationId xmlns:a16="http://schemas.microsoft.com/office/drawing/2014/main" id="{4E505877-BAD8-064F-8B70-569423994247}"/>
                </a:ext>
              </a:extLst>
            </p:cNvPr>
            <p:cNvSpPr/>
            <p:nvPr/>
          </p:nvSpPr>
          <p:spPr>
            <a:xfrm>
              <a:off x="2912752" y="1576563"/>
              <a:ext cx="179754" cy="92013"/>
            </a:xfrm>
            <a:custGeom>
              <a:avLst/>
              <a:gdLst>
                <a:gd name="connsiteX0" fmla="*/ 468 w 179753"/>
                <a:gd name="connsiteY0" fmla="*/ 92826 h 92012"/>
                <a:gd name="connsiteX1" fmla="*/ 11898 w 179753"/>
                <a:gd name="connsiteY1" fmla="*/ 71007 h 92012"/>
                <a:gd name="connsiteX2" fmla="*/ 61928 w 179753"/>
                <a:gd name="connsiteY2" fmla="*/ 59542 h 92012"/>
                <a:gd name="connsiteX3" fmla="*/ 72365 w 179753"/>
                <a:gd name="connsiteY3" fmla="*/ 44593 h 92012"/>
                <a:gd name="connsiteX4" fmla="*/ 178139 w 179753"/>
                <a:gd name="connsiteY4" fmla="*/ 175 h 92012"/>
                <a:gd name="connsiteX5" fmla="*/ 182910 w 179753"/>
                <a:gd name="connsiteY5" fmla="*/ 13713 h 92012"/>
                <a:gd name="connsiteX6" fmla="*/ 172426 w 179753"/>
                <a:gd name="connsiteY6" fmla="*/ 23448 h 92012"/>
                <a:gd name="connsiteX7" fmla="*/ 97222 w 179753"/>
                <a:gd name="connsiteY7" fmla="*/ 56965 h 92012"/>
                <a:gd name="connsiteX8" fmla="*/ 26696 w 179753"/>
                <a:gd name="connsiteY8" fmla="*/ 88397 h 92012"/>
                <a:gd name="connsiteX9" fmla="*/ 468 w 179753"/>
                <a:gd name="connsiteY9" fmla="*/ 92826 h 9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753" h="92012">
                  <a:moveTo>
                    <a:pt x="468" y="92826"/>
                  </a:moveTo>
                  <a:cubicBezTo>
                    <a:pt x="-1959" y="82968"/>
                    <a:pt x="5536" y="74466"/>
                    <a:pt x="11898" y="71007"/>
                  </a:cubicBezTo>
                  <a:cubicBezTo>
                    <a:pt x="27919" y="62296"/>
                    <a:pt x="44992" y="58383"/>
                    <a:pt x="61928" y="59542"/>
                  </a:cubicBezTo>
                  <a:cubicBezTo>
                    <a:pt x="61135" y="51494"/>
                    <a:pt x="67352" y="46697"/>
                    <a:pt x="72365" y="44593"/>
                  </a:cubicBezTo>
                  <a:cubicBezTo>
                    <a:pt x="107621" y="29785"/>
                    <a:pt x="142880" y="14977"/>
                    <a:pt x="178139" y="175"/>
                  </a:cubicBezTo>
                  <a:cubicBezTo>
                    <a:pt x="182187" y="-1401"/>
                    <a:pt x="184969" y="8021"/>
                    <a:pt x="182910" y="13713"/>
                  </a:cubicBezTo>
                  <a:cubicBezTo>
                    <a:pt x="180847" y="19400"/>
                    <a:pt x="176435" y="21657"/>
                    <a:pt x="172426" y="23448"/>
                  </a:cubicBezTo>
                  <a:cubicBezTo>
                    <a:pt x="147358" y="34619"/>
                    <a:pt x="122290" y="45795"/>
                    <a:pt x="97222" y="56965"/>
                  </a:cubicBezTo>
                  <a:cubicBezTo>
                    <a:pt x="73714" y="67443"/>
                    <a:pt x="50205" y="77920"/>
                    <a:pt x="26696" y="88397"/>
                  </a:cubicBezTo>
                  <a:cubicBezTo>
                    <a:pt x="18138" y="92212"/>
                    <a:pt x="9123" y="96046"/>
                    <a:pt x="468" y="92826"/>
                  </a:cubicBezTo>
                  <a:close/>
                </a:path>
              </a:pathLst>
            </a:custGeom>
            <a:solidFill>
              <a:srgbClr val="000000"/>
            </a:solidFill>
            <a:ln w="3908" cap="rnd">
              <a:noFill/>
              <a:prstDash val="solid"/>
              <a:round/>
            </a:ln>
          </p:spPr>
          <p:txBody>
            <a:bodyPr rtlCol="0" anchor="ctr"/>
            <a:lstStyle/>
            <a:p>
              <a:endParaRPr lang="zh-CN" altLang="en-US"/>
            </a:p>
          </p:txBody>
        </p:sp>
        <p:sp>
          <p:nvSpPr>
            <p:cNvPr id="25" name="任意形状 24">
              <a:extLst>
                <a:ext uri="{FF2B5EF4-FFF2-40B4-BE49-F238E27FC236}">
                  <a16:creationId xmlns:a16="http://schemas.microsoft.com/office/drawing/2014/main" id="{9A49D16A-57AD-DC4F-AD71-C6278AAF9C48}"/>
                </a:ext>
              </a:extLst>
            </p:cNvPr>
            <p:cNvSpPr/>
            <p:nvPr/>
          </p:nvSpPr>
          <p:spPr>
            <a:xfrm>
              <a:off x="4554322" y="1482559"/>
              <a:ext cx="128954" cy="49073"/>
            </a:xfrm>
            <a:custGeom>
              <a:avLst/>
              <a:gdLst>
                <a:gd name="connsiteX0" fmla="*/ 0 w 128953"/>
                <a:gd name="connsiteY0" fmla="*/ 10301 h 49073"/>
                <a:gd name="connsiteX1" fmla="*/ 52461 w 128953"/>
                <a:gd name="connsiteY1" fmla="*/ 6823 h 49073"/>
                <a:gd name="connsiteX2" fmla="*/ 76169 w 128953"/>
                <a:gd name="connsiteY2" fmla="*/ 15791 h 49073"/>
                <a:gd name="connsiteX3" fmla="*/ 120798 w 128953"/>
                <a:gd name="connsiteY3" fmla="*/ 24391 h 49073"/>
                <a:gd name="connsiteX4" fmla="*/ 128966 w 128953"/>
                <a:gd name="connsiteY4" fmla="*/ 45027 h 49073"/>
                <a:gd name="connsiteX5" fmla="*/ 92487 w 128953"/>
                <a:gd name="connsiteY5" fmla="*/ 53664 h 49073"/>
                <a:gd name="connsiteX6" fmla="*/ 71749 w 128953"/>
                <a:gd name="connsiteY6" fmla="*/ 37040 h 49073"/>
                <a:gd name="connsiteX7" fmla="*/ 38842 w 128953"/>
                <a:gd name="connsiteY7" fmla="*/ 37512 h 49073"/>
                <a:gd name="connsiteX8" fmla="*/ 0 w 128953"/>
                <a:gd name="connsiteY8" fmla="*/ 10301 h 4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953" h="49073">
                  <a:moveTo>
                    <a:pt x="0" y="10301"/>
                  </a:moveTo>
                  <a:cubicBezTo>
                    <a:pt x="14861" y="-5819"/>
                    <a:pt x="34899" y="180"/>
                    <a:pt x="52461" y="6823"/>
                  </a:cubicBezTo>
                  <a:cubicBezTo>
                    <a:pt x="60362" y="9810"/>
                    <a:pt x="68263" y="12798"/>
                    <a:pt x="76169" y="15791"/>
                  </a:cubicBezTo>
                  <a:cubicBezTo>
                    <a:pt x="91182" y="12552"/>
                    <a:pt x="106727" y="15552"/>
                    <a:pt x="120798" y="24391"/>
                  </a:cubicBezTo>
                  <a:cubicBezTo>
                    <a:pt x="126383" y="27900"/>
                    <a:pt x="132662" y="37574"/>
                    <a:pt x="128966" y="45027"/>
                  </a:cubicBezTo>
                  <a:cubicBezTo>
                    <a:pt x="116805" y="47904"/>
                    <a:pt x="104644" y="50787"/>
                    <a:pt x="92487" y="53664"/>
                  </a:cubicBezTo>
                  <a:cubicBezTo>
                    <a:pt x="83390" y="55817"/>
                    <a:pt x="69811" y="51155"/>
                    <a:pt x="71749" y="37040"/>
                  </a:cubicBezTo>
                  <a:cubicBezTo>
                    <a:pt x="64262" y="51443"/>
                    <a:pt x="49659" y="45088"/>
                    <a:pt x="38842" y="37512"/>
                  </a:cubicBezTo>
                  <a:cubicBezTo>
                    <a:pt x="25896" y="28440"/>
                    <a:pt x="12946" y="19374"/>
                    <a:pt x="0" y="10301"/>
                  </a:cubicBezTo>
                  <a:close/>
                </a:path>
              </a:pathLst>
            </a:custGeom>
            <a:solidFill>
              <a:srgbClr val="000000"/>
            </a:solidFill>
            <a:ln w="3908" cap="rnd">
              <a:noFill/>
              <a:prstDash val="solid"/>
              <a:round/>
            </a:ln>
          </p:spPr>
          <p:txBody>
            <a:bodyPr rtlCol="0" anchor="ctr"/>
            <a:lstStyle/>
            <a:p>
              <a:endParaRPr lang="zh-CN" altLang="en-US"/>
            </a:p>
          </p:txBody>
        </p:sp>
        <p:sp>
          <p:nvSpPr>
            <p:cNvPr id="26" name="任意形状 25">
              <a:extLst>
                <a:ext uri="{FF2B5EF4-FFF2-40B4-BE49-F238E27FC236}">
                  <a16:creationId xmlns:a16="http://schemas.microsoft.com/office/drawing/2014/main" id="{521CCF35-D185-B14D-B85B-D06916F79541}"/>
                </a:ext>
              </a:extLst>
            </p:cNvPr>
            <p:cNvSpPr/>
            <p:nvPr/>
          </p:nvSpPr>
          <p:spPr>
            <a:xfrm>
              <a:off x="5692374" y="1249414"/>
              <a:ext cx="132862" cy="171757"/>
            </a:xfrm>
            <a:custGeom>
              <a:avLst/>
              <a:gdLst>
                <a:gd name="connsiteX0" fmla="*/ 125632 w 132861"/>
                <a:gd name="connsiteY0" fmla="*/ 173315 h 171756"/>
                <a:gd name="connsiteX1" fmla="*/ 79600 w 132861"/>
                <a:gd name="connsiteY1" fmla="*/ 121432 h 171756"/>
                <a:gd name="connsiteX2" fmla="*/ 0 w 132861"/>
                <a:gd name="connsiteY2" fmla="*/ 0 h 171756"/>
                <a:gd name="connsiteX3" fmla="*/ 134425 w 132861"/>
                <a:gd name="connsiteY3" fmla="*/ 173333 h 171756"/>
                <a:gd name="connsiteX4" fmla="*/ 125632 w 132861"/>
                <a:gd name="connsiteY4" fmla="*/ 173315 h 171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61" h="171756">
                  <a:moveTo>
                    <a:pt x="125632" y="173315"/>
                  </a:moveTo>
                  <a:cubicBezTo>
                    <a:pt x="110314" y="156023"/>
                    <a:pt x="94957" y="138724"/>
                    <a:pt x="79600" y="121432"/>
                  </a:cubicBezTo>
                  <a:cubicBezTo>
                    <a:pt x="49276" y="87265"/>
                    <a:pt x="17937" y="51374"/>
                    <a:pt x="0" y="0"/>
                  </a:cubicBezTo>
                  <a:cubicBezTo>
                    <a:pt x="49940" y="46914"/>
                    <a:pt x="95426" y="105538"/>
                    <a:pt x="134425" y="173333"/>
                  </a:cubicBezTo>
                  <a:cubicBezTo>
                    <a:pt x="133526" y="178590"/>
                    <a:pt x="128485" y="176486"/>
                    <a:pt x="125632" y="173315"/>
                  </a:cubicBezTo>
                  <a:close/>
                </a:path>
              </a:pathLst>
            </a:custGeom>
            <a:solidFill>
              <a:srgbClr val="000000"/>
            </a:solidFill>
            <a:ln w="3908" cap="rnd">
              <a:noFill/>
              <a:prstDash val="solid"/>
              <a:round/>
            </a:ln>
          </p:spPr>
          <p:txBody>
            <a:bodyPr rtlCol="0" anchor="ctr"/>
            <a:lstStyle/>
            <a:p>
              <a:endParaRPr lang="zh-CN" altLang="en-US"/>
            </a:p>
          </p:txBody>
        </p:sp>
        <p:sp>
          <p:nvSpPr>
            <p:cNvPr id="27" name="任意形状 26">
              <a:extLst>
                <a:ext uri="{FF2B5EF4-FFF2-40B4-BE49-F238E27FC236}">
                  <a16:creationId xmlns:a16="http://schemas.microsoft.com/office/drawing/2014/main" id="{EB346F88-7EE4-4C44-A9CB-0FED8EF2179C}"/>
                </a:ext>
              </a:extLst>
            </p:cNvPr>
            <p:cNvSpPr/>
            <p:nvPr/>
          </p:nvSpPr>
          <p:spPr>
            <a:xfrm>
              <a:off x="4096230" y="1398832"/>
              <a:ext cx="175846" cy="30671"/>
            </a:xfrm>
            <a:custGeom>
              <a:avLst/>
              <a:gdLst>
                <a:gd name="connsiteX0" fmla="*/ 106493 w 175846"/>
                <a:gd name="connsiteY0" fmla="*/ 11585 h 30670"/>
                <a:gd name="connsiteX1" fmla="*/ 164499 w 175846"/>
                <a:gd name="connsiteY1" fmla="*/ 14125 h 30670"/>
                <a:gd name="connsiteX2" fmla="*/ 175921 w 175846"/>
                <a:gd name="connsiteY2" fmla="*/ 28503 h 30670"/>
                <a:gd name="connsiteX3" fmla="*/ 73891 w 175846"/>
                <a:gd name="connsiteY3" fmla="*/ 27528 h 30670"/>
                <a:gd name="connsiteX4" fmla="*/ 61890 w 175846"/>
                <a:gd name="connsiteY4" fmla="*/ 32202 h 30670"/>
                <a:gd name="connsiteX5" fmla="*/ 17683 w 175846"/>
                <a:gd name="connsiteY5" fmla="*/ 27387 h 30670"/>
                <a:gd name="connsiteX6" fmla="*/ 12 w 175846"/>
                <a:gd name="connsiteY6" fmla="*/ 2844 h 30670"/>
                <a:gd name="connsiteX7" fmla="*/ 27886 w 175846"/>
                <a:gd name="connsiteY7" fmla="*/ 8138 h 30670"/>
                <a:gd name="connsiteX8" fmla="*/ 106493 w 175846"/>
                <a:gd name="connsiteY8" fmla="*/ 11585 h 3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46" h="30670">
                  <a:moveTo>
                    <a:pt x="106493" y="11585"/>
                  </a:moveTo>
                  <a:cubicBezTo>
                    <a:pt x="125828" y="12432"/>
                    <a:pt x="145163" y="13278"/>
                    <a:pt x="164499" y="14125"/>
                  </a:cubicBezTo>
                  <a:cubicBezTo>
                    <a:pt x="170376" y="14383"/>
                    <a:pt x="178625" y="20308"/>
                    <a:pt x="175921" y="28503"/>
                  </a:cubicBezTo>
                  <a:cubicBezTo>
                    <a:pt x="142283" y="38343"/>
                    <a:pt x="107450" y="38011"/>
                    <a:pt x="73891" y="27528"/>
                  </a:cubicBezTo>
                  <a:cubicBezTo>
                    <a:pt x="69784" y="26246"/>
                    <a:pt x="65794" y="29822"/>
                    <a:pt x="61890" y="32202"/>
                  </a:cubicBezTo>
                  <a:cubicBezTo>
                    <a:pt x="47850" y="40747"/>
                    <a:pt x="32122" y="34092"/>
                    <a:pt x="17683" y="27387"/>
                  </a:cubicBezTo>
                  <a:cubicBezTo>
                    <a:pt x="9516" y="23590"/>
                    <a:pt x="-394" y="16198"/>
                    <a:pt x="12" y="2844"/>
                  </a:cubicBezTo>
                  <a:cubicBezTo>
                    <a:pt x="7999" y="-5707"/>
                    <a:pt x="18222" y="7709"/>
                    <a:pt x="27886" y="8138"/>
                  </a:cubicBezTo>
                  <a:cubicBezTo>
                    <a:pt x="54087" y="9285"/>
                    <a:pt x="80292" y="10432"/>
                    <a:pt x="106493" y="11585"/>
                  </a:cubicBezTo>
                  <a:close/>
                </a:path>
              </a:pathLst>
            </a:custGeom>
            <a:solidFill>
              <a:srgbClr val="000000"/>
            </a:solidFill>
            <a:ln w="3908" cap="rnd">
              <a:noFill/>
              <a:prstDash val="solid"/>
              <a:round/>
            </a:ln>
          </p:spPr>
          <p:txBody>
            <a:bodyPr rtlCol="0" anchor="ctr"/>
            <a:lstStyle/>
            <a:p>
              <a:endParaRPr lang="zh-CN" altLang="en-US"/>
            </a:p>
          </p:txBody>
        </p:sp>
        <p:sp>
          <p:nvSpPr>
            <p:cNvPr id="28" name="任意形状 27">
              <a:extLst>
                <a:ext uri="{FF2B5EF4-FFF2-40B4-BE49-F238E27FC236}">
                  <a16:creationId xmlns:a16="http://schemas.microsoft.com/office/drawing/2014/main" id="{E66B657D-9357-7740-832B-CACE6BFE5BF8}"/>
                </a:ext>
              </a:extLst>
            </p:cNvPr>
            <p:cNvSpPr/>
            <p:nvPr/>
          </p:nvSpPr>
          <p:spPr>
            <a:xfrm>
              <a:off x="5672776" y="591729"/>
              <a:ext cx="250092" cy="190159"/>
            </a:xfrm>
            <a:custGeom>
              <a:avLst/>
              <a:gdLst>
                <a:gd name="connsiteX0" fmla="*/ 206855 w 250092"/>
                <a:gd name="connsiteY0" fmla="*/ 172270 h 190159"/>
                <a:gd name="connsiteX1" fmla="*/ 6976 w 250092"/>
                <a:gd name="connsiteY1" fmla="*/ 15123 h 190159"/>
                <a:gd name="connsiteX2" fmla="*/ 451 w 250092"/>
                <a:gd name="connsiteY2" fmla="*/ 0 h 190159"/>
                <a:gd name="connsiteX3" fmla="*/ 251754 w 250092"/>
                <a:gd name="connsiteY3" fmla="*/ 196217 h 190159"/>
                <a:gd name="connsiteX4" fmla="*/ 206855 w 250092"/>
                <a:gd name="connsiteY4" fmla="*/ 172270 h 19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92" h="190159">
                  <a:moveTo>
                    <a:pt x="206855" y="172270"/>
                  </a:moveTo>
                  <a:cubicBezTo>
                    <a:pt x="140228" y="119890"/>
                    <a:pt x="73602" y="67504"/>
                    <a:pt x="6976" y="15123"/>
                  </a:cubicBezTo>
                  <a:cubicBezTo>
                    <a:pt x="3108" y="12074"/>
                    <a:pt x="-1465" y="6114"/>
                    <a:pt x="451" y="0"/>
                  </a:cubicBezTo>
                  <a:cubicBezTo>
                    <a:pt x="85794" y="60217"/>
                    <a:pt x="169653" y="125693"/>
                    <a:pt x="251754" y="196217"/>
                  </a:cubicBezTo>
                  <a:cubicBezTo>
                    <a:pt x="235850" y="194892"/>
                    <a:pt x="221079" y="183471"/>
                    <a:pt x="206855" y="172270"/>
                  </a:cubicBezTo>
                  <a:close/>
                </a:path>
              </a:pathLst>
            </a:custGeom>
            <a:solidFill>
              <a:srgbClr val="000000"/>
            </a:solidFill>
            <a:ln w="3908" cap="rnd">
              <a:noFill/>
              <a:prstDash val="solid"/>
              <a:round/>
            </a:ln>
          </p:spPr>
          <p:txBody>
            <a:bodyPr rtlCol="0" anchor="ctr"/>
            <a:lstStyle/>
            <a:p>
              <a:endParaRPr lang="zh-CN" altLang="en-US"/>
            </a:p>
          </p:txBody>
        </p:sp>
        <p:sp>
          <p:nvSpPr>
            <p:cNvPr id="29" name="任意形状 28">
              <a:extLst>
                <a:ext uri="{FF2B5EF4-FFF2-40B4-BE49-F238E27FC236}">
                  <a16:creationId xmlns:a16="http://schemas.microsoft.com/office/drawing/2014/main" id="{4E6A0058-184D-A044-9F62-EDED43BCEF2A}"/>
                </a:ext>
              </a:extLst>
            </p:cNvPr>
            <p:cNvSpPr/>
            <p:nvPr/>
          </p:nvSpPr>
          <p:spPr>
            <a:xfrm>
              <a:off x="3766398" y="1406492"/>
              <a:ext cx="109415" cy="67476"/>
            </a:xfrm>
            <a:custGeom>
              <a:avLst/>
              <a:gdLst>
                <a:gd name="connsiteX0" fmla="*/ 28511 w 109415"/>
                <a:gd name="connsiteY0" fmla="*/ 23996 h 67475"/>
                <a:gd name="connsiteX1" fmla="*/ 0 w 109415"/>
                <a:gd name="connsiteY1" fmla="*/ 8716 h 67475"/>
                <a:gd name="connsiteX2" fmla="*/ 96313 w 109415"/>
                <a:gd name="connsiteY2" fmla="*/ 61 h 67475"/>
                <a:gd name="connsiteX3" fmla="*/ 103749 w 109415"/>
                <a:gd name="connsiteY3" fmla="*/ 7072 h 67475"/>
                <a:gd name="connsiteX4" fmla="*/ 112905 w 109415"/>
                <a:gd name="connsiteY4" fmla="*/ 47435 h 67475"/>
                <a:gd name="connsiteX5" fmla="*/ 92737 w 109415"/>
                <a:gd name="connsiteY5" fmla="*/ 69046 h 67475"/>
                <a:gd name="connsiteX6" fmla="*/ 97728 w 109415"/>
                <a:gd name="connsiteY6" fmla="*/ 32093 h 67475"/>
                <a:gd name="connsiteX7" fmla="*/ 76532 w 109415"/>
                <a:gd name="connsiteY7" fmla="*/ 29388 h 67475"/>
                <a:gd name="connsiteX8" fmla="*/ 56716 w 109415"/>
                <a:gd name="connsiteY8" fmla="*/ 22481 h 67475"/>
                <a:gd name="connsiteX9" fmla="*/ 28511 w 109415"/>
                <a:gd name="connsiteY9" fmla="*/ 23996 h 6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415" h="67475">
                  <a:moveTo>
                    <a:pt x="28511" y="23996"/>
                  </a:moveTo>
                  <a:cubicBezTo>
                    <a:pt x="20074" y="39166"/>
                    <a:pt x="766" y="28818"/>
                    <a:pt x="0" y="8716"/>
                  </a:cubicBezTo>
                  <a:cubicBezTo>
                    <a:pt x="32180" y="9256"/>
                    <a:pt x="64383" y="6360"/>
                    <a:pt x="96313" y="61"/>
                  </a:cubicBezTo>
                  <a:cubicBezTo>
                    <a:pt x="99318" y="-534"/>
                    <a:pt x="101862" y="3355"/>
                    <a:pt x="103749" y="7072"/>
                  </a:cubicBezTo>
                  <a:cubicBezTo>
                    <a:pt x="109591" y="18567"/>
                    <a:pt x="114347" y="32903"/>
                    <a:pt x="112905" y="47435"/>
                  </a:cubicBezTo>
                  <a:cubicBezTo>
                    <a:pt x="111463" y="61967"/>
                    <a:pt x="101397" y="74652"/>
                    <a:pt x="92737" y="69046"/>
                  </a:cubicBezTo>
                  <a:cubicBezTo>
                    <a:pt x="82269" y="62267"/>
                    <a:pt x="86407" y="31621"/>
                    <a:pt x="97728" y="32093"/>
                  </a:cubicBezTo>
                  <a:cubicBezTo>
                    <a:pt x="95199" y="20040"/>
                    <a:pt x="83832" y="23929"/>
                    <a:pt x="76532" y="29388"/>
                  </a:cubicBezTo>
                  <a:cubicBezTo>
                    <a:pt x="69233" y="34847"/>
                    <a:pt x="56959" y="35166"/>
                    <a:pt x="56716" y="22481"/>
                  </a:cubicBezTo>
                  <a:cubicBezTo>
                    <a:pt x="49862" y="35148"/>
                    <a:pt x="35904" y="35896"/>
                    <a:pt x="28511" y="23996"/>
                  </a:cubicBezTo>
                  <a:close/>
                </a:path>
              </a:pathLst>
            </a:custGeom>
            <a:solidFill>
              <a:srgbClr val="000000"/>
            </a:solidFill>
            <a:ln w="3908" cap="rnd">
              <a:noFill/>
              <a:prstDash val="solid"/>
              <a:round/>
            </a:ln>
          </p:spPr>
          <p:txBody>
            <a:bodyPr rtlCol="0" anchor="ctr"/>
            <a:lstStyle/>
            <a:p>
              <a:endParaRPr lang="zh-CN" altLang="en-US"/>
            </a:p>
          </p:txBody>
        </p:sp>
        <p:sp>
          <p:nvSpPr>
            <p:cNvPr id="30" name="任意形状 29">
              <a:extLst>
                <a:ext uri="{FF2B5EF4-FFF2-40B4-BE49-F238E27FC236}">
                  <a16:creationId xmlns:a16="http://schemas.microsoft.com/office/drawing/2014/main" id="{171265A4-3115-B749-A688-AA3D3246A467}"/>
                </a:ext>
              </a:extLst>
            </p:cNvPr>
            <p:cNvSpPr/>
            <p:nvPr/>
          </p:nvSpPr>
          <p:spPr>
            <a:xfrm>
              <a:off x="4702784" y="1515754"/>
              <a:ext cx="125046" cy="42939"/>
            </a:xfrm>
            <a:custGeom>
              <a:avLst/>
              <a:gdLst>
                <a:gd name="connsiteX0" fmla="*/ 125607 w 125046"/>
                <a:gd name="connsiteY0" fmla="*/ 42988 h 42939"/>
                <a:gd name="connsiteX1" fmla="*/ 51893 w 125046"/>
                <a:gd name="connsiteY1" fmla="*/ 29124 h 42939"/>
                <a:gd name="connsiteX2" fmla="*/ 14406 w 125046"/>
                <a:gd name="connsiteY2" fmla="*/ 18163 h 42939"/>
                <a:gd name="connsiteX3" fmla="*/ 1104 w 125046"/>
                <a:gd name="connsiteY3" fmla="*/ 2833 h 42939"/>
                <a:gd name="connsiteX4" fmla="*/ 9482 w 125046"/>
                <a:gd name="connsiteY4" fmla="*/ 570 h 42939"/>
                <a:gd name="connsiteX5" fmla="*/ 111727 w 125046"/>
                <a:gd name="connsiteY5" fmla="*/ 28253 h 42939"/>
                <a:gd name="connsiteX6" fmla="*/ 125607 w 125046"/>
                <a:gd name="connsiteY6" fmla="*/ 42988 h 4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46" h="42939">
                  <a:moveTo>
                    <a:pt x="125607" y="42988"/>
                  </a:moveTo>
                  <a:cubicBezTo>
                    <a:pt x="100903" y="50214"/>
                    <a:pt x="74811" y="45306"/>
                    <a:pt x="51893" y="29124"/>
                  </a:cubicBezTo>
                  <a:cubicBezTo>
                    <a:pt x="40193" y="20862"/>
                    <a:pt x="27219" y="17071"/>
                    <a:pt x="14406" y="18163"/>
                  </a:cubicBezTo>
                  <a:cubicBezTo>
                    <a:pt x="7333" y="18770"/>
                    <a:pt x="-3499" y="11292"/>
                    <a:pt x="1104" y="2833"/>
                  </a:cubicBezTo>
                  <a:cubicBezTo>
                    <a:pt x="3035" y="-712"/>
                    <a:pt x="6552" y="-228"/>
                    <a:pt x="9482" y="570"/>
                  </a:cubicBezTo>
                  <a:cubicBezTo>
                    <a:pt x="43565" y="9796"/>
                    <a:pt x="77648" y="19028"/>
                    <a:pt x="111727" y="28253"/>
                  </a:cubicBezTo>
                  <a:cubicBezTo>
                    <a:pt x="117659" y="29860"/>
                    <a:pt x="124951" y="33596"/>
                    <a:pt x="125607" y="42988"/>
                  </a:cubicBezTo>
                  <a:close/>
                </a:path>
              </a:pathLst>
            </a:custGeom>
            <a:solidFill>
              <a:srgbClr val="000000"/>
            </a:solidFill>
            <a:ln w="3908" cap="rnd">
              <a:noFill/>
              <a:prstDash val="solid"/>
              <a:round/>
            </a:ln>
          </p:spPr>
          <p:txBody>
            <a:bodyPr rtlCol="0" anchor="ctr"/>
            <a:lstStyle/>
            <a:p>
              <a:endParaRPr lang="zh-CN" altLang="en-US"/>
            </a:p>
          </p:txBody>
        </p:sp>
        <p:sp>
          <p:nvSpPr>
            <p:cNvPr id="31" name="任意形状 30">
              <a:extLst>
                <a:ext uri="{FF2B5EF4-FFF2-40B4-BE49-F238E27FC236}">
                  <a16:creationId xmlns:a16="http://schemas.microsoft.com/office/drawing/2014/main" id="{EB472D13-00BB-CF44-BF4F-061CBA778751}"/>
                </a:ext>
              </a:extLst>
            </p:cNvPr>
            <p:cNvSpPr/>
            <p:nvPr/>
          </p:nvSpPr>
          <p:spPr>
            <a:xfrm>
              <a:off x="5394425" y="3614098"/>
              <a:ext cx="66431" cy="98147"/>
            </a:xfrm>
            <a:custGeom>
              <a:avLst/>
              <a:gdLst>
                <a:gd name="connsiteX0" fmla="*/ 64269 w 66430"/>
                <a:gd name="connsiteY0" fmla="*/ 0 h 98146"/>
                <a:gd name="connsiteX1" fmla="*/ 69740 w 66430"/>
                <a:gd name="connsiteY1" fmla="*/ 15526 h 98146"/>
                <a:gd name="connsiteX2" fmla="*/ 61455 w 66430"/>
                <a:gd name="connsiteY2" fmla="*/ 30916 h 98146"/>
                <a:gd name="connsiteX3" fmla="*/ 2254 w 66430"/>
                <a:gd name="connsiteY3" fmla="*/ 103987 h 98146"/>
                <a:gd name="connsiteX4" fmla="*/ 6787 w 66430"/>
                <a:gd name="connsiteY4" fmla="*/ 78603 h 98146"/>
                <a:gd name="connsiteX5" fmla="*/ 64269 w 66430"/>
                <a:gd name="connsiteY5" fmla="*/ 0 h 9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30" h="98146">
                  <a:moveTo>
                    <a:pt x="64269" y="0"/>
                  </a:moveTo>
                  <a:cubicBezTo>
                    <a:pt x="68607" y="301"/>
                    <a:pt x="71029" y="8987"/>
                    <a:pt x="69740" y="15526"/>
                  </a:cubicBezTo>
                  <a:cubicBezTo>
                    <a:pt x="68489" y="22059"/>
                    <a:pt x="64855" y="26696"/>
                    <a:pt x="61455" y="30916"/>
                  </a:cubicBezTo>
                  <a:cubicBezTo>
                    <a:pt x="41722" y="55275"/>
                    <a:pt x="21988" y="79628"/>
                    <a:pt x="2254" y="103987"/>
                  </a:cubicBezTo>
                  <a:cubicBezTo>
                    <a:pt x="-2983" y="97994"/>
                    <a:pt x="1902" y="85283"/>
                    <a:pt x="6787" y="78603"/>
                  </a:cubicBezTo>
                  <a:cubicBezTo>
                    <a:pt x="25934" y="52404"/>
                    <a:pt x="45121" y="26199"/>
                    <a:pt x="64269" y="0"/>
                  </a:cubicBezTo>
                  <a:close/>
                </a:path>
              </a:pathLst>
            </a:custGeom>
            <a:solidFill>
              <a:srgbClr val="000000"/>
            </a:solidFill>
            <a:ln w="3908" cap="rnd">
              <a:noFill/>
              <a:prstDash val="solid"/>
              <a:round/>
            </a:ln>
          </p:spPr>
          <p:txBody>
            <a:bodyPr rtlCol="0" anchor="ctr"/>
            <a:lstStyle/>
            <a:p>
              <a:endParaRPr lang="zh-CN" altLang="en-US"/>
            </a:p>
          </p:txBody>
        </p:sp>
        <p:sp>
          <p:nvSpPr>
            <p:cNvPr id="32" name="任意形状 31">
              <a:extLst>
                <a:ext uri="{FF2B5EF4-FFF2-40B4-BE49-F238E27FC236}">
                  <a16:creationId xmlns:a16="http://schemas.microsoft.com/office/drawing/2014/main" id="{DF58F00F-E8EC-084B-B35D-6FD3575A0996}"/>
                </a:ext>
              </a:extLst>
            </p:cNvPr>
            <p:cNvSpPr/>
            <p:nvPr/>
          </p:nvSpPr>
          <p:spPr>
            <a:xfrm>
              <a:off x="5318995" y="965513"/>
              <a:ext cx="70338" cy="49073"/>
            </a:xfrm>
            <a:custGeom>
              <a:avLst/>
              <a:gdLst>
                <a:gd name="connsiteX0" fmla="*/ 51308 w 70338"/>
                <a:gd name="connsiteY0" fmla="*/ 47054 h 49073"/>
                <a:gd name="connsiteX1" fmla="*/ 0 w 70338"/>
                <a:gd name="connsiteY1" fmla="*/ 3961 h 49073"/>
                <a:gd name="connsiteX2" fmla="*/ 70494 w 70338"/>
                <a:gd name="connsiteY2" fmla="*/ 44888 h 49073"/>
                <a:gd name="connsiteX3" fmla="*/ 51308 w 70338"/>
                <a:gd name="connsiteY3" fmla="*/ 47054 h 49073"/>
              </a:gdLst>
              <a:ahLst/>
              <a:cxnLst>
                <a:cxn ang="0">
                  <a:pos x="connsiteX0" y="connsiteY0"/>
                </a:cxn>
                <a:cxn ang="0">
                  <a:pos x="connsiteX1" y="connsiteY1"/>
                </a:cxn>
                <a:cxn ang="0">
                  <a:pos x="connsiteX2" y="connsiteY2"/>
                </a:cxn>
                <a:cxn ang="0">
                  <a:pos x="connsiteX3" y="connsiteY3"/>
                </a:cxn>
              </a:cxnLst>
              <a:rect l="l" t="t" r="r" b="b"/>
              <a:pathLst>
                <a:path w="70338" h="49073">
                  <a:moveTo>
                    <a:pt x="51308" y="47054"/>
                  </a:moveTo>
                  <a:cubicBezTo>
                    <a:pt x="34192" y="32687"/>
                    <a:pt x="17077" y="18321"/>
                    <a:pt x="0" y="3961"/>
                  </a:cubicBezTo>
                  <a:cubicBezTo>
                    <a:pt x="25712" y="-8454"/>
                    <a:pt x="56075" y="9169"/>
                    <a:pt x="70494" y="44888"/>
                  </a:cubicBezTo>
                  <a:cubicBezTo>
                    <a:pt x="68150" y="55813"/>
                    <a:pt x="57794" y="52489"/>
                    <a:pt x="51308" y="47054"/>
                  </a:cubicBezTo>
                  <a:close/>
                </a:path>
              </a:pathLst>
            </a:custGeom>
            <a:solidFill>
              <a:srgbClr val="000000"/>
            </a:solidFill>
            <a:ln w="3908" cap="rnd">
              <a:noFill/>
              <a:prstDash val="solid"/>
              <a:round/>
            </a:ln>
          </p:spPr>
          <p:txBody>
            <a:bodyPr rtlCol="0" anchor="ctr"/>
            <a:lstStyle/>
            <a:p>
              <a:endParaRPr lang="zh-CN" altLang="en-US"/>
            </a:p>
          </p:txBody>
        </p:sp>
        <p:sp>
          <p:nvSpPr>
            <p:cNvPr id="33" name="任意形状 32">
              <a:extLst>
                <a:ext uri="{FF2B5EF4-FFF2-40B4-BE49-F238E27FC236}">
                  <a16:creationId xmlns:a16="http://schemas.microsoft.com/office/drawing/2014/main" id="{B1D8B8F2-E1D6-A54A-B475-C65AE6B6D587}"/>
                </a:ext>
              </a:extLst>
            </p:cNvPr>
            <p:cNvSpPr/>
            <p:nvPr/>
          </p:nvSpPr>
          <p:spPr>
            <a:xfrm>
              <a:off x="3768793" y="1210245"/>
              <a:ext cx="105508" cy="12268"/>
            </a:xfrm>
            <a:custGeom>
              <a:avLst/>
              <a:gdLst>
                <a:gd name="connsiteX0" fmla="*/ 107094 w 105507"/>
                <a:gd name="connsiteY0" fmla="*/ 3486 h 12268"/>
                <a:gd name="connsiteX1" fmla="*/ 10230 w 105507"/>
                <a:gd name="connsiteY1" fmla="*/ 16969 h 12268"/>
                <a:gd name="connsiteX2" fmla="*/ 0 w 105507"/>
                <a:gd name="connsiteY2" fmla="*/ 8258 h 12268"/>
                <a:gd name="connsiteX3" fmla="*/ 107094 w 105507"/>
                <a:gd name="connsiteY3" fmla="*/ 3486 h 12268"/>
              </a:gdLst>
              <a:ahLst/>
              <a:cxnLst>
                <a:cxn ang="0">
                  <a:pos x="connsiteX0" y="connsiteY0"/>
                </a:cxn>
                <a:cxn ang="0">
                  <a:pos x="connsiteX1" y="connsiteY1"/>
                </a:cxn>
                <a:cxn ang="0">
                  <a:pos x="connsiteX2" y="connsiteY2"/>
                </a:cxn>
                <a:cxn ang="0">
                  <a:pos x="connsiteX3" y="connsiteY3"/>
                </a:cxn>
              </a:cxnLst>
              <a:rect l="l" t="t" r="r" b="b"/>
              <a:pathLst>
                <a:path w="105507" h="12268">
                  <a:moveTo>
                    <a:pt x="107094" y="3486"/>
                  </a:moveTo>
                  <a:cubicBezTo>
                    <a:pt x="75364" y="14583"/>
                    <a:pt x="42707" y="19128"/>
                    <a:pt x="10230" y="16969"/>
                  </a:cubicBezTo>
                  <a:cubicBezTo>
                    <a:pt x="6014" y="16693"/>
                    <a:pt x="668" y="14797"/>
                    <a:pt x="0" y="8258"/>
                  </a:cubicBezTo>
                  <a:cubicBezTo>
                    <a:pt x="35353" y="-814"/>
                    <a:pt x="71475" y="-2421"/>
                    <a:pt x="107094" y="3486"/>
                  </a:cubicBezTo>
                  <a:close/>
                </a:path>
              </a:pathLst>
            </a:custGeom>
            <a:solidFill>
              <a:srgbClr val="000000"/>
            </a:solidFill>
            <a:ln w="3908" cap="rnd">
              <a:noFill/>
              <a:prstDash val="solid"/>
              <a:round/>
            </a:ln>
          </p:spPr>
          <p:txBody>
            <a:bodyPr rtlCol="0" anchor="ctr"/>
            <a:lstStyle/>
            <a:p>
              <a:endParaRPr lang="zh-CN" altLang="en-US"/>
            </a:p>
          </p:txBody>
        </p:sp>
        <p:sp>
          <p:nvSpPr>
            <p:cNvPr id="34" name="任意形状 33">
              <a:extLst>
                <a:ext uri="{FF2B5EF4-FFF2-40B4-BE49-F238E27FC236}">
                  <a16:creationId xmlns:a16="http://schemas.microsoft.com/office/drawing/2014/main" id="{1860BC3E-09E7-2B44-B5F5-650A97DA21DC}"/>
                </a:ext>
              </a:extLst>
            </p:cNvPr>
            <p:cNvSpPr/>
            <p:nvPr/>
          </p:nvSpPr>
          <p:spPr>
            <a:xfrm>
              <a:off x="4001903" y="1396652"/>
              <a:ext cx="82062" cy="18403"/>
            </a:xfrm>
            <a:custGeom>
              <a:avLst/>
              <a:gdLst>
                <a:gd name="connsiteX0" fmla="*/ 82296 w 82061"/>
                <a:gd name="connsiteY0" fmla="*/ 15777 h 18402"/>
                <a:gd name="connsiteX1" fmla="*/ 28440 w 82061"/>
                <a:gd name="connsiteY1" fmla="*/ 20685 h 18402"/>
                <a:gd name="connsiteX2" fmla="*/ 0 w 82061"/>
                <a:gd name="connsiteY2" fmla="*/ 8729 h 18402"/>
                <a:gd name="connsiteX3" fmla="*/ 82296 w 82061"/>
                <a:gd name="connsiteY3" fmla="*/ 15777 h 18402"/>
              </a:gdLst>
              <a:ahLst/>
              <a:cxnLst>
                <a:cxn ang="0">
                  <a:pos x="connsiteX0" y="connsiteY0"/>
                </a:cxn>
                <a:cxn ang="0">
                  <a:pos x="connsiteX1" y="connsiteY1"/>
                </a:cxn>
                <a:cxn ang="0">
                  <a:pos x="connsiteX2" y="connsiteY2"/>
                </a:cxn>
                <a:cxn ang="0">
                  <a:pos x="connsiteX3" y="connsiteY3"/>
                </a:cxn>
              </a:cxnLst>
              <a:rect l="l" t="t" r="r" b="b"/>
              <a:pathLst>
                <a:path w="82061" h="18402">
                  <a:moveTo>
                    <a:pt x="82296" y="15777"/>
                  </a:moveTo>
                  <a:cubicBezTo>
                    <a:pt x="64809" y="23150"/>
                    <a:pt x="46357" y="24831"/>
                    <a:pt x="28440" y="20685"/>
                  </a:cubicBezTo>
                  <a:cubicBezTo>
                    <a:pt x="18710" y="18427"/>
                    <a:pt x="9132" y="14471"/>
                    <a:pt x="0" y="8729"/>
                  </a:cubicBezTo>
                  <a:cubicBezTo>
                    <a:pt x="26717" y="-5005"/>
                    <a:pt x="56689" y="-2441"/>
                    <a:pt x="82296" y="15777"/>
                  </a:cubicBezTo>
                  <a:close/>
                </a:path>
              </a:pathLst>
            </a:custGeom>
            <a:solidFill>
              <a:srgbClr val="000000"/>
            </a:solidFill>
            <a:ln w="3908" cap="rnd">
              <a:noFill/>
              <a:prstDash val="solid"/>
              <a:round/>
            </a:ln>
          </p:spPr>
          <p:txBody>
            <a:bodyPr rtlCol="0" anchor="ctr"/>
            <a:lstStyle/>
            <a:p>
              <a:endParaRPr lang="zh-CN" altLang="en-US"/>
            </a:p>
          </p:txBody>
        </p:sp>
        <p:sp>
          <p:nvSpPr>
            <p:cNvPr id="35" name="任意形状 34">
              <a:extLst>
                <a:ext uri="{FF2B5EF4-FFF2-40B4-BE49-F238E27FC236}">
                  <a16:creationId xmlns:a16="http://schemas.microsoft.com/office/drawing/2014/main" id="{B04F6960-A396-634A-8663-927674046305}"/>
                </a:ext>
              </a:extLst>
            </p:cNvPr>
            <p:cNvSpPr/>
            <p:nvPr/>
          </p:nvSpPr>
          <p:spPr>
            <a:xfrm>
              <a:off x="4861478" y="1561940"/>
              <a:ext cx="89877" cy="42939"/>
            </a:xfrm>
            <a:custGeom>
              <a:avLst/>
              <a:gdLst>
                <a:gd name="connsiteX0" fmla="*/ 19222 w 89876"/>
                <a:gd name="connsiteY0" fmla="*/ 1751 h 42939"/>
                <a:gd name="connsiteX1" fmla="*/ 82073 w 89876"/>
                <a:gd name="connsiteY1" fmla="*/ 29251 h 42939"/>
                <a:gd name="connsiteX2" fmla="*/ 89959 w 89876"/>
                <a:gd name="connsiteY2" fmla="*/ 38121 h 42939"/>
                <a:gd name="connsiteX3" fmla="*/ 74508 w 89876"/>
                <a:gd name="connsiteY3" fmla="*/ 47531 h 42939"/>
                <a:gd name="connsiteX4" fmla="*/ 0 w 89876"/>
                <a:gd name="connsiteY4" fmla="*/ 10781 h 42939"/>
                <a:gd name="connsiteX5" fmla="*/ 19222 w 89876"/>
                <a:gd name="connsiteY5" fmla="*/ 1751 h 4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876" h="42939">
                  <a:moveTo>
                    <a:pt x="19222" y="1751"/>
                  </a:moveTo>
                  <a:cubicBezTo>
                    <a:pt x="40171" y="10916"/>
                    <a:pt x="61120" y="20080"/>
                    <a:pt x="82073" y="29251"/>
                  </a:cubicBezTo>
                  <a:cubicBezTo>
                    <a:pt x="85348" y="30680"/>
                    <a:pt x="89154" y="32931"/>
                    <a:pt x="89959" y="38121"/>
                  </a:cubicBezTo>
                  <a:cubicBezTo>
                    <a:pt x="91557" y="48457"/>
                    <a:pt x="80971" y="50720"/>
                    <a:pt x="74508" y="47531"/>
                  </a:cubicBezTo>
                  <a:cubicBezTo>
                    <a:pt x="49671" y="35281"/>
                    <a:pt x="24834" y="23031"/>
                    <a:pt x="0" y="10781"/>
                  </a:cubicBezTo>
                  <a:cubicBezTo>
                    <a:pt x="821" y="-1181"/>
                    <a:pt x="11836" y="-1475"/>
                    <a:pt x="19222" y="1751"/>
                  </a:cubicBezTo>
                  <a:close/>
                </a:path>
              </a:pathLst>
            </a:custGeom>
            <a:solidFill>
              <a:srgbClr val="000000"/>
            </a:solidFill>
            <a:ln w="3908" cap="rnd">
              <a:noFill/>
              <a:prstDash val="solid"/>
              <a:round/>
            </a:ln>
          </p:spPr>
          <p:txBody>
            <a:bodyPr rtlCol="0" anchor="ctr"/>
            <a:lstStyle/>
            <a:p>
              <a:endParaRPr lang="zh-CN" altLang="en-US"/>
            </a:p>
          </p:txBody>
        </p:sp>
        <p:sp>
          <p:nvSpPr>
            <p:cNvPr id="36" name="任意形状 35">
              <a:extLst>
                <a:ext uri="{FF2B5EF4-FFF2-40B4-BE49-F238E27FC236}">
                  <a16:creationId xmlns:a16="http://schemas.microsoft.com/office/drawing/2014/main" id="{F4327E2E-E884-0C44-B414-59198237107D}"/>
                </a:ext>
              </a:extLst>
            </p:cNvPr>
            <p:cNvSpPr/>
            <p:nvPr/>
          </p:nvSpPr>
          <p:spPr>
            <a:xfrm>
              <a:off x="3878049" y="1404101"/>
              <a:ext cx="62523" cy="30671"/>
            </a:xfrm>
            <a:custGeom>
              <a:avLst/>
              <a:gdLst>
                <a:gd name="connsiteX0" fmla="*/ 0 w 62523"/>
                <a:gd name="connsiteY0" fmla="*/ 5243 h 30670"/>
                <a:gd name="connsiteX1" fmla="*/ 49776 w 62523"/>
                <a:gd name="connsiteY1" fmla="*/ 906 h 30670"/>
                <a:gd name="connsiteX2" fmla="*/ 62527 w 62523"/>
                <a:gd name="connsiteY2" fmla="*/ 9708 h 30670"/>
                <a:gd name="connsiteX3" fmla="*/ 45439 w 62523"/>
                <a:gd name="connsiteY3" fmla="*/ 31295 h 30670"/>
                <a:gd name="connsiteX4" fmla="*/ 30281 w 62523"/>
                <a:gd name="connsiteY4" fmla="*/ 12506 h 30670"/>
                <a:gd name="connsiteX5" fmla="*/ 0 w 62523"/>
                <a:gd name="connsiteY5" fmla="*/ 5243 h 3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23" h="30670">
                  <a:moveTo>
                    <a:pt x="0" y="5243"/>
                  </a:moveTo>
                  <a:cubicBezTo>
                    <a:pt x="16365" y="305"/>
                    <a:pt x="33161" y="-1155"/>
                    <a:pt x="49776" y="906"/>
                  </a:cubicBezTo>
                  <a:cubicBezTo>
                    <a:pt x="54602" y="1501"/>
                    <a:pt x="60132" y="3102"/>
                    <a:pt x="62527" y="9708"/>
                  </a:cubicBezTo>
                  <a:cubicBezTo>
                    <a:pt x="58396" y="19572"/>
                    <a:pt x="52832" y="29154"/>
                    <a:pt x="45439" y="31295"/>
                  </a:cubicBezTo>
                  <a:cubicBezTo>
                    <a:pt x="38045" y="33435"/>
                    <a:pt x="29218" y="24185"/>
                    <a:pt x="30281" y="12506"/>
                  </a:cubicBezTo>
                  <a:cubicBezTo>
                    <a:pt x="20875" y="21873"/>
                    <a:pt x="7198" y="18591"/>
                    <a:pt x="0" y="5243"/>
                  </a:cubicBezTo>
                  <a:close/>
                </a:path>
              </a:pathLst>
            </a:custGeom>
            <a:solidFill>
              <a:srgbClr val="000000"/>
            </a:solidFill>
            <a:ln w="3908" cap="rnd">
              <a:noFill/>
              <a:prstDash val="solid"/>
              <a:round/>
            </a:ln>
          </p:spPr>
          <p:txBody>
            <a:bodyPr rtlCol="0" anchor="ctr"/>
            <a:lstStyle/>
            <a:p>
              <a:endParaRPr lang="zh-CN" altLang="en-US"/>
            </a:p>
          </p:txBody>
        </p:sp>
        <p:sp>
          <p:nvSpPr>
            <p:cNvPr id="37" name="任意形状 36">
              <a:extLst>
                <a:ext uri="{FF2B5EF4-FFF2-40B4-BE49-F238E27FC236}">
                  <a16:creationId xmlns:a16="http://schemas.microsoft.com/office/drawing/2014/main" id="{22AB481F-5CDC-6C41-9134-A244541E4069}"/>
                </a:ext>
              </a:extLst>
            </p:cNvPr>
            <p:cNvSpPr/>
            <p:nvPr/>
          </p:nvSpPr>
          <p:spPr>
            <a:xfrm>
              <a:off x="3978023" y="1203192"/>
              <a:ext cx="97692" cy="12268"/>
            </a:xfrm>
            <a:custGeom>
              <a:avLst/>
              <a:gdLst>
                <a:gd name="connsiteX0" fmla="*/ 73109 w 97692"/>
                <a:gd name="connsiteY0" fmla="*/ 6 h 12268"/>
                <a:gd name="connsiteX1" fmla="*/ 93171 w 97692"/>
                <a:gd name="connsiteY1" fmla="*/ 804 h 12268"/>
                <a:gd name="connsiteX2" fmla="*/ 99463 w 97692"/>
                <a:gd name="connsiteY2" fmla="*/ 10054 h 12268"/>
                <a:gd name="connsiteX3" fmla="*/ 0 w 97692"/>
                <a:gd name="connsiteY3" fmla="*/ 12446 h 12268"/>
                <a:gd name="connsiteX4" fmla="*/ 73109 w 97692"/>
                <a:gd name="connsiteY4" fmla="*/ 6 h 1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92" h="12268">
                  <a:moveTo>
                    <a:pt x="73109" y="6"/>
                  </a:moveTo>
                  <a:cubicBezTo>
                    <a:pt x="79799" y="55"/>
                    <a:pt x="86485" y="429"/>
                    <a:pt x="93171" y="804"/>
                  </a:cubicBezTo>
                  <a:cubicBezTo>
                    <a:pt x="96801" y="1012"/>
                    <a:pt x="101877" y="5797"/>
                    <a:pt x="99463" y="10054"/>
                  </a:cubicBezTo>
                  <a:cubicBezTo>
                    <a:pt x="66611" y="18341"/>
                    <a:pt x="32997" y="19151"/>
                    <a:pt x="0" y="12446"/>
                  </a:cubicBezTo>
                  <a:cubicBezTo>
                    <a:pt x="23966" y="4000"/>
                    <a:pt x="48545" y="-184"/>
                    <a:pt x="73109" y="6"/>
                  </a:cubicBezTo>
                  <a:close/>
                </a:path>
              </a:pathLst>
            </a:custGeom>
            <a:solidFill>
              <a:srgbClr val="000000"/>
            </a:solidFill>
            <a:ln w="3908" cap="rnd">
              <a:noFill/>
              <a:prstDash val="solid"/>
              <a:round/>
            </a:ln>
          </p:spPr>
          <p:txBody>
            <a:bodyPr rtlCol="0" anchor="ctr"/>
            <a:lstStyle/>
            <a:p>
              <a:endParaRPr lang="zh-CN" altLang="en-US"/>
            </a:p>
          </p:txBody>
        </p:sp>
        <p:sp>
          <p:nvSpPr>
            <p:cNvPr id="38" name="任意形状 37">
              <a:extLst>
                <a:ext uri="{FF2B5EF4-FFF2-40B4-BE49-F238E27FC236}">
                  <a16:creationId xmlns:a16="http://schemas.microsoft.com/office/drawing/2014/main" id="{FD04F519-68AA-3846-972B-E0C5224FDF01}"/>
                </a:ext>
              </a:extLst>
            </p:cNvPr>
            <p:cNvSpPr/>
            <p:nvPr/>
          </p:nvSpPr>
          <p:spPr>
            <a:xfrm>
              <a:off x="3689987" y="1212908"/>
              <a:ext cx="70338" cy="18403"/>
            </a:xfrm>
            <a:custGeom>
              <a:avLst/>
              <a:gdLst>
                <a:gd name="connsiteX0" fmla="*/ 0 w 70338"/>
                <a:gd name="connsiteY0" fmla="*/ 15042 h 18402"/>
                <a:gd name="connsiteX1" fmla="*/ 38018 w 70338"/>
                <a:gd name="connsiteY1" fmla="*/ 13 h 18402"/>
                <a:gd name="connsiteX2" fmla="*/ 73023 w 70338"/>
                <a:gd name="connsiteY2" fmla="*/ 6908 h 18402"/>
                <a:gd name="connsiteX3" fmla="*/ 0 w 70338"/>
                <a:gd name="connsiteY3" fmla="*/ 15042 h 18402"/>
              </a:gdLst>
              <a:ahLst/>
              <a:cxnLst>
                <a:cxn ang="0">
                  <a:pos x="connsiteX0" y="connsiteY0"/>
                </a:cxn>
                <a:cxn ang="0">
                  <a:pos x="connsiteX1" y="connsiteY1"/>
                </a:cxn>
                <a:cxn ang="0">
                  <a:pos x="connsiteX2" y="connsiteY2"/>
                </a:cxn>
                <a:cxn ang="0">
                  <a:pos x="connsiteX3" y="connsiteY3"/>
                </a:cxn>
              </a:cxnLst>
              <a:rect l="l" t="t" r="r" b="b"/>
              <a:pathLst>
                <a:path w="70338" h="18402">
                  <a:moveTo>
                    <a:pt x="0" y="15042"/>
                  </a:moveTo>
                  <a:cubicBezTo>
                    <a:pt x="11699" y="5491"/>
                    <a:pt x="24829" y="301"/>
                    <a:pt x="38018" y="13"/>
                  </a:cubicBezTo>
                  <a:cubicBezTo>
                    <a:pt x="49799" y="-244"/>
                    <a:pt x="61460" y="3338"/>
                    <a:pt x="73023" y="6908"/>
                  </a:cubicBezTo>
                  <a:cubicBezTo>
                    <a:pt x="50347" y="23163"/>
                    <a:pt x="23911" y="26108"/>
                    <a:pt x="0" y="15042"/>
                  </a:cubicBezTo>
                  <a:close/>
                </a:path>
              </a:pathLst>
            </a:custGeom>
            <a:solidFill>
              <a:srgbClr val="000000"/>
            </a:solidFill>
            <a:ln w="3908" cap="rnd">
              <a:noFill/>
              <a:prstDash val="solid"/>
              <a:round/>
            </a:ln>
          </p:spPr>
          <p:txBody>
            <a:bodyPr rtlCol="0" anchor="ctr"/>
            <a:lstStyle/>
            <a:p>
              <a:endParaRPr lang="zh-CN" altLang="en-US"/>
            </a:p>
          </p:txBody>
        </p:sp>
        <p:sp>
          <p:nvSpPr>
            <p:cNvPr id="39" name="任意形状 38">
              <a:extLst>
                <a:ext uri="{FF2B5EF4-FFF2-40B4-BE49-F238E27FC236}">
                  <a16:creationId xmlns:a16="http://schemas.microsoft.com/office/drawing/2014/main" id="{2A00EC3D-DDA0-CC4B-B444-7EBA98D0E1D2}"/>
                </a:ext>
              </a:extLst>
            </p:cNvPr>
            <p:cNvSpPr/>
            <p:nvPr/>
          </p:nvSpPr>
          <p:spPr>
            <a:xfrm>
              <a:off x="4275856" y="1422238"/>
              <a:ext cx="70338" cy="24537"/>
            </a:xfrm>
            <a:custGeom>
              <a:avLst/>
              <a:gdLst>
                <a:gd name="connsiteX0" fmla="*/ 40433 w 70338"/>
                <a:gd name="connsiteY0" fmla="*/ 821 h 24536"/>
                <a:gd name="connsiteX1" fmla="*/ 60722 w 70338"/>
                <a:gd name="connsiteY1" fmla="*/ 2907 h 24536"/>
                <a:gd name="connsiteX2" fmla="*/ 71769 w 70338"/>
                <a:gd name="connsiteY2" fmla="*/ 17880 h 24536"/>
                <a:gd name="connsiteX3" fmla="*/ 35927 w 70338"/>
                <a:gd name="connsiteY3" fmla="*/ 23199 h 24536"/>
                <a:gd name="connsiteX4" fmla="*/ 0 w 70338"/>
                <a:gd name="connsiteY4" fmla="*/ 6483 h 24536"/>
                <a:gd name="connsiteX5" fmla="*/ 40433 w 70338"/>
                <a:gd name="connsiteY5" fmla="*/ 821 h 2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38" h="24536">
                  <a:moveTo>
                    <a:pt x="40433" y="821"/>
                  </a:moveTo>
                  <a:cubicBezTo>
                    <a:pt x="47248" y="-136"/>
                    <a:pt x="54356" y="-1031"/>
                    <a:pt x="60722" y="2907"/>
                  </a:cubicBezTo>
                  <a:cubicBezTo>
                    <a:pt x="65333" y="5765"/>
                    <a:pt x="69295" y="11133"/>
                    <a:pt x="71769" y="17880"/>
                  </a:cubicBezTo>
                  <a:cubicBezTo>
                    <a:pt x="62191" y="30566"/>
                    <a:pt x="47889" y="29057"/>
                    <a:pt x="35927" y="23199"/>
                  </a:cubicBezTo>
                  <a:cubicBezTo>
                    <a:pt x="23962" y="17347"/>
                    <a:pt x="12504" y="7814"/>
                    <a:pt x="0" y="6483"/>
                  </a:cubicBezTo>
                  <a:cubicBezTo>
                    <a:pt x="13478" y="4594"/>
                    <a:pt x="26955" y="2704"/>
                    <a:pt x="40433" y="821"/>
                  </a:cubicBezTo>
                  <a:close/>
                </a:path>
              </a:pathLst>
            </a:custGeom>
            <a:solidFill>
              <a:srgbClr val="000000"/>
            </a:solidFill>
            <a:ln w="3908" cap="rnd">
              <a:noFill/>
              <a:prstDash val="solid"/>
              <a:round/>
            </a:ln>
          </p:spPr>
          <p:txBody>
            <a:bodyPr rtlCol="0" anchor="ctr"/>
            <a:lstStyle/>
            <a:p>
              <a:endParaRPr lang="zh-CN" altLang="en-US"/>
            </a:p>
          </p:txBody>
        </p:sp>
        <p:sp>
          <p:nvSpPr>
            <p:cNvPr id="40" name="任意形状 39">
              <a:extLst>
                <a:ext uri="{FF2B5EF4-FFF2-40B4-BE49-F238E27FC236}">
                  <a16:creationId xmlns:a16="http://schemas.microsoft.com/office/drawing/2014/main" id="{8A7444DA-5CD8-E349-8EA2-253721AC431E}"/>
                </a:ext>
              </a:extLst>
            </p:cNvPr>
            <p:cNvSpPr/>
            <p:nvPr/>
          </p:nvSpPr>
          <p:spPr>
            <a:xfrm>
              <a:off x="4501329" y="1466655"/>
              <a:ext cx="46892" cy="42939"/>
            </a:xfrm>
            <a:custGeom>
              <a:avLst/>
              <a:gdLst>
                <a:gd name="connsiteX0" fmla="*/ 29480 w 46892"/>
                <a:gd name="connsiteY0" fmla="*/ 31401 h 42939"/>
                <a:gd name="connsiteX1" fmla="*/ 0 w 46892"/>
                <a:gd name="connsiteY1" fmla="*/ 61 h 42939"/>
                <a:gd name="connsiteX2" fmla="*/ 25310 w 46892"/>
                <a:gd name="connsiteY2" fmla="*/ 0 h 42939"/>
                <a:gd name="connsiteX3" fmla="*/ 48667 w 46892"/>
                <a:gd name="connsiteY3" fmla="*/ 46325 h 42939"/>
                <a:gd name="connsiteX4" fmla="*/ 30801 w 46892"/>
                <a:gd name="connsiteY4" fmla="*/ 32941 h 4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92" h="42939">
                  <a:moveTo>
                    <a:pt x="29480" y="31401"/>
                  </a:moveTo>
                  <a:cubicBezTo>
                    <a:pt x="16682" y="33217"/>
                    <a:pt x="3677" y="19390"/>
                    <a:pt x="0" y="61"/>
                  </a:cubicBezTo>
                  <a:cubicBezTo>
                    <a:pt x="5721" y="12679"/>
                    <a:pt x="19613" y="12643"/>
                    <a:pt x="25310" y="0"/>
                  </a:cubicBezTo>
                  <a:cubicBezTo>
                    <a:pt x="37987" y="6361"/>
                    <a:pt x="47635" y="25500"/>
                    <a:pt x="48667" y="46325"/>
                  </a:cubicBezTo>
                  <a:cubicBezTo>
                    <a:pt x="41828" y="51245"/>
                    <a:pt x="32664" y="44381"/>
                    <a:pt x="30801" y="32941"/>
                  </a:cubicBezTo>
                  <a:close/>
                </a:path>
              </a:pathLst>
            </a:custGeom>
            <a:solidFill>
              <a:srgbClr val="000000"/>
            </a:solidFill>
            <a:ln w="3908" cap="rnd">
              <a:noFill/>
              <a:prstDash val="solid"/>
              <a:round/>
            </a:ln>
          </p:spPr>
          <p:txBody>
            <a:bodyPr rtlCol="0" anchor="ctr"/>
            <a:lstStyle/>
            <a:p>
              <a:endParaRPr lang="zh-CN" altLang="en-US"/>
            </a:p>
          </p:txBody>
        </p:sp>
        <p:sp>
          <p:nvSpPr>
            <p:cNvPr id="41" name="任意形状 40">
              <a:extLst>
                <a:ext uri="{FF2B5EF4-FFF2-40B4-BE49-F238E27FC236}">
                  <a16:creationId xmlns:a16="http://schemas.microsoft.com/office/drawing/2014/main" id="{6534313C-8263-4A40-952F-F6C7672C9594}"/>
                </a:ext>
              </a:extLst>
            </p:cNvPr>
            <p:cNvSpPr/>
            <p:nvPr/>
          </p:nvSpPr>
          <p:spPr>
            <a:xfrm>
              <a:off x="4369374" y="1429500"/>
              <a:ext cx="50800" cy="36805"/>
            </a:xfrm>
            <a:custGeom>
              <a:avLst/>
              <a:gdLst>
                <a:gd name="connsiteX0" fmla="*/ 22954 w 50800"/>
                <a:gd name="connsiteY0" fmla="*/ 11992 h 36805"/>
                <a:gd name="connsiteX1" fmla="*/ 50179 w 50800"/>
                <a:gd name="connsiteY1" fmla="*/ 21574 h 36805"/>
                <a:gd name="connsiteX2" fmla="*/ 50296 w 50800"/>
                <a:gd name="connsiteY2" fmla="*/ 35498 h 36805"/>
                <a:gd name="connsiteX3" fmla="*/ 38389 w 50800"/>
                <a:gd name="connsiteY3" fmla="*/ 34486 h 36805"/>
                <a:gd name="connsiteX4" fmla="*/ 27584 w 50800"/>
                <a:gd name="connsiteY4" fmla="*/ 39406 h 36805"/>
                <a:gd name="connsiteX5" fmla="*/ 0 w 50800"/>
                <a:gd name="connsiteY5" fmla="*/ 0 h 36805"/>
                <a:gd name="connsiteX6" fmla="*/ 22532 w 50800"/>
                <a:gd name="connsiteY6" fmla="*/ 13550 h 3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36805">
                  <a:moveTo>
                    <a:pt x="22954" y="11992"/>
                  </a:moveTo>
                  <a:cubicBezTo>
                    <a:pt x="32028" y="15188"/>
                    <a:pt x="41101" y="18378"/>
                    <a:pt x="50179" y="21574"/>
                  </a:cubicBezTo>
                  <a:cubicBezTo>
                    <a:pt x="54235" y="21807"/>
                    <a:pt x="53961" y="32763"/>
                    <a:pt x="50296" y="35498"/>
                  </a:cubicBezTo>
                  <a:cubicBezTo>
                    <a:pt x="46631" y="38234"/>
                    <a:pt x="42356" y="35848"/>
                    <a:pt x="38389" y="34486"/>
                  </a:cubicBezTo>
                  <a:cubicBezTo>
                    <a:pt x="34427" y="33118"/>
                    <a:pt x="29335" y="33658"/>
                    <a:pt x="27584" y="39406"/>
                  </a:cubicBezTo>
                  <a:cubicBezTo>
                    <a:pt x="14318" y="37388"/>
                    <a:pt x="2525" y="20543"/>
                    <a:pt x="0" y="0"/>
                  </a:cubicBezTo>
                  <a:cubicBezTo>
                    <a:pt x="7511" y="4515"/>
                    <a:pt x="15021" y="9036"/>
                    <a:pt x="22532" y="13550"/>
                  </a:cubicBezTo>
                  <a:close/>
                </a:path>
              </a:pathLst>
            </a:custGeom>
            <a:solidFill>
              <a:srgbClr val="000000"/>
            </a:solidFill>
            <a:ln w="3908" cap="rnd">
              <a:noFill/>
              <a:prstDash val="solid"/>
              <a:round/>
            </a:ln>
          </p:spPr>
          <p:txBody>
            <a:bodyPr rtlCol="0" anchor="ctr"/>
            <a:lstStyle/>
            <a:p>
              <a:endParaRPr lang="zh-CN" altLang="en-US"/>
            </a:p>
          </p:txBody>
        </p:sp>
        <p:sp>
          <p:nvSpPr>
            <p:cNvPr id="42" name="任意形状 41">
              <a:extLst>
                <a:ext uri="{FF2B5EF4-FFF2-40B4-BE49-F238E27FC236}">
                  <a16:creationId xmlns:a16="http://schemas.microsoft.com/office/drawing/2014/main" id="{ED29F2A5-64C3-EA4F-86C1-B90D484B9446}"/>
                </a:ext>
              </a:extLst>
            </p:cNvPr>
            <p:cNvSpPr/>
            <p:nvPr/>
          </p:nvSpPr>
          <p:spPr>
            <a:xfrm>
              <a:off x="3612228" y="1224865"/>
              <a:ext cx="70338" cy="18403"/>
            </a:xfrm>
            <a:custGeom>
              <a:avLst/>
              <a:gdLst>
                <a:gd name="connsiteX0" fmla="*/ 28 w 70338"/>
                <a:gd name="connsiteY0" fmla="*/ 14734 h 18402"/>
                <a:gd name="connsiteX1" fmla="*/ 63965 w 70338"/>
                <a:gd name="connsiteY1" fmla="*/ 165 h 18402"/>
                <a:gd name="connsiteX2" fmla="*/ 68623 w 70338"/>
                <a:gd name="connsiteY2" fmla="*/ 11366 h 18402"/>
                <a:gd name="connsiteX3" fmla="*/ 12474 w 70338"/>
                <a:gd name="connsiteY3" fmla="*/ 24033 h 18402"/>
                <a:gd name="connsiteX4" fmla="*/ 28 w 70338"/>
                <a:gd name="connsiteY4" fmla="*/ 14734 h 18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 h="18402">
                  <a:moveTo>
                    <a:pt x="28" y="14734"/>
                  </a:moveTo>
                  <a:cubicBezTo>
                    <a:pt x="20563" y="3962"/>
                    <a:pt x="42328" y="-994"/>
                    <a:pt x="63965" y="165"/>
                  </a:cubicBezTo>
                  <a:cubicBezTo>
                    <a:pt x="68549" y="411"/>
                    <a:pt x="73195" y="11955"/>
                    <a:pt x="68623" y="11366"/>
                  </a:cubicBezTo>
                  <a:cubicBezTo>
                    <a:pt x="49905" y="15586"/>
                    <a:pt x="31191" y="19813"/>
                    <a:pt x="12474" y="24033"/>
                  </a:cubicBezTo>
                  <a:cubicBezTo>
                    <a:pt x="7190" y="25229"/>
                    <a:pt x="-520" y="23070"/>
                    <a:pt x="28" y="14734"/>
                  </a:cubicBezTo>
                  <a:close/>
                </a:path>
              </a:pathLst>
            </a:custGeom>
            <a:solidFill>
              <a:srgbClr val="000000"/>
            </a:solidFill>
            <a:ln w="3908" cap="rnd">
              <a:noFill/>
              <a:prstDash val="solid"/>
              <a:round/>
            </a:ln>
          </p:spPr>
          <p:txBody>
            <a:bodyPr rtlCol="0" anchor="ctr"/>
            <a:lstStyle/>
            <a:p>
              <a:endParaRPr lang="zh-CN" altLang="en-US"/>
            </a:p>
          </p:txBody>
        </p:sp>
        <p:sp>
          <p:nvSpPr>
            <p:cNvPr id="43" name="任意形状 42">
              <a:extLst>
                <a:ext uri="{FF2B5EF4-FFF2-40B4-BE49-F238E27FC236}">
                  <a16:creationId xmlns:a16="http://schemas.microsoft.com/office/drawing/2014/main" id="{BA0ACD10-B055-974C-B737-CF34D63E4968}"/>
                </a:ext>
              </a:extLst>
            </p:cNvPr>
            <p:cNvSpPr/>
            <p:nvPr/>
          </p:nvSpPr>
          <p:spPr>
            <a:xfrm>
              <a:off x="4956652" y="1607952"/>
              <a:ext cx="46892" cy="24537"/>
            </a:xfrm>
            <a:custGeom>
              <a:avLst/>
              <a:gdLst>
                <a:gd name="connsiteX0" fmla="*/ 2382 w 46892"/>
                <a:gd name="connsiteY0" fmla="*/ 18743 h 24536"/>
                <a:gd name="connsiteX1" fmla="*/ 237 w 46892"/>
                <a:gd name="connsiteY1" fmla="*/ 163 h 24536"/>
                <a:gd name="connsiteX2" fmla="*/ 47406 w 46892"/>
                <a:gd name="connsiteY2" fmla="*/ 17253 h 24536"/>
                <a:gd name="connsiteX3" fmla="*/ 17696 w 46892"/>
                <a:gd name="connsiteY3" fmla="*/ 28926 h 24536"/>
                <a:gd name="connsiteX4" fmla="*/ 2382 w 46892"/>
                <a:gd name="connsiteY4" fmla="*/ 18743 h 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92" h="24536">
                  <a:moveTo>
                    <a:pt x="2382" y="18743"/>
                  </a:moveTo>
                  <a:cubicBezTo>
                    <a:pt x="338" y="13179"/>
                    <a:pt x="-436" y="6493"/>
                    <a:pt x="237" y="163"/>
                  </a:cubicBezTo>
                  <a:cubicBezTo>
                    <a:pt x="16559" y="-1089"/>
                    <a:pt x="33085" y="4898"/>
                    <a:pt x="47406" y="17253"/>
                  </a:cubicBezTo>
                  <a:cubicBezTo>
                    <a:pt x="37821" y="22853"/>
                    <a:pt x="27837" y="26779"/>
                    <a:pt x="17696" y="28926"/>
                  </a:cubicBezTo>
                  <a:cubicBezTo>
                    <a:pt x="15844" y="19449"/>
                    <a:pt x="8009" y="14234"/>
                    <a:pt x="2382" y="18743"/>
                  </a:cubicBezTo>
                  <a:close/>
                </a:path>
              </a:pathLst>
            </a:custGeom>
            <a:solidFill>
              <a:srgbClr val="000000"/>
            </a:solidFill>
            <a:ln w="3908" cap="rnd">
              <a:noFill/>
              <a:prstDash val="solid"/>
              <a:round/>
            </a:ln>
          </p:spPr>
          <p:txBody>
            <a:bodyPr rtlCol="0" anchor="ctr"/>
            <a:lstStyle/>
            <a:p>
              <a:endParaRPr lang="zh-CN" altLang="en-US"/>
            </a:p>
          </p:txBody>
        </p:sp>
        <p:sp>
          <p:nvSpPr>
            <p:cNvPr id="44" name="任意形状 43">
              <a:extLst>
                <a:ext uri="{FF2B5EF4-FFF2-40B4-BE49-F238E27FC236}">
                  <a16:creationId xmlns:a16="http://schemas.microsoft.com/office/drawing/2014/main" id="{A01F8424-24A4-5E4F-AEA0-D4E39C698E4A}"/>
                </a:ext>
              </a:extLst>
            </p:cNvPr>
            <p:cNvSpPr/>
            <p:nvPr/>
          </p:nvSpPr>
          <p:spPr>
            <a:xfrm>
              <a:off x="4085563" y="1201344"/>
              <a:ext cx="46892" cy="18403"/>
            </a:xfrm>
            <a:custGeom>
              <a:avLst/>
              <a:gdLst>
                <a:gd name="connsiteX0" fmla="*/ 9734 w 46892"/>
                <a:gd name="connsiteY0" fmla="*/ 12988 h 18402"/>
                <a:gd name="connsiteX1" fmla="*/ 133 w 46892"/>
                <a:gd name="connsiteY1" fmla="*/ 4418 h 18402"/>
                <a:gd name="connsiteX2" fmla="*/ 48545 w 46892"/>
                <a:gd name="connsiteY2" fmla="*/ 9025 h 18402"/>
                <a:gd name="connsiteX3" fmla="*/ 10879 w 46892"/>
                <a:gd name="connsiteY3" fmla="*/ 11080 h 18402"/>
              </a:gdLst>
              <a:ahLst/>
              <a:cxnLst>
                <a:cxn ang="0">
                  <a:pos x="connsiteX0" y="connsiteY0"/>
                </a:cxn>
                <a:cxn ang="0">
                  <a:pos x="connsiteX1" y="connsiteY1"/>
                </a:cxn>
                <a:cxn ang="0">
                  <a:pos x="connsiteX2" y="connsiteY2"/>
                </a:cxn>
                <a:cxn ang="0">
                  <a:pos x="connsiteX3" y="connsiteY3"/>
                </a:cxn>
              </a:cxnLst>
              <a:rect l="l" t="t" r="r" b="b"/>
              <a:pathLst>
                <a:path w="46892" h="18402">
                  <a:moveTo>
                    <a:pt x="9734" y="12988"/>
                  </a:moveTo>
                  <a:cubicBezTo>
                    <a:pt x="5447" y="15215"/>
                    <a:pt x="-1008" y="11276"/>
                    <a:pt x="133" y="4418"/>
                  </a:cubicBezTo>
                  <a:cubicBezTo>
                    <a:pt x="15967" y="-2789"/>
                    <a:pt x="33380" y="-1127"/>
                    <a:pt x="48545" y="9025"/>
                  </a:cubicBezTo>
                  <a:cubicBezTo>
                    <a:pt x="38237" y="22864"/>
                    <a:pt x="21774" y="23766"/>
                    <a:pt x="10879" y="11080"/>
                  </a:cubicBezTo>
                  <a:close/>
                </a:path>
              </a:pathLst>
            </a:custGeom>
            <a:solidFill>
              <a:srgbClr val="000000"/>
            </a:solidFill>
            <a:ln w="3908" cap="rnd">
              <a:noFill/>
              <a:prstDash val="solid"/>
              <a:round/>
            </a:ln>
          </p:spPr>
          <p:txBody>
            <a:bodyPr rtlCol="0" anchor="ctr"/>
            <a:lstStyle/>
            <a:p>
              <a:endParaRPr lang="zh-CN" altLang="en-US"/>
            </a:p>
          </p:txBody>
        </p:sp>
        <p:sp>
          <p:nvSpPr>
            <p:cNvPr id="45" name="任意形状 44">
              <a:extLst>
                <a:ext uri="{FF2B5EF4-FFF2-40B4-BE49-F238E27FC236}">
                  <a16:creationId xmlns:a16="http://schemas.microsoft.com/office/drawing/2014/main" id="{ED2CC0DC-7B12-CB46-98BB-BF02B4E30907}"/>
                </a:ext>
              </a:extLst>
            </p:cNvPr>
            <p:cNvSpPr/>
            <p:nvPr/>
          </p:nvSpPr>
          <p:spPr>
            <a:xfrm>
              <a:off x="4184763" y="1208877"/>
              <a:ext cx="50800" cy="18403"/>
            </a:xfrm>
            <a:custGeom>
              <a:avLst/>
              <a:gdLst>
                <a:gd name="connsiteX0" fmla="*/ 0 w 50800"/>
                <a:gd name="connsiteY0" fmla="*/ 431 h 18402"/>
                <a:gd name="connsiteX1" fmla="*/ 43684 w 50800"/>
                <a:gd name="connsiteY1" fmla="*/ 5915 h 18402"/>
                <a:gd name="connsiteX2" fmla="*/ 53223 w 50800"/>
                <a:gd name="connsiteY2" fmla="*/ 13429 h 18402"/>
                <a:gd name="connsiteX3" fmla="*/ 0 w 50800"/>
                <a:gd name="connsiteY3" fmla="*/ 431 h 18402"/>
              </a:gdLst>
              <a:ahLst/>
              <a:cxnLst>
                <a:cxn ang="0">
                  <a:pos x="connsiteX0" y="connsiteY0"/>
                </a:cxn>
                <a:cxn ang="0">
                  <a:pos x="connsiteX1" y="connsiteY1"/>
                </a:cxn>
                <a:cxn ang="0">
                  <a:pos x="connsiteX2" y="connsiteY2"/>
                </a:cxn>
                <a:cxn ang="0">
                  <a:pos x="connsiteX3" y="connsiteY3"/>
                </a:cxn>
              </a:cxnLst>
              <a:rect l="l" t="t" r="r" b="b"/>
              <a:pathLst>
                <a:path w="50800" h="18402">
                  <a:moveTo>
                    <a:pt x="0" y="431"/>
                  </a:moveTo>
                  <a:cubicBezTo>
                    <a:pt x="14626" y="-925"/>
                    <a:pt x="29378" y="922"/>
                    <a:pt x="43684" y="5915"/>
                  </a:cubicBezTo>
                  <a:cubicBezTo>
                    <a:pt x="47236" y="7154"/>
                    <a:pt x="51039" y="8865"/>
                    <a:pt x="53223" y="13429"/>
                  </a:cubicBezTo>
                  <a:cubicBezTo>
                    <a:pt x="35978" y="26145"/>
                    <a:pt x="13970" y="20772"/>
                    <a:pt x="0" y="431"/>
                  </a:cubicBezTo>
                  <a:close/>
                </a:path>
              </a:pathLst>
            </a:custGeom>
            <a:solidFill>
              <a:srgbClr val="000000"/>
            </a:solidFill>
            <a:ln w="3908" cap="rnd">
              <a:noFill/>
              <a:prstDash val="solid"/>
              <a:round/>
            </a:ln>
          </p:spPr>
          <p:txBody>
            <a:bodyPr rtlCol="0" anchor="ctr"/>
            <a:lstStyle/>
            <a:p>
              <a:endParaRPr lang="zh-CN" altLang="en-US"/>
            </a:p>
          </p:txBody>
        </p:sp>
        <p:sp>
          <p:nvSpPr>
            <p:cNvPr id="46" name="任意形状 45">
              <a:extLst>
                <a:ext uri="{FF2B5EF4-FFF2-40B4-BE49-F238E27FC236}">
                  <a16:creationId xmlns:a16="http://schemas.microsoft.com/office/drawing/2014/main" id="{DFB80968-BF6C-E64F-BBAD-65AA991093D9}"/>
                </a:ext>
              </a:extLst>
            </p:cNvPr>
            <p:cNvSpPr/>
            <p:nvPr/>
          </p:nvSpPr>
          <p:spPr>
            <a:xfrm>
              <a:off x="3951611" y="1391615"/>
              <a:ext cx="31262" cy="24537"/>
            </a:xfrm>
            <a:custGeom>
              <a:avLst/>
              <a:gdLst>
                <a:gd name="connsiteX0" fmla="*/ 26220 w 31261"/>
                <a:gd name="connsiteY0" fmla="*/ 19397 h 24536"/>
                <a:gd name="connsiteX1" fmla="*/ 0 w 31261"/>
                <a:gd name="connsiteY1" fmla="*/ 8485 h 24536"/>
                <a:gd name="connsiteX2" fmla="*/ 34517 w 31261"/>
                <a:gd name="connsiteY2" fmla="*/ 1504 h 24536"/>
                <a:gd name="connsiteX3" fmla="*/ 26709 w 31261"/>
                <a:gd name="connsiteY3" fmla="*/ 16938 h 24536"/>
              </a:gdLst>
              <a:ahLst/>
              <a:cxnLst>
                <a:cxn ang="0">
                  <a:pos x="connsiteX0" y="connsiteY0"/>
                </a:cxn>
                <a:cxn ang="0">
                  <a:pos x="connsiteX1" y="connsiteY1"/>
                </a:cxn>
                <a:cxn ang="0">
                  <a:pos x="connsiteX2" y="connsiteY2"/>
                </a:cxn>
                <a:cxn ang="0">
                  <a:pos x="connsiteX3" y="connsiteY3"/>
                </a:cxn>
              </a:cxnLst>
              <a:rect l="l" t="t" r="r" b="b"/>
              <a:pathLst>
                <a:path w="31261" h="24536">
                  <a:moveTo>
                    <a:pt x="26220" y="19397"/>
                  </a:moveTo>
                  <a:cubicBezTo>
                    <a:pt x="18659" y="32083"/>
                    <a:pt x="2563" y="25378"/>
                    <a:pt x="0" y="8485"/>
                  </a:cubicBezTo>
                  <a:cubicBezTo>
                    <a:pt x="10656" y="553"/>
                    <a:pt x="22926" y="-1925"/>
                    <a:pt x="34517" y="1504"/>
                  </a:cubicBezTo>
                  <a:cubicBezTo>
                    <a:pt x="36631" y="8877"/>
                    <a:pt x="31766" y="18496"/>
                    <a:pt x="26709" y="16938"/>
                  </a:cubicBezTo>
                  <a:close/>
                </a:path>
              </a:pathLst>
            </a:custGeom>
            <a:solidFill>
              <a:srgbClr val="000000"/>
            </a:solidFill>
            <a:ln w="3908" cap="rnd">
              <a:noFill/>
              <a:prstDash val="solid"/>
              <a:round/>
            </a:ln>
          </p:spPr>
          <p:txBody>
            <a:bodyPr rtlCol="0" anchor="ctr"/>
            <a:lstStyle/>
            <a:p>
              <a:endParaRPr lang="zh-CN" altLang="en-US"/>
            </a:p>
          </p:txBody>
        </p:sp>
        <p:sp>
          <p:nvSpPr>
            <p:cNvPr id="47" name="任意形状 46">
              <a:extLst>
                <a:ext uri="{FF2B5EF4-FFF2-40B4-BE49-F238E27FC236}">
                  <a16:creationId xmlns:a16="http://schemas.microsoft.com/office/drawing/2014/main" id="{922C78DD-CD14-E340-A401-0BB2C66E588A}"/>
                </a:ext>
              </a:extLst>
            </p:cNvPr>
            <p:cNvSpPr/>
            <p:nvPr/>
          </p:nvSpPr>
          <p:spPr>
            <a:xfrm>
              <a:off x="2861185" y="1666500"/>
              <a:ext cx="50800" cy="24537"/>
            </a:xfrm>
            <a:custGeom>
              <a:avLst/>
              <a:gdLst>
                <a:gd name="connsiteX0" fmla="*/ 0 w 50800"/>
                <a:gd name="connsiteY0" fmla="*/ 20764 h 24536"/>
                <a:gd name="connsiteX1" fmla="*/ 36134 w 50800"/>
                <a:gd name="connsiteY1" fmla="*/ 6410 h 24536"/>
                <a:gd name="connsiteX2" fmla="*/ 52277 w 50800"/>
                <a:gd name="connsiteY2" fmla="*/ 0 h 24536"/>
                <a:gd name="connsiteX3" fmla="*/ 29444 w 50800"/>
                <a:gd name="connsiteY3" fmla="*/ 26181 h 24536"/>
                <a:gd name="connsiteX4" fmla="*/ 0 w 50800"/>
                <a:gd name="connsiteY4" fmla="*/ 20764 h 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00" h="24536">
                  <a:moveTo>
                    <a:pt x="0" y="20764"/>
                  </a:moveTo>
                  <a:cubicBezTo>
                    <a:pt x="12047" y="15980"/>
                    <a:pt x="24091" y="11195"/>
                    <a:pt x="36134" y="6410"/>
                  </a:cubicBezTo>
                  <a:cubicBezTo>
                    <a:pt x="41515" y="4276"/>
                    <a:pt x="46896" y="2141"/>
                    <a:pt x="52277" y="0"/>
                  </a:cubicBezTo>
                  <a:cubicBezTo>
                    <a:pt x="49198" y="14845"/>
                    <a:pt x="39300" y="24107"/>
                    <a:pt x="29444" y="26181"/>
                  </a:cubicBezTo>
                  <a:cubicBezTo>
                    <a:pt x="19589" y="28248"/>
                    <a:pt x="9656" y="24494"/>
                    <a:pt x="0" y="20764"/>
                  </a:cubicBezTo>
                  <a:close/>
                </a:path>
              </a:pathLst>
            </a:custGeom>
            <a:solidFill>
              <a:srgbClr val="000000"/>
            </a:solidFill>
            <a:ln w="3908" cap="rnd">
              <a:noFill/>
              <a:prstDash val="solid"/>
              <a:round/>
            </a:ln>
          </p:spPr>
          <p:txBody>
            <a:bodyPr rtlCol="0" anchor="ctr"/>
            <a:lstStyle/>
            <a:p>
              <a:endParaRPr lang="zh-CN" altLang="en-US"/>
            </a:p>
          </p:txBody>
        </p:sp>
        <p:sp>
          <p:nvSpPr>
            <p:cNvPr id="48" name="任意形状 47">
              <a:extLst>
                <a:ext uri="{FF2B5EF4-FFF2-40B4-BE49-F238E27FC236}">
                  <a16:creationId xmlns:a16="http://schemas.microsoft.com/office/drawing/2014/main" id="{E27B8D9E-C384-6D4A-ACC9-D49EF37D760C}"/>
                </a:ext>
              </a:extLst>
            </p:cNvPr>
            <p:cNvSpPr/>
            <p:nvPr/>
          </p:nvSpPr>
          <p:spPr>
            <a:xfrm>
              <a:off x="4134694" y="1201266"/>
              <a:ext cx="39077" cy="18403"/>
            </a:xfrm>
            <a:custGeom>
              <a:avLst/>
              <a:gdLst>
                <a:gd name="connsiteX0" fmla="*/ 11512 w 39076"/>
                <a:gd name="connsiteY0" fmla="*/ 2073 h 18402"/>
                <a:gd name="connsiteX1" fmla="*/ 41949 w 39076"/>
                <a:gd name="connsiteY1" fmla="*/ 15519 h 18402"/>
                <a:gd name="connsiteX2" fmla="*/ 0 w 39076"/>
                <a:gd name="connsiteY2" fmla="*/ 5226 h 18402"/>
                <a:gd name="connsiteX3" fmla="*/ 11035 w 39076"/>
                <a:gd name="connsiteY3" fmla="*/ 0 h 18402"/>
              </a:gdLst>
              <a:ahLst/>
              <a:cxnLst>
                <a:cxn ang="0">
                  <a:pos x="connsiteX0" y="connsiteY0"/>
                </a:cxn>
                <a:cxn ang="0">
                  <a:pos x="connsiteX1" y="connsiteY1"/>
                </a:cxn>
                <a:cxn ang="0">
                  <a:pos x="connsiteX2" y="connsiteY2"/>
                </a:cxn>
                <a:cxn ang="0">
                  <a:pos x="connsiteX3" y="connsiteY3"/>
                </a:cxn>
              </a:cxnLst>
              <a:rect l="l" t="t" r="r" b="b"/>
              <a:pathLst>
                <a:path w="39076" h="18402">
                  <a:moveTo>
                    <a:pt x="11512" y="2073"/>
                  </a:moveTo>
                  <a:cubicBezTo>
                    <a:pt x="22239" y="-1405"/>
                    <a:pt x="33950" y="3773"/>
                    <a:pt x="41949" y="15519"/>
                  </a:cubicBezTo>
                  <a:cubicBezTo>
                    <a:pt x="28975" y="28874"/>
                    <a:pt x="9761" y="24156"/>
                    <a:pt x="0" y="5226"/>
                  </a:cubicBezTo>
                  <a:cubicBezTo>
                    <a:pt x="3681" y="3484"/>
                    <a:pt x="7358" y="1742"/>
                    <a:pt x="11035" y="0"/>
                  </a:cubicBezTo>
                  <a:close/>
                </a:path>
              </a:pathLst>
            </a:custGeom>
            <a:solidFill>
              <a:srgbClr val="000000"/>
            </a:solidFill>
            <a:ln w="3908" cap="rnd">
              <a:noFill/>
              <a:prstDash val="solid"/>
              <a:round/>
            </a:ln>
          </p:spPr>
          <p:txBody>
            <a:bodyPr rtlCol="0" anchor="ctr"/>
            <a:lstStyle/>
            <a:p>
              <a:endParaRPr lang="zh-CN" altLang="en-US"/>
            </a:p>
          </p:txBody>
        </p:sp>
        <p:sp>
          <p:nvSpPr>
            <p:cNvPr id="49" name="任意形状 48">
              <a:extLst>
                <a:ext uri="{FF2B5EF4-FFF2-40B4-BE49-F238E27FC236}">
                  <a16:creationId xmlns:a16="http://schemas.microsoft.com/office/drawing/2014/main" id="{E5BBCE4E-E0EE-E042-811C-336B7B82C778}"/>
                </a:ext>
              </a:extLst>
            </p:cNvPr>
            <p:cNvSpPr/>
            <p:nvPr/>
          </p:nvSpPr>
          <p:spPr>
            <a:xfrm>
              <a:off x="3554103" y="1239438"/>
              <a:ext cx="42985" cy="18403"/>
            </a:xfrm>
            <a:custGeom>
              <a:avLst/>
              <a:gdLst>
                <a:gd name="connsiteX0" fmla="*/ 14616 w 42984"/>
                <a:gd name="connsiteY0" fmla="*/ 8142 h 18402"/>
                <a:gd name="connsiteX1" fmla="*/ 44334 w 42984"/>
                <a:gd name="connsiteY1" fmla="*/ 4934 h 18402"/>
                <a:gd name="connsiteX2" fmla="*/ 10 w 42984"/>
                <a:gd name="connsiteY2" fmla="*/ 14264 h 18402"/>
                <a:gd name="connsiteX3" fmla="*/ 13354 w 42984"/>
                <a:gd name="connsiteY3" fmla="*/ 7179 h 18402"/>
              </a:gdLst>
              <a:ahLst/>
              <a:cxnLst>
                <a:cxn ang="0">
                  <a:pos x="connsiteX0" y="connsiteY0"/>
                </a:cxn>
                <a:cxn ang="0">
                  <a:pos x="connsiteX1" y="connsiteY1"/>
                </a:cxn>
                <a:cxn ang="0">
                  <a:pos x="connsiteX2" y="connsiteY2"/>
                </a:cxn>
                <a:cxn ang="0">
                  <a:pos x="connsiteX3" y="connsiteY3"/>
                </a:cxn>
              </a:cxnLst>
              <a:rect l="l" t="t" r="r" b="b"/>
              <a:pathLst>
                <a:path w="42984" h="18402">
                  <a:moveTo>
                    <a:pt x="14616" y="8142"/>
                  </a:moveTo>
                  <a:cubicBezTo>
                    <a:pt x="23124" y="-1385"/>
                    <a:pt x="35077" y="-2679"/>
                    <a:pt x="44334" y="4934"/>
                  </a:cubicBezTo>
                  <a:cubicBezTo>
                    <a:pt x="32205" y="20588"/>
                    <a:pt x="14335" y="24348"/>
                    <a:pt x="10" y="14264"/>
                  </a:cubicBezTo>
                  <a:cubicBezTo>
                    <a:pt x="-323" y="5559"/>
                    <a:pt x="8032" y="4658"/>
                    <a:pt x="13354" y="7179"/>
                  </a:cubicBezTo>
                  <a:close/>
                </a:path>
              </a:pathLst>
            </a:custGeom>
            <a:solidFill>
              <a:srgbClr val="000000"/>
            </a:solidFill>
            <a:ln w="3908" cap="rnd">
              <a:noFill/>
              <a:prstDash val="solid"/>
              <a:round/>
            </a:ln>
          </p:spPr>
          <p:txBody>
            <a:bodyPr rtlCol="0" anchor="ctr"/>
            <a:lstStyle/>
            <a:p>
              <a:endParaRPr lang="zh-CN" altLang="en-US"/>
            </a:p>
          </p:txBody>
        </p:sp>
        <p:sp>
          <p:nvSpPr>
            <p:cNvPr id="50" name="任意形状 49">
              <a:extLst>
                <a:ext uri="{FF2B5EF4-FFF2-40B4-BE49-F238E27FC236}">
                  <a16:creationId xmlns:a16="http://schemas.microsoft.com/office/drawing/2014/main" id="{4AD321AD-C90E-C64D-BD22-B1D1494512A7}"/>
                </a:ext>
              </a:extLst>
            </p:cNvPr>
            <p:cNvSpPr/>
            <p:nvPr/>
          </p:nvSpPr>
          <p:spPr>
            <a:xfrm>
              <a:off x="4461695" y="1450596"/>
              <a:ext cx="27354" cy="24537"/>
            </a:xfrm>
            <a:custGeom>
              <a:avLst/>
              <a:gdLst>
                <a:gd name="connsiteX0" fmla="*/ 4949 w 27353"/>
                <a:gd name="connsiteY0" fmla="*/ 5545 h 24536"/>
                <a:gd name="connsiteX1" fmla="*/ 30545 w 27353"/>
                <a:gd name="connsiteY1" fmla="*/ 22917 h 24536"/>
                <a:gd name="connsiteX2" fmla="*/ 7841 w 27353"/>
                <a:gd name="connsiteY2" fmla="*/ 28757 h 24536"/>
                <a:gd name="connsiteX3" fmla="*/ 3621 w 27353"/>
                <a:gd name="connsiteY3" fmla="*/ 0 h 24536"/>
              </a:gdLst>
              <a:ahLst/>
              <a:cxnLst>
                <a:cxn ang="0">
                  <a:pos x="connsiteX0" y="connsiteY0"/>
                </a:cxn>
                <a:cxn ang="0">
                  <a:pos x="connsiteX1" y="connsiteY1"/>
                </a:cxn>
                <a:cxn ang="0">
                  <a:pos x="connsiteX2" y="connsiteY2"/>
                </a:cxn>
                <a:cxn ang="0">
                  <a:pos x="connsiteX3" y="connsiteY3"/>
                </a:cxn>
              </a:cxnLst>
              <a:rect l="l" t="t" r="r" b="b"/>
              <a:pathLst>
                <a:path w="27353" h="24536">
                  <a:moveTo>
                    <a:pt x="4949" y="5545"/>
                  </a:moveTo>
                  <a:cubicBezTo>
                    <a:pt x="14621" y="3699"/>
                    <a:pt x="24773" y="10594"/>
                    <a:pt x="30545" y="22917"/>
                  </a:cubicBezTo>
                  <a:cubicBezTo>
                    <a:pt x="23339" y="27886"/>
                    <a:pt x="15246" y="32934"/>
                    <a:pt x="7841" y="28757"/>
                  </a:cubicBezTo>
                  <a:cubicBezTo>
                    <a:pt x="432" y="24586"/>
                    <a:pt x="-3210" y="6128"/>
                    <a:pt x="3621" y="0"/>
                  </a:cubicBezTo>
                  <a:close/>
                </a:path>
              </a:pathLst>
            </a:custGeom>
            <a:solidFill>
              <a:srgbClr val="000000"/>
            </a:solidFill>
            <a:ln w="3908" cap="rnd">
              <a:noFill/>
              <a:prstDash val="solid"/>
              <a:round/>
            </a:ln>
          </p:spPr>
          <p:txBody>
            <a:bodyPr rtlCol="0" anchor="ctr"/>
            <a:lstStyle/>
            <a:p>
              <a:endParaRPr lang="zh-CN" altLang="en-US"/>
            </a:p>
          </p:txBody>
        </p:sp>
        <p:sp>
          <p:nvSpPr>
            <p:cNvPr id="51" name="任意形状 50">
              <a:extLst>
                <a:ext uri="{FF2B5EF4-FFF2-40B4-BE49-F238E27FC236}">
                  <a16:creationId xmlns:a16="http://schemas.microsoft.com/office/drawing/2014/main" id="{63F905C6-363F-CF41-A29F-ADE542C4FC95}"/>
                </a:ext>
              </a:extLst>
            </p:cNvPr>
            <p:cNvSpPr/>
            <p:nvPr/>
          </p:nvSpPr>
          <p:spPr>
            <a:xfrm>
              <a:off x="7981004" y="4852924"/>
              <a:ext cx="7815" cy="67476"/>
            </a:xfrm>
            <a:custGeom>
              <a:avLst/>
              <a:gdLst>
                <a:gd name="connsiteX0" fmla="*/ 4482 w 7815"/>
                <a:gd name="connsiteY0" fmla="*/ 72911 h 67475"/>
                <a:gd name="connsiteX1" fmla="*/ 3192 w 7815"/>
                <a:gd name="connsiteY1" fmla="*/ 0 h 67475"/>
                <a:gd name="connsiteX2" fmla="*/ 4482 w 7815"/>
                <a:gd name="connsiteY2" fmla="*/ 72911 h 67475"/>
              </a:gdLst>
              <a:ahLst/>
              <a:cxnLst>
                <a:cxn ang="0">
                  <a:pos x="connsiteX0" y="connsiteY0"/>
                </a:cxn>
                <a:cxn ang="0">
                  <a:pos x="connsiteX1" y="connsiteY1"/>
                </a:cxn>
                <a:cxn ang="0">
                  <a:pos x="connsiteX2" y="connsiteY2"/>
                </a:cxn>
              </a:cxnLst>
              <a:rect l="l" t="t" r="r" b="b"/>
              <a:pathLst>
                <a:path w="7815" h="67475">
                  <a:moveTo>
                    <a:pt x="4482" y="72911"/>
                  </a:moveTo>
                  <a:cubicBezTo>
                    <a:pt x="-1028" y="49699"/>
                    <a:pt x="-1458" y="23647"/>
                    <a:pt x="3192" y="0"/>
                  </a:cubicBezTo>
                  <a:cubicBezTo>
                    <a:pt x="12298" y="21279"/>
                    <a:pt x="12845" y="50864"/>
                    <a:pt x="4482" y="72911"/>
                  </a:cubicBezTo>
                  <a:close/>
                </a:path>
              </a:pathLst>
            </a:custGeom>
            <a:solidFill>
              <a:srgbClr val="000000"/>
            </a:solidFill>
            <a:ln w="3908" cap="rnd">
              <a:noFill/>
              <a:prstDash val="solid"/>
              <a:round/>
            </a:ln>
          </p:spPr>
          <p:txBody>
            <a:bodyPr rtlCol="0" anchor="ctr"/>
            <a:lstStyle/>
            <a:p>
              <a:endParaRPr lang="zh-CN" altLang="en-US"/>
            </a:p>
          </p:txBody>
        </p:sp>
        <p:sp>
          <p:nvSpPr>
            <p:cNvPr id="52" name="任意形状 51">
              <a:extLst>
                <a:ext uri="{FF2B5EF4-FFF2-40B4-BE49-F238E27FC236}">
                  <a16:creationId xmlns:a16="http://schemas.microsoft.com/office/drawing/2014/main" id="{69A6C1D5-04F0-7E4E-837C-3C540902E51D}"/>
                </a:ext>
              </a:extLst>
            </p:cNvPr>
            <p:cNvSpPr/>
            <p:nvPr/>
          </p:nvSpPr>
          <p:spPr>
            <a:xfrm>
              <a:off x="3104586" y="1563624"/>
              <a:ext cx="19538" cy="24537"/>
            </a:xfrm>
            <a:custGeom>
              <a:avLst/>
              <a:gdLst>
                <a:gd name="connsiteX0" fmla="*/ 11939 w 19538"/>
                <a:gd name="connsiteY0" fmla="*/ 23525 h 24536"/>
                <a:gd name="connsiteX1" fmla="*/ 2088 w 19538"/>
                <a:gd name="connsiteY1" fmla="*/ 25905 h 24536"/>
                <a:gd name="connsiteX2" fmla="*/ 325 w 19538"/>
                <a:gd name="connsiteY2" fmla="*/ 10673 h 24536"/>
                <a:gd name="connsiteX3" fmla="*/ 21778 w 19538"/>
                <a:gd name="connsiteY3" fmla="*/ 0 h 24536"/>
                <a:gd name="connsiteX4" fmla="*/ 12142 w 19538"/>
                <a:gd name="connsiteY4" fmla="*/ 20083 h 24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38" h="24536">
                  <a:moveTo>
                    <a:pt x="11939" y="23525"/>
                  </a:moveTo>
                  <a:cubicBezTo>
                    <a:pt x="8656" y="24316"/>
                    <a:pt x="5370" y="25107"/>
                    <a:pt x="2088" y="25905"/>
                  </a:cubicBezTo>
                  <a:cubicBezTo>
                    <a:pt x="196" y="21500"/>
                    <a:pt x="-460" y="15838"/>
                    <a:pt x="325" y="10673"/>
                  </a:cubicBezTo>
                  <a:cubicBezTo>
                    <a:pt x="6937" y="4956"/>
                    <a:pt x="14272" y="1307"/>
                    <a:pt x="21778" y="0"/>
                  </a:cubicBezTo>
                  <a:cubicBezTo>
                    <a:pt x="24717" y="9287"/>
                    <a:pt x="18641" y="21954"/>
                    <a:pt x="12142" y="20083"/>
                  </a:cubicBezTo>
                  <a:close/>
                </a:path>
              </a:pathLst>
            </a:custGeom>
            <a:solidFill>
              <a:srgbClr val="000000"/>
            </a:solidFill>
            <a:ln w="3908" cap="rnd">
              <a:noFill/>
              <a:prstDash val="solid"/>
              <a:round/>
            </a:ln>
          </p:spPr>
          <p:txBody>
            <a:bodyPr rtlCol="0" anchor="ctr"/>
            <a:lstStyle/>
            <a:p>
              <a:endParaRPr lang="zh-CN" altLang="en-US"/>
            </a:p>
          </p:txBody>
        </p:sp>
        <p:sp>
          <p:nvSpPr>
            <p:cNvPr id="53" name="任意形状 52">
              <a:extLst>
                <a:ext uri="{FF2B5EF4-FFF2-40B4-BE49-F238E27FC236}">
                  <a16:creationId xmlns:a16="http://schemas.microsoft.com/office/drawing/2014/main" id="{C1F95B32-481F-814D-8816-4CBD0339900B}"/>
                </a:ext>
              </a:extLst>
            </p:cNvPr>
            <p:cNvSpPr/>
            <p:nvPr/>
          </p:nvSpPr>
          <p:spPr>
            <a:xfrm>
              <a:off x="5091277" y="1782249"/>
              <a:ext cx="27354" cy="24537"/>
            </a:xfrm>
            <a:custGeom>
              <a:avLst/>
              <a:gdLst>
                <a:gd name="connsiteX0" fmla="*/ 94 w 27353"/>
                <a:gd name="connsiteY0" fmla="*/ 15369 h 24536"/>
                <a:gd name="connsiteX1" fmla="*/ 15569 w 27353"/>
                <a:gd name="connsiteY1" fmla="*/ 1481 h 24536"/>
                <a:gd name="connsiteX2" fmla="*/ 28621 w 27353"/>
                <a:gd name="connsiteY2" fmla="*/ 28017 h 24536"/>
                <a:gd name="connsiteX3" fmla="*/ 290 w 27353"/>
                <a:gd name="connsiteY3" fmla="*/ 15731 h 24536"/>
              </a:gdLst>
              <a:ahLst/>
              <a:cxnLst>
                <a:cxn ang="0">
                  <a:pos x="connsiteX0" y="connsiteY0"/>
                </a:cxn>
                <a:cxn ang="0">
                  <a:pos x="connsiteX1" y="connsiteY1"/>
                </a:cxn>
                <a:cxn ang="0">
                  <a:pos x="connsiteX2" y="connsiteY2"/>
                </a:cxn>
                <a:cxn ang="0">
                  <a:pos x="connsiteX3" y="connsiteY3"/>
                </a:cxn>
              </a:cxnLst>
              <a:rect l="l" t="t" r="r" b="b"/>
              <a:pathLst>
                <a:path w="27353" h="24536">
                  <a:moveTo>
                    <a:pt x="94" y="15369"/>
                  </a:moveTo>
                  <a:cubicBezTo>
                    <a:pt x="-1078" y="4082"/>
                    <a:pt x="8926" y="-3304"/>
                    <a:pt x="15569" y="1481"/>
                  </a:cubicBezTo>
                  <a:cubicBezTo>
                    <a:pt x="22173" y="6266"/>
                    <a:pt x="25651" y="17565"/>
                    <a:pt x="28621" y="28017"/>
                  </a:cubicBezTo>
                  <a:cubicBezTo>
                    <a:pt x="18734" y="27619"/>
                    <a:pt x="8887" y="23355"/>
                    <a:pt x="290" y="15731"/>
                  </a:cubicBezTo>
                  <a:close/>
                </a:path>
              </a:pathLst>
            </a:custGeom>
            <a:solidFill>
              <a:srgbClr val="000000"/>
            </a:solidFill>
            <a:ln w="3908" cap="rnd">
              <a:noFill/>
              <a:prstDash val="solid"/>
              <a:round/>
            </a:ln>
          </p:spPr>
          <p:txBody>
            <a:bodyPr rtlCol="0" anchor="ctr"/>
            <a:lstStyle/>
            <a:p>
              <a:endParaRPr lang="zh-CN" altLang="en-US"/>
            </a:p>
          </p:txBody>
        </p:sp>
        <p:sp>
          <p:nvSpPr>
            <p:cNvPr id="54" name="任意形状 53">
              <a:extLst>
                <a:ext uri="{FF2B5EF4-FFF2-40B4-BE49-F238E27FC236}">
                  <a16:creationId xmlns:a16="http://schemas.microsoft.com/office/drawing/2014/main" id="{467B501E-F3ED-7E46-BDE6-BC521EDAFEEA}"/>
                </a:ext>
              </a:extLst>
            </p:cNvPr>
            <p:cNvSpPr/>
            <p:nvPr/>
          </p:nvSpPr>
          <p:spPr>
            <a:xfrm>
              <a:off x="4835031" y="1551433"/>
              <a:ext cx="23446" cy="18403"/>
            </a:xfrm>
            <a:custGeom>
              <a:avLst/>
              <a:gdLst>
                <a:gd name="connsiteX0" fmla="*/ 1180 w 23446"/>
                <a:gd name="connsiteY0" fmla="*/ 4720 h 18402"/>
                <a:gd name="connsiteX1" fmla="*/ 24415 w 23446"/>
                <a:gd name="connsiteY1" fmla="*/ 15246 h 18402"/>
                <a:gd name="connsiteX2" fmla="*/ 0 w 23446"/>
                <a:gd name="connsiteY2" fmla="*/ 4511 h 18402"/>
              </a:gdLst>
              <a:ahLst/>
              <a:cxnLst>
                <a:cxn ang="0">
                  <a:pos x="connsiteX0" y="connsiteY0"/>
                </a:cxn>
                <a:cxn ang="0">
                  <a:pos x="connsiteX1" y="connsiteY1"/>
                </a:cxn>
                <a:cxn ang="0">
                  <a:pos x="connsiteX2" y="connsiteY2"/>
                </a:cxn>
              </a:cxnLst>
              <a:rect l="l" t="t" r="r" b="b"/>
              <a:pathLst>
                <a:path w="23446" h="18402">
                  <a:moveTo>
                    <a:pt x="1180" y="4720"/>
                  </a:moveTo>
                  <a:cubicBezTo>
                    <a:pt x="8452" y="-4917"/>
                    <a:pt x="21531" y="1002"/>
                    <a:pt x="24415" y="15246"/>
                  </a:cubicBezTo>
                  <a:cubicBezTo>
                    <a:pt x="16682" y="24778"/>
                    <a:pt x="3455" y="18963"/>
                    <a:pt x="0" y="4511"/>
                  </a:cubicBezTo>
                  <a:close/>
                </a:path>
              </a:pathLst>
            </a:custGeom>
            <a:solidFill>
              <a:srgbClr val="000000"/>
            </a:solidFill>
            <a:ln w="3908" cap="rnd">
              <a:noFill/>
              <a:prstDash val="solid"/>
              <a:round/>
            </a:ln>
          </p:spPr>
          <p:txBody>
            <a:bodyPr rtlCol="0" anchor="ctr"/>
            <a:lstStyle/>
            <a:p>
              <a:endParaRPr lang="zh-CN" altLang="en-US"/>
            </a:p>
          </p:txBody>
        </p:sp>
        <p:sp>
          <p:nvSpPr>
            <p:cNvPr id="55" name="任意形状 54">
              <a:extLst>
                <a:ext uri="{FF2B5EF4-FFF2-40B4-BE49-F238E27FC236}">
                  <a16:creationId xmlns:a16="http://schemas.microsoft.com/office/drawing/2014/main" id="{7BD4704A-0E8F-9F44-9529-F20490C7B1C7}"/>
                </a:ext>
              </a:extLst>
            </p:cNvPr>
            <p:cNvSpPr/>
            <p:nvPr/>
          </p:nvSpPr>
          <p:spPr>
            <a:xfrm>
              <a:off x="3656439" y="1468991"/>
              <a:ext cx="11723" cy="18403"/>
            </a:xfrm>
            <a:custGeom>
              <a:avLst/>
              <a:gdLst>
                <a:gd name="connsiteX0" fmla="*/ 4823 w 11723"/>
                <a:gd name="connsiteY0" fmla="*/ 3295 h 18402"/>
                <a:gd name="connsiteX1" fmla="*/ 14326 w 11723"/>
                <a:gd name="connsiteY1" fmla="*/ 6522 h 18402"/>
                <a:gd name="connsiteX2" fmla="*/ 1052 w 11723"/>
                <a:gd name="connsiteY2" fmla="*/ 22139 h 18402"/>
                <a:gd name="connsiteX3" fmla="*/ 5260 w 11723"/>
                <a:gd name="connsiteY3" fmla="*/ 4430 h 18402"/>
              </a:gdLst>
              <a:ahLst/>
              <a:cxnLst>
                <a:cxn ang="0">
                  <a:pos x="connsiteX0" y="connsiteY0"/>
                </a:cxn>
                <a:cxn ang="0">
                  <a:pos x="connsiteX1" y="connsiteY1"/>
                </a:cxn>
                <a:cxn ang="0">
                  <a:pos x="connsiteX2" y="connsiteY2"/>
                </a:cxn>
                <a:cxn ang="0">
                  <a:pos x="connsiteX3" y="connsiteY3"/>
                </a:cxn>
              </a:cxnLst>
              <a:rect l="l" t="t" r="r" b="b"/>
              <a:pathLst>
                <a:path w="11723" h="18402">
                  <a:moveTo>
                    <a:pt x="4823" y="3295"/>
                  </a:moveTo>
                  <a:cubicBezTo>
                    <a:pt x="6980" y="-2501"/>
                    <a:pt x="13884" y="-164"/>
                    <a:pt x="14326" y="6522"/>
                  </a:cubicBezTo>
                  <a:cubicBezTo>
                    <a:pt x="11313" y="14030"/>
                    <a:pt x="6487" y="19710"/>
                    <a:pt x="1052" y="22139"/>
                  </a:cubicBezTo>
                  <a:cubicBezTo>
                    <a:pt x="-1473" y="15999"/>
                    <a:pt x="790" y="6473"/>
                    <a:pt x="5260" y="4430"/>
                  </a:cubicBezTo>
                  <a:close/>
                </a:path>
              </a:pathLst>
            </a:custGeom>
            <a:solidFill>
              <a:srgbClr val="000000"/>
            </a:solidFill>
            <a:ln w="3908" cap="rnd">
              <a:noFill/>
              <a:prstDash val="solid"/>
              <a:round/>
            </a:ln>
          </p:spPr>
          <p:txBody>
            <a:bodyPr rtlCol="0" anchor="ctr"/>
            <a:lstStyle/>
            <a:p>
              <a:endParaRPr lang="zh-CN" altLang="en-US"/>
            </a:p>
          </p:txBody>
        </p:sp>
        <p:sp>
          <p:nvSpPr>
            <p:cNvPr id="56" name="任意形状 55">
              <a:extLst>
                <a:ext uri="{FF2B5EF4-FFF2-40B4-BE49-F238E27FC236}">
                  <a16:creationId xmlns:a16="http://schemas.microsoft.com/office/drawing/2014/main" id="{BDC3011C-A503-FF4D-A057-58595D535CA6}"/>
                </a:ext>
              </a:extLst>
            </p:cNvPr>
            <p:cNvSpPr/>
            <p:nvPr/>
          </p:nvSpPr>
          <p:spPr>
            <a:xfrm>
              <a:off x="3947641" y="1206573"/>
              <a:ext cx="15631" cy="18403"/>
            </a:xfrm>
            <a:custGeom>
              <a:avLst/>
              <a:gdLst>
                <a:gd name="connsiteX0" fmla="*/ 3059 w 15630"/>
                <a:gd name="connsiteY0" fmla="*/ 2135 h 18402"/>
                <a:gd name="connsiteX1" fmla="*/ 18799 w 15630"/>
                <a:gd name="connsiteY1" fmla="*/ 2037 h 18402"/>
                <a:gd name="connsiteX2" fmla="*/ 8889 w 15630"/>
                <a:gd name="connsiteY2" fmla="*/ 22476 h 18402"/>
                <a:gd name="connsiteX3" fmla="*/ 964 w 15630"/>
                <a:gd name="connsiteY3" fmla="*/ 0 h 18402"/>
              </a:gdLst>
              <a:ahLst/>
              <a:cxnLst>
                <a:cxn ang="0">
                  <a:pos x="connsiteX0" y="connsiteY0"/>
                </a:cxn>
                <a:cxn ang="0">
                  <a:pos x="connsiteX1" y="connsiteY1"/>
                </a:cxn>
                <a:cxn ang="0">
                  <a:pos x="connsiteX2" y="connsiteY2"/>
                </a:cxn>
                <a:cxn ang="0">
                  <a:pos x="connsiteX3" y="connsiteY3"/>
                </a:cxn>
              </a:cxnLst>
              <a:rect l="l" t="t" r="r" b="b"/>
              <a:pathLst>
                <a:path w="15630" h="18402">
                  <a:moveTo>
                    <a:pt x="3059" y="2135"/>
                  </a:moveTo>
                  <a:cubicBezTo>
                    <a:pt x="8307" y="2098"/>
                    <a:pt x="13555" y="2067"/>
                    <a:pt x="18799" y="2037"/>
                  </a:cubicBezTo>
                  <a:cubicBezTo>
                    <a:pt x="20972" y="11594"/>
                    <a:pt x="15337" y="23212"/>
                    <a:pt x="8889" y="22476"/>
                  </a:cubicBezTo>
                  <a:cubicBezTo>
                    <a:pt x="2442" y="21739"/>
                    <a:pt x="-2064" y="8968"/>
                    <a:pt x="964" y="0"/>
                  </a:cubicBezTo>
                  <a:close/>
                </a:path>
              </a:pathLst>
            </a:custGeom>
            <a:solidFill>
              <a:srgbClr val="000000"/>
            </a:solidFill>
            <a:ln w="3908" cap="rnd">
              <a:noFill/>
              <a:prstDash val="solid"/>
              <a:round/>
            </a:ln>
          </p:spPr>
          <p:txBody>
            <a:bodyPr rtlCol="0" anchor="ctr"/>
            <a:lstStyle/>
            <a:p>
              <a:endParaRPr lang="zh-CN" altLang="en-US"/>
            </a:p>
          </p:txBody>
        </p:sp>
        <p:sp>
          <p:nvSpPr>
            <p:cNvPr id="57" name="任意形状 56">
              <a:extLst>
                <a:ext uri="{FF2B5EF4-FFF2-40B4-BE49-F238E27FC236}">
                  <a16:creationId xmlns:a16="http://schemas.microsoft.com/office/drawing/2014/main" id="{F0182691-3E42-FB4C-B89C-8E473A3753AE}"/>
                </a:ext>
              </a:extLst>
            </p:cNvPr>
            <p:cNvSpPr/>
            <p:nvPr/>
          </p:nvSpPr>
          <p:spPr>
            <a:xfrm>
              <a:off x="3946511" y="1442157"/>
              <a:ext cx="11723" cy="12268"/>
            </a:xfrm>
            <a:custGeom>
              <a:avLst/>
              <a:gdLst>
                <a:gd name="connsiteX0" fmla="*/ 277 w 11723"/>
                <a:gd name="connsiteY0" fmla="*/ 12065 h 12268"/>
                <a:gd name="connsiteX1" fmla="*/ 13763 w 11723"/>
                <a:gd name="connsiteY1" fmla="*/ 2520 h 12268"/>
                <a:gd name="connsiteX2" fmla="*/ 0 w 11723"/>
                <a:gd name="connsiteY2" fmla="*/ 12334 h 12268"/>
              </a:gdLst>
              <a:ahLst/>
              <a:cxnLst>
                <a:cxn ang="0">
                  <a:pos x="connsiteX0" y="connsiteY0"/>
                </a:cxn>
                <a:cxn ang="0">
                  <a:pos x="connsiteX1" y="connsiteY1"/>
                </a:cxn>
                <a:cxn ang="0">
                  <a:pos x="connsiteX2" y="connsiteY2"/>
                </a:cxn>
              </a:cxnLst>
              <a:rect l="l" t="t" r="r" b="b"/>
              <a:pathLst>
                <a:path w="11723" h="12268">
                  <a:moveTo>
                    <a:pt x="277" y="12065"/>
                  </a:moveTo>
                  <a:cubicBezTo>
                    <a:pt x="-1172" y="2225"/>
                    <a:pt x="8659" y="-3633"/>
                    <a:pt x="13763" y="2520"/>
                  </a:cubicBezTo>
                  <a:cubicBezTo>
                    <a:pt x="15341" y="13298"/>
                    <a:pt x="4130" y="21290"/>
                    <a:pt x="0" y="12334"/>
                  </a:cubicBezTo>
                  <a:close/>
                </a:path>
              </a:pathLst>
            </a:custGeom>
            <a:solidFill>
              <a:srgbClr val="000000"/>
            </a:solidFill>
            <a:ln w="3908" cap="rnd">
              <a:noFill/>
              <a:prstDash val="solid"/>
              <a:round/>
            </a:ln>
          </p:spPr>
          <p:txBody>
            <a:bodyPr rtlCol="0" anchor="ctr"/>
            <a:lstStyle/>
            <a:p>
              <a:endParaRPr lang="zh-CN" altLang="en-US"/>
            </a:p>
          </p:txBody>
        </p:sp>
        <p:sp>
          <p:nvSpPr>
            <p:cNvPr id="58" name="任意形状 57">
              <a:extLst>
                <a:ext uri="{FF2B5EF4-FFF2-40B4-BE49-F238E27FC236}">
                  <a16:creationId xmlns:a16="http://schemas.microsoft.com/office/drawing/2014/main" id="{1F7D359D-1643-534F-91B2-04EDA60D6C29}"/>
                </a:ext>
              </a:extLst>
            </p:cNvPr>
            <p:cNvSpPr/>
            <p:nvPr/>
          </p:nvSpPr>
          <p:spPr>
            <a:xfrm>
              <a:off x="2777329" y="1816043"/>
              <a:ext cx="11723" cy="12268"/>
            </a:xfrm>
            <a:custGeom>
              <a:avLst/>
              <a:gdLst>
                <a:gd name="connsiteX0" fmla="*/ 2901 w 11723"/>
                <a:gd name="connsiteY0" fmla="*/ 17816 h 12268"/>
                <a:gd name="connsiteX1" fmla="*/ 2943 w 11723"/>
                <a:gd name="connsiteY1" fmla="*/ 1855 h 12268"/>
                <a:gd name="connsiteX2" fmla="*/ 15249 w 11723"/>
                <a:gd name="connsiteY2" fmla="*/ 3137 h 12268"/>
                <a:gd name="connsiteX3" fmla="*/ 3397 w 11723"/>
                <a:gd name="connsiteY3" fmla="*/ 16141 h 12268"/>
              </a:gdLst>
              <a:ahLst/>
              <a:cxnLst>
                <a:cxn ang="0">
                  <a:pos x="connsiteX0" y="connsiteY0"/>
                </a:cxn>
                <a:cxn ang="0">
                  <a:pos x="connsiteX1" y="connsiteY1"/>
                </a:cxn>
                <a:cxn ang="0">
                  <a:pos x="connsiteX2" y="connsiteY2"/>
                </a:cxn>
                <a:cxn ang="0">
                  <a:pos x="connsiteX3" y="connsiteY3"/>
                </a:cxn>
              </a:cxnLst>
              <a:rect l="l" t="t" r="r" b="b"/>
              <a:pathLst>
                <a:path w="11723" h="12268">
                  <a:moveTo>
                    <a:pt x="2901" y="17816"/>
                  </a:moveTo>
                  <a:cubicBezTo>
                    <a:pt x="-1195" y="15847"/>
                    <a:pt x="-745" y="5278"/>
                    <a:pt x="2943" y="1855"/>
                  </a:cubicBezTo>
                  <a:cubicBezTo>
                    <a:pt x="6632" y="-1568"/>
                    <a:pt x="11376" y="272"/>
                    <a:pt x="15249" y="3137"/>
                  </a:cubicBezTo>
                  <a:cubicBezTo>
                    <a:pt x="11298" y="7468"/>
                    <a:pt x="7347" y="11805"/>
                    <a:pt x="3397" y="16141"/>
                  </a:cubicBezTo>
                  <a:close/>
                </a:path>
              </a:pathLst>
            </a:custGeom>
            <a:solidFill>
              <a:srgbClr val="000000"/>
            </a:solidFill>
            <a:ln w="3908" cap="rnd">
              <a:noFill/>
              <a:prstDash val="solid"/>
              <a:round/>
            </a:ln>
          </p:spPr>
          <p:txBody>
            <a:bodyPr rtlCol="0" anchor="ctr"/>
            <a:lstStyle/>
            <a:p>
              <a:endParaRPr lang="zh-CN" altLang="en-US"/>
            </a:p>
          </p:txBody>
        </p:sp>
        <p:sp>
          <p:nvSpPr>
            <p:cNvPr id="59" name="任意形状 58">
              <a:extLst>
                <a:ext uri="{FF2B5EF4-FFF2-40B4-BE49-F238E27FC236}">
                  <a16:creationId xmlns:a16="http://schemas.microsoft.com/office/drawing/2014/main" id="{0EB8C13F-A1B1-EE47-951F-1340DB5DAC98}"/>
                </a:ext>
              </a:extLst>
            </p:cNvPr>
            <p:cNvSpPr/>
            <p:nvPr/>
          </p:nvSpPr>
          <p:spPr>
            <a:xfrm>
              <a:off x="3011209" y="1688562"/>
              <a:ext cx="7815" cy="12268"/>
            </a:xfrm>
            <a:custGeom>
              <a:avLst/>
              <a:gdLst>
                <a:gd name="connsiteX0" fmla="*/ 7855 w 7815"/>
                <a:gd name="connsiteY0" fmla="*/ 672 h 12268"/>
                <a:gd name="connsiteX1" fmla="*/ 2114 w 7815"/>
                <a:gd name="connsiteY1" fmla="*/ 15394 h 12268"/>
                <a:gd name="connsiteX2" fmla="*/ 7726 w 7815"/>
                <a:gd name="connsiteY2" fmla="*/ 1346 h 12268"/>
              </a:gdLst>
              <a:ahLst/>
              <a:cxnLst>
                <a:cxn ang="0">
                  <a:pos x="connsiteX0" y="connsiteY0"/>
                </a:cxn>
                <a:cxn ang="0">
                  <a:pos x="connsiteX1" y="connsiteY1"/>
                </a:cxn>
                <a:cxn ang="0">
                  <a:pos x="connsiteX2" y="connsiteY2"/>
                </a:cxn>
              </a:cxnLst>
              <a:rect l="l" t="t" r="r" b="b"/>
              <a:pathLst>
                <a:path w="7815" h="12268">
                  <a:moveTo>
                    <a:pt x="7855" y="672"/>
                  </a:moveTo>
                  <a:cubicBezTo>
                    <a:pt x="12024" y="5910"/>
                    <a:pt x="6979" y="18841"/>
                    <a:pt x="2114" y="15394"/>
                  </a:cubicBezTo>
                  <a:cubicBezTo>
                    <a:pt x="-3392" y="11455"/>
                    <a:pt x="3068" y="-4720"/>
                    <a:pt x="7726" y="1346"/>
                  </a:cubicBezTo>
                  <a:close/>
                </a:path>
              </a:pathLst>
            </a:custGeom>
            <a:solidFill>
              <a:srgbClr val="000000"/>
            </a:solidFill>
            <a:ln w="3908" cap="rnd">
              <a:noFill/>
              <a:prstDash val="solid"/>
              <a:round/>
            </a:ln>
          </p:spPr>
          <p:txBody>
            <a:bodyPr rtlCol="0" anchor="ctr"/>
            <a:lstStyle/>
            <a:p>
              <a:endParaRPr lang="zh-CN" altLang="en-US"/>
            </a:p>
          </p:txBody>
        </p:sp>
        <p:sp>
          <p:nvSpPr>
            <p:cNvPr id="60" name="任意形状 59">
              <a:extLst>
                <a:ext uri="{FF2B5EF4-FFF2-40B4-BE49-F238E27FC236}">
                  <a16:creationId xmlns:a16="http://schemas.microsoft.com/office/drawing/2014/main" id="{3CBA60E0-A543-6240-8244-320951E6E0FF}"/>
                </a:ext>
              </a:extLst>
            </p:cNvPr>
            <p:cNvSpPr/>
            <p:nvPr/>
          </p:nvSpPr>
          <p:spPr>
            <a:xfrm>
              <a:off x="3530365" y="1252468"/>
              <a:ext cx="11723" cy="6134"/>
            </a:xfrm>
            <a:custGeom>
              <a:avLst/>
              <a:gdLst>
                <a:gd name="connsiteX0" fmla="*/ 12649 w 11723"/>
                <a:gd name="connsiteY0" fmla="*/ 2283 h 6134"/>
                <a:gd name="connsiteX1" fmla="*/ 332 w 11723"/>
                <a:gd name="connsiteY1" fmla="*/ 8362 h 6134"/>
                <a:gd name="connsiteX2" fmla="*/ 12274 w 11723"/>
                <a:gd name="connsiteY2" fmla="*/ 1639 h 6134"/>
              </a:gdLst>
              <a:ahLst/>
              <a:cxnLst>
                <a:cxn ang="0">
                  <a:pos x="connsiteX0" y="connsiteY0"/>
                </a:cxn>
                <a:cxn ang="0">
                  <a:pos x="connsiteX1" y="connsiteY1"/>
                </a:cxn>
                <a:cxn ang="0">
                  <a:pos x="connsiteX2" y="connsiteY2"/>
                </a:cxn>
              </a:cxnLst>
              <a:rect l="l" t="t" r="r" b="b"/>
              <a:pathLst>
                <a:path w="11723" h="6134">
                  <a:moveTo>
                    <a:pt x="12649" y="2283"/>
                  </a:moveTo>
                  <a:cubicBezTo>
                    <a:pt x="12102" y="10809"/>
                    <a:pt x="3888" y="14864"/>
                    <a:pt x="332" y="8362"/>
                  </a:cubicBezTo>
                  <a:cubicBezTo>
                    <a:pt x="-1852" y="412"/>
                    <a:pt x="7257" y="-1962"/>
                    <a:pt x="12274" y="1639"/>
                  </a:cubicBezTo>
                  <a:close/>
                </a:path>
              </a:pathLst>
            </a:custGeom>
            <a:solidFill>
              <a:srgbClr val="000000"/>
            </a:solidFill>
            <a:ln w="3908" cap="rnd">
              <a:noFill/>
              <a:prstDash val="solid"/>
              <a:round/>
            </a:ln>
          </p:spPr>
          <p:txBody>
            <a:bodyPr rtlCol="0" anchor="ctr"/>
            <a:lstStyle/>
            <a:p>
              <a:endParaRPr lang="zh-CN" altLang="en-US"/>
            </a:p>
          </p:txBody>
        </p:sp>
        <p:sp>
          <p:nvSpPr>
            <p:cNvPr id="61" name="任意形状 60">
              <a:extLst>
                <a:ext uri="{FF2B5EF4-FFF2-40B4-BE49-F238E27FC236}">
                  <a16:creationId xmlns:a16="http://schemas.microsoft.com/office/drawing/2014/main" id="{3994BB2D-DEC9-A74B-B332-E21D9D4A9CC7}"/>
                </a:ext>
              </a:extLst>
            </p:cNvPr>
            <p:cNvSpPr/>
            <p:nvPr/>
          </p:nvSpPr>
          <p:spPr>
            <a:xfrm>
              <a:off x="3929330" y="1203916"/>
              <a:ext cx="7815" cy="12268"/>
            </a:xfrm>
            <a:custGeom>
              <a:avLst/>
              <a:gdLst>
                <a:gd name="connsiteX0" fmla="*/ 7873 w 7815"/>
                <a:gd name="connsiteY0" fmla="*/ 14366 h 12268"/>
                <a:gd name="connsiteX1" fmla="*/ 1672 w 7815"/>
                <a:gd name="connsiteY1" fmla="*/ 0 h 12268"/>
                <a:gd name="connsiteX2" fmla="*/ 9170 w 7815"/>
                <a:gd name="connsiteY2" fmla="*/ 14587 h 12268"/>
              </a:gdLst>
              <a:ahLst/>
              <a:cxnLst>
                <a:cxn ang="0">
                  <a:pos x="connsiteX0" y="connsiteY0"/>
                </a:cxn>
                <a:cxn ang="0">
                  <a:pos x="connsiteX1" y="connsiteY1"/>
                </a:cxn>
                <a:cxn ang="0">
                  <a:pos x="connsiteX2" y="connsiteY2"/>
                </a:cxn>
              </a:cxnLst>
              <a:rect l="l" t="t" r="r" b="b"/>
              <a:pathLst>
                <a:path w="7815" h="12268">
                  <a:moveTo>
                    <a:pt x="7873" y="14366"/>
                  </a:moveTo>
                  <a:cubicBezTo>
                    <a:pt x="2820" y="13869"/>
                    <a:pt x="-2900" y="3404"/>
                    <a:pt x="1672" y="0"/>
                  </a:cubicBezTo>
                  <a:cubicBezTo>
                    <a:pt x="6208" y="117"/>
                    <a:pt x="10058" y="7600"/>
                    <a:pt x="9170" y="14587"/>
                  </a:cubicBezTo>
                  <a:close/>
                </a:path>
              </a:pathLst>
            </a:custGeom>
            <a:solidFill>
              <a:srgbClr val="000000"/>
            </a:solidFill>
            <a:ln w="3908" cap="rnd">
              <a:noFill/>
              <a:prstDash val="solid"/>
              <a:round/>
            </a:ln>
          </p:spPr>
          <p:txBody>
            <a:bodyPr rtlCol="0" anchor="ctr"/>
            <a:lstStyle/>
            <a:p>
              <a:endParaRPr lang="zh-CN" altLang="en-US"/>
            </a:p>
          </p:txBody>
        </p:sp>
        <p:sp>
          <p:nvSpPr>
            <p:cNvPr id="62" name="任意形状 61">
              <a:extLst>
                <a:ext uri="{FF2B5EF4-FFF2-40B4-BE49-F238E27FC236}">
                  <a16:creationId xmlns:a16="http://schemas.microsoft.com/office/drawing/2014/main" id="{044C94F8-F1A7-B94E-AB1F-CA3FD63A41A8}"/>
                </a:ext>
              </a:extLst>
            </p:cNvPr>
            <p:cNvSpPr/>
            <p:nvPr/>
          </p:nvSpPr>
          <p:spPr>
            <a:xfrm>
              <a:off x="3887344" y="1433854"/>
              <a:ext cx="7815" cy="6134"/>
            </a:xfrm>
            <a:custGeom>
              <a:avLst/>
              <a:gdLst>
                <a:gd name="connsiteX0" fmla="*/ 8708 w 7815"/>
                <a:gd name="connsiteY0" fmla="*/ 7908 h 6134"/>
                <a:gd name="connsiteX1" fmla="*/ 9 w 7815"/>
                <a:gd name="connsiteY1" fmla="*/ 4884 h 6134"/>
                <a:gd name="connsiteX2" fmla="*/ 8336 w 7815"/>
                <a:gd name="connsiteY2" fmla="*/ 7749 h 6134"/>
              </a:gdLst>
              <a:ahLst/>
              <a:cxnLst>
                <a:cxn ang="0">
                  <a:pos x="connsiteX0" y="connsiteY0"/>
                </a:cxn>
                <a:cxn ang="0">
                  <a:pos x="connsiteX1" y="connsiteY1"/>
                </a:cxn>
                <a:cxn ang="0">
                  <a:pos x="connsiteX2" y="connsiteY2"/>
                </a:cxn>
              </a:cxnLst>
              <a:rect l="l" t="t" r="r" b="b"/>
              <a:pathLst>
                <a:path w="7815" h="6134">
                  <a:moveTo>
                    <a:pt x="8708" y="7908"/>
                  </a:moveTo>
                  <a:cubicBezTo>
                    <a:pt x="7113" y="14049"/>
                    <a:pt x="-202" y="11503"/>
                    <a:pt x="9" y="4884"/>
                  </a:cubicBezTo>
                  <a:cubicBezTo>
                    <a:pt x="-362" y="-3710"/>
                    <a:pt x="10962" y="179"/>
                    <a:pt x="8336" y="7749"/>
                  </a:cubicBezTo>
                  <a:close/>
                </a:path>
              </a:pathLst>
            </a:custGeom>
            <a:solidFill>
              <a:srgbClr val="000000"/>
            </a:solidFill>
            <a:ln w="3908" cap="rnd">
              <a:noFill/>
              <a:prstDash val="solid"/>
              <a:round/>
            </a:ln>
          </p:spPr>
          <p:txBody>
            <a:bodyPr rtlCol="0" anchor="ctr"/>
            <a:lstStyle/>
            <a:p>
              <a:endParaRPr lang="zh-CN" altLang="en-US"/>
            </a:p>
          </p:txBody>
        </p:sp>
      </p:grpSp>
    </p:spTree>
    <p:extLst>
      <p:ext uri="{BB962C8B-B14F-4D97-AF65-F5344CB8AC3E}">
        <p14:creationId xmlns:p14="http://schemas.microsoft.com/office/powerpoint/2010/main" val="48146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051CA-EB83-ED40-8153-FC6E55721D1F}"/>
              </a:ext>
            </a:extLst>
          </p:cNvPr>
          <p:cNvSpPr>
            <a:spLocks noGrp="1"/>
          </p:cNvSpPr>
          <p:nvPr>
            <p:ph type="title"/>
          </p:nvPr>
        </p:nvSpPr>
        <p:spPr/>
        <p:txBody>
          <a:bodyPr/>
          <a:lstStyle/>
          <a:p>
            <a:r>
              <a:rPr kumimoji="1" lang="zh-CN" altLang="en-US" dirty="0"/>
              <a:t>主切口的外口</a:t>
            </a:r>
          </a:p>
        </p:txBody>
      </p:sp>
      <p:pic>
        <p:nvPicPr>
          <p:cNvPr id="4" name="图片 3" descr="20150826_162157000_iOS.png">
            <a:extLst>
              <a:ext uri="{FF2B5EF4-FFF2-40B4-BE49-F238E27FC236}">
                <a16:creationId xmlns:a16="http://schemas.microsoft.com/office/drawing/2014/main" id="{DFF3CD1D-BDA2-2542-81BA-8270CEEB9E3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292100" y="1599450"/>
            <a:ext cx="2373171" cy="2530428"/>
          </a:xfrm>
          <a:prstGeom prst="rect">
            <a:avLst/>
          </a:prstGeom>
          <a:noFill/>
          <a:ln>
            <a:noFill/>
          </a:ln>
        </p:spPr>
      </p:pic>
      <p:cxnSp>
        <p:nvCxnSpPr>
          <p:cNvPr id="6" name="直线连接符 5">
            <a:extLst>
              <a:ext uri="{FF2B5EF4-FFF2-40B4-BE49-F238E27FC236}">
                <a16:creationId xmlns:a16="http://schemas.microsoft.com/office/drawing/2014/main" id="{2EE73645-FBC8-204E-BD04-609C558511D1}"/>
              </a:ext>
            </a:extLst>
          </p:cNvPr>
          <p:cNvCxnSpPr>
            <a:cxnSpLocks/>
          </p:cNvCxnSpPr>
          <p:nvPr/>
        </p:nvCxnSpPr>
        <p:spPr>
          <a:xfrm flipV="1">
            <a:off x="1446027" y="3592286"/>
            <a:ext cx="930730" cy="423293"/>
          </a:xfrm>
          <a:prstGeom prst="line">
            <a:avLst/>
          </a:prstGeom>
        </p:spPr>
        <p:style>
          <a:lnRef idx="3">
            <a:schemeClr val="accent2"/>
          </a:lnRef>
          <a:fillRef idx="0">
            <a:schemeClr val="accent2"/>
          </a:fillRef>
          <a:effectRef idx="2">
            <a:schemeClr val="accent2"/>
          </a:effectRef>
          <a:fontRef idx="minor">
            <a:schemeClr val="tx1"/>
          </a:fontRef>
        </p:style>
      </p:cxnSp>
      <p:sp>
        <p:nvSpPr>
          <p:cNvPr id="9" name="三角形 8">
            <a:extLst>
              <a:ext uri="{FF2B5EF4-FFF2-40B4-BE49-F238E27FC236}">
                <a16:creationId xmlns:a16="http://schemas.microsoft.com/office/drawing/2014/main" id="{4E1EF601-F3B5-844E-8142-6F39BCCE201F}"/>
              </a:ext>
            </a:extLst>
          </p:cNvPr>
          <p:cNvSpPr/>
          <p:nvPr/>
        </p:nvSpPr>
        <p:spPr>
          <a:xfrm rot="19998525">
            <a:off x="1833108" y="3786978"/>
            <a:ext cx="473529" cy="42454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4" name="图片 13" descr="20150826_162157000_iOS.png">
            <a:extLst>
              <a:ext uri="{FF2B5EF4-FFF2-40B4-BE49-F238E27FC236}">
                <a16:creationId xmlns:a16="http://schemas.microsoft.com/office/drawing/2014/main" id="{10387756-4E92-7F44-B87D-3F13E75CAFA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2982232" y="1599450"/>
            <a:ext cx="2373171" cy="2530428"/>
          </a:xfrm>
          <a:prstGeom prst="rect">
            <a:avLst/>
          </a:prstGeom>
          <a:noFill/>
          <a:ln>
            <a:noFill/>
          </a:ln>
        </p:spPr>
      </p:pic>
      <p:cxnSp>
        <p:nvCxnSpPr>
          <p:cNvPr id="15" name="直线连接符 14">
            <a:extLst>
              <a:ext uri="{FF2B5EF4-FFF2-40B4-BE49-F238E27FC236}">
                <a16:creationId xmlns:a16="http://schemas.microsoft.com/office/drawing/2014/main" id="{7EE693FA-F382-644A-80F5-99E3B70DE115}"/>
              </a:ext>
            </a:extLst>
          </p:cNvPr>
          <p:cNvCxnSpPr>
            <a:cxnSpLocks/>
          </p:cNvCxnSpPr>
          <p:nvPr/>
        </p:nvCxnSpPr>
        <p:spPr>
          <a:xfrm flipV="1">
            <a:off x="4087236" y="3380639"/>
            <a:ext cx="930730" cy="423293"/>
          </a:xfrm>
          <a:prstGeom prst="line">
            <a:avLst/>
          </a:prstGeom>
        </p:spPr>
        <p:style>
          <a:lnRef idx="3">
            <a:schemeClr val="accent2"/>
          </a:lnRef>
          <a:fillRef idx="0">
            <a:schemeClr val="accent2"/>
          </a:fillRef>
          <a:effectRef idx="2">
            <a:schemeClr val="accent2"/>
          </a:effectRef>
          <a:fontRef idx="minor">
            <a:schemeClr val="tx1"/>
          </a:fontRef>
        </p:style>
      </p:cxnSp>
      <p:sp>
        <p:nvSpPr>
          <p:cNvPr id="16" name="三角形 15">
            <a:extLst>
              <a:ext uri="{FF2B5EF4-FFF2-40B4-BE49-F238E27FC236}">
                <a16:creationId xmlns:a16="http://schemas.microsoft.com/office/drawing/2014/main" id="{56304612-275D-F848-B740-347ADFD571B4}"/>
              </a:ext>
            </a:extLst>
          </p:cNvPr>
          <p:cNvSpPr/>
          <p:nvPr/>
        </p:nvSpPr>
        <p:spPr>
          <a:xfrm rot="19998525">
            <a:off x="4385141" y="3607989"/>
            <a:ext cx="473529" cy="42454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5852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5C8644F4-9CE2-8049-99AC-BC1067F98470}"/>
              </a:ext>
            </a:extLst>
          </p:cNvPr>
          <p:cNvGrpSpPr/>
          <p:nvPr/>
        </p:nvGrpSpPr>
        <p:grpSpPr>
          <a:xfrm>
            <a:off x="-1040010" y="1952704"/>
            <a:ext cx="4072429" cy="3190796"/>
            <a:chOff x="-1040010" y="1952704"/>
            <a:chExt cx="4072429" cy="3190796"/>
          </a:xfrm>
        </p:grpSpPr>
        <p:pic>
          <p:nvPicPr>
            <p:cNvPr id="4" name="图片 3" descr="20150826_162157000_iOS.png">
              <a:extLst>
                <a:ext uri="{FF2B5EF4-FFF2-40B4-BE49-F238E27FC236}">
                  <a16:creationId xmlns:a16="http://schemas.microsoft.com/office/drawing/2014/main" id="{097CC2B6-4AD4-FC4C-8F6D-503A35D08CF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659248" y="1952704"/>
              <a:ext cx="2373171" cy="2530428"/>
            </a:xfrm>
            <a:prstGeom prst="rect">
              <a:avLst/>
            </a:prstGeom>
            <a:noFill/>
            <a:ln>
              <a:noFill/>
            </a:ln>
          </p:spPr>
        </p:pic>
        <p:cxnSp>
          <p:nvCxnSpPr>
            <p:cNvPr id="12" name="直线连接符 11">
              <a:extLst>
                <a:ext uri="{FF2B5EF4-FFF2-40B4-BE49-F238E27FC236}">
                  <a16:creationId xmlns:a16="http://schemas.microsoft.com/office/drawing/2014/main" id="{64A02A98-E6A5-364C-B356-17EE6D580F03}"/>
                </a:ext>
              </a:extLst>
            </p:cNvPr>
            <p:cNvCxnSpPr>
              <a:cxnSpLocks/>
            </p:cNvCxnSpPr>
            <p:nvPr/>
          </p:nvCxnSpPr>
          <p:spPr>
            <a:xfrm>
              <a:off x="1878457" y="3188920"/>
              <a:ext cx="838106" cy="1954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线连接符 13">
              <a:extLst>
                <a:ext uri="{FF2B5EF4-FFF2-40B4-BE49-F238E27FC236}">
                  <a16:creationId xmlns:a16="http://schemas.microsoft.com/office/drawing/2014/main" id="{FD83CD19-2DA6-0041-92C5-98AFA8279E1C}"/>
                </a:ext>
              </a:extLst>
            </p:cNvPr>
            <p:cNvCxnSpPr>
              <a:cxnSpLocks/>
            </p:cNvCxnSpPr>
            <p:nvPr/>
          </p:nvCxnSpPr>
          <p:spPr>
            <a:xfrm flipH="1">
              <a:off x="90703" y="3193288"/>
              <a:ext cx="1787755" cy="697204"/>
            </a:xfrm>
            <a:prstGeom prst="line">
              <a:avLst/>
            </a:prstGeom>
          </p:spPr>
          <p:style>
            <a:lnRef idx="2">
              <a:schemeClr val="accent1"/>
            </a:lnRef>
            <a:fillRef idx="0">
              <a:schemeClr val="accent1"/>
            </a:fillRef>
            <a:effectRef idx="1">
              <a:schemeClr val="accent1"/>
            </a:effectRef>
            <a:fontRef idx="minor">
              <a:schemeClr val="tx1"/>
            </a:fontRef>
          </p:style>
        </p:cxnSp>
        <p:sp>
          <p:nvSpPr>
            <p:cNvPr id="3" name="上箭头 2">
              <a:extLst>
                <a:ext uri="{FF2B5EF4-FFF2-40B4-BE49-F238E27FC236}">
                  <a16:creationId xmlns:a16="http://schemas.microsoft.com/office/drawing/2014/main" id="{6C0BE07D-A544-7449-AB4F-68154937F2B8}"/>
                </a:ext>
              </a:extLst>
            </p:cNvPr>
            <p:cNvSpPr/>
            <p:nvPr/>
          </p:nvSpPr>
          <p:spPr>
            <a:xfrm rot="20048146">
              <a:off x="2001213" y="3648608"/>
              <a:ext cx="548640" cy="82867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上箭头 14">
              <a:extLst>
                <a:ext uri="{FF2B5EF4-FFF2-40B4-BE49-F238E27FC236}">
                  <a16:creationId xmlns:a16="http://schemas.microsoft.com/office/drawing/2014/main" id="{6BA358EB-CF71-F14F-987E-3E5253344B4C}"/>
                </a:ext>
              </a:extLst>
            </p:cNvPr>
            <p:cNvSpPr/>
            <p:nvPr/>
          </p:nvSpPr>
          <p:spPr>
            <a:xfrm rot="4136856">
              <a:off x="570626" y="3185438"/>
              <a:ext cx="548640" cy="82867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6" name="图片 15" descr="15度刀w.png">
              <a:extLst>
                <a:ext uri="{FF2B5EF4-FFF2-40B4-BE49-F238E27FC236}">
                  <a16:creationId xmlns:a16="http://schemas.microsoft.com/office/drawing/2014/main" id="{353693B2-FB09-374E-86A6-1D200009BCD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98256" l="9857" r="89905">
                          <a14:foregroundMark x1="51781" y1="17203" x2="48575" y2="83937"/>
                          <a14:foregroundMark x1="37055" y1="88799" x2="59976" y2="88799"/>
                        </a14:backgroundRemoval>
                      </a14:imgEffect>
                    </a14:imgLayer>
                  </a14:imgProps>
                </a:ext>
                <a:ext uri="{28A0092B-C50C-407E-A947-70E740481C1C}">
                  <a14:useLocalDpi xmlns:a14="http://schemas.microsoft.com/office/drawing/2010/main" val="0"/>
                </a:ext>
              </a:extLst>
            </a:blip>
            <a:stretch>
              <a:fillRect/>
            </a:stretch>
          </p:blipFill>
          <p:spPr>
            <a:xfrm rot="3957150">
              <a:off x="-83101" y="2506131"/>
              <a:ext cx="753007" cy="2666826"/>
            </a:xfrm>
            <a:prstGeom prst="rect">
              <a:avLst/>
            </a:prstGeom>
          </p:spPr>
        </p:pic>
      </p:grpSp>
      <p:grpSp>
        <p:nvGrpSpPr>
          <p:cNvPr id="30" name="组合 29">
            <a:extLst>
              <a:ext uri="{FF2B5EF4-FFF2-40B4-BE49-F238E27FC236}">
                <a16:creationId xmlns:a16="http://schemas.microsoft.com/office/drawing/2014/main" id="{B655AFFD-8413-0D4B-850D-91F64D0D5563}"/>
              </a:ext>
            </a:extLst>
          </p:cNvPr>
          <p:cNvGrpSpPr/>
          <p:nvPr/>
        </p:nvGrpSpPr>
        <p:grpSpPr>
          <a:xfrm>
            <a:off x="3028350" y="1952704"/>
            <a:ext cx="2941716" cy="3443656"/>
            <a:chOff x="90703" y="1952704"/>
            <a:chExt cx="2941716" cy="3443656"/>
          </a:xfrm>
        </p:grpSpPr>
        <p:pic>
          <p:nvPicPr>
            <p:cNvPr id="31" name="图片 30" descr="20150826_162157000_iOS.png">
              <a:extLst>
                <a:ext uri="{FF2B5EF4-FFF2-40B4-BE49-F238E27FC236}">
                  <a16:creationId xmlns:a16="http://schemas.microsoft.com/office/drawing/2014/main" id="{F38794B4-C4F8-E448-914C-ED59F5434D4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119" b="75212" l="25810" r="63427">
                          <a14:foregroundMark x1="30754" y1="52336" x2="36232" y2="31371"/>
                          <a14:foregroundMark x1="30946" y1="40140" x2="43755" y2="28459"/>
                          <a14:foregroundMark x1="44778" y1="28944" x2="57268" y2="39411"/>
                          <a14:foregroundMark x1="54369" y1="33343" x2="58973" y2="55492"/>
                          <a14:foregroundMark x1="58973" y1="44782" x2="53858" y2="66930"/>
                          <a14:foregroundMark x1="53005" y1="64502" x2="40686" y2="68871"/>
                          <a14:foregroundMark x1="44608" y1="69842" x2="31969" y2="60103"/>
                          <a14:foregroundMark x1="31458" y1="58161" x2="30243" y2="44539"/>
                          <a14:foregroundMark x1="38981" y1="68386" x2="49744" y2="69357"/>
                        </a14:backgroundRemoval>
                      </a14:imgEffect>
                    </a14:imgLayer>
                  </a14:imgProps>
                </a:ext>
                <a:ext uri="{28A0092B-C50C-407E-A947-70E740481C1C}">
                  <a14:useLocalDpi xmlns:a14="http://schemas.microsoft.com/office/drawing/2010/main" val="0"/>
                </a:ext>
              </a:extLst>
            </a:blip>
            <a:srcRect l="26397" t="23755" r="37744" b="21817"/>
            <a:stretch/>
          </p:blipFill>
          <p:spPr>
            <a:xfrm>
              <a:off x="659248" y="1952704"/>
              <a:ext cx="2373171" cy="2530428"/>
            </a:xfrm>
            <a:prstGeom prst="rect">
              <a:avLst/>
            </a:prstGeom>
            <a:noFill/>
            <a:ln>
              <a:noFill/>
            </a:ln>
          </p:spPr>
        </p:pic>
        <p:cxnSp>
          <p:nvCxnSpPr>
            <p:cNvPr id="32" name="直线连接符 31">
              <a:extLst>
                <a:ext uri="{FF2B5EF4-FFF2-40B4-BE49-F238E27FC236}">
                  <a16:creationId xmlns:a16="http://schemas.microsoft.com/office/drawing/2014/main" id="{2288FC16-ACE9-E745-9E78-6EA2010F7A09}"/>
                </a:ext>
              </a:extLst>
            </p:cNvPr>
            <p:cNvCxnSpPr>
              <a:cxnSpLocks/>
            </p:cNvCxnSpPr>
            <p:nvPr/>
          </p:nvCxnSpPr>
          <p:spPr>
            <a:xfrm>
              <a:off x="1878457" y="3188920"/>
              <a:ext cx="838106" cy="1954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线连接符 32">
              <a:extLst>
                <a:ext uri="{FF2B5EF4-FFF2-40B4-BE49-F238E27FC236}">
                  <a16:creationId xmlns:a16="http://schemas.microsoft.com/office/drawing/2014/main" id="{5E3E8D90-0788-904E-842B-107F2A6EA19E}"/>
                </a:ext>
              </a:extLst>
            </p:cNvPr>
            <p:cNvCxnSpPr>
              <a:cxnSpLocks/>
            </p:cNvCxnSpPr>
            <p:nvPr/>
          </p:nvCxnSpPr>
          <p:spPr>
            <a:xfrm flipH="1">
              <a:off x="90703" y="3193288"/>
              <a:ext cx="1787755" cy="697204"/>
            </a:xfrm>
            <a:prstGeom prst="line">
              <a:avLst/>
            </a:prstGeom>
          </p:spPr>
          <p:style>
            <a:lnRef idx="2">
              <a:schemeClr val="accent1"/>
            </a:lnRef>
            <a:fillRef idx="0">
              <a:schemeClr val="accent1"/>
            </a:fillRef>
            <a:effectRef idx="1">
              <a:schemeClr val="accent1"/>
            </a:effectRef>
            <a:fontRef idx="minor">
              <a:schemeClr val="tx1"/>
            </a:fontRef>
          </p:style>
        </p:cxnSp>
        <p:sp>
          <p:nvSpPr>
            <p:cNvPr id="34" name="上箭头 33">
              <a:extLst>
                <a:ext uri="{FF2B5EF4-FFF2-40B4-BE49-F238E27FC236}">
                  <a16:creationId xmlns:a16="http://schemas.microsoft.com/office/drawing/2014/main" id="{B1365D54-E1B3-7546-B57D-B532141E28FC}"/>
                </a:ext>
              </a:extLst>
            </p:cNvPr>
            <p:cNvSpPr/>
            <p:nvPr/>
          </p:nvSpPr>
          <p:spPr>
            <a:xfrm rot="20048146">
              <a:off x="2001213" y="3648608"/>
              <a:ext cx="548640" cy="82867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36" name="图片 35" descr="15度刀w.png">
              <a:extLst>
                <a:ext uri="{FF2B5EF4-FFF2-40B4-BE49-F238E27FC236}">
                  <a16:creationId xmlns:a16="http://schemas.microsoft.com/office/drawing/2014/main" id="{B34873BB-A18A-354C-8E7D-2B2E047FB4A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0" b="98256" l="9857" r="89905">
                          <a14:foregroundMark x1="51781" y1="17203" x2="48575" y2="83937"/>
                          <a14:foregroundMark x1="37055" y1="88799" x2="59976" y2="88799"/>
                        </a14:backgroundRemoval>
                      </a14:imgEffect>
                    </a14:imgLayer>
                  </a14:imgProps>
                </a:ext>
                <a:ext uri="{28A0092B-C50C-407E-A947-70E740481C1C}">
                  <a14:useLocalDpi xmlns:a14="http://schemas.microsoft.com/office/drawing/2010/main" val="0"/>
                </a:ext>
              </a:extLst>
            </a:blip>
            <a:stretch>
              <a:fillRect/>
            </a:stretch>
          </p:blipFill>
          <p:spPr>
            <a:xfrm rot="2069373">
              <a:off x="312624" y="2729534"/>
              <a:ext cx="753007" cy="2666826"/>
            </a:xfrm>
            <a:prstGeom prst="rect">
              <a:avLst/>
            </a:prstGeom>
          </p:spPr>
        </p:pic>
      </p:grpSp>
      <p:pic>
        <p:nvPicPr>
          <p:cNvPr id="38" name="图形 37" descr="选中标记">
            <a:extLst>
              <a:ext uri="{FF2B5EF4-FFF2-40B4-BE49-F238E27FC236}">
                <a16:creationId xmlns:a16="http://schemas.microsoft.com/office/drawing/2014/main" id="{D4EAE7BB-5370-B142-8B4A-BC01D44771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60788" y="875212"/>
            <a:ext cx="914400" cy="914400"/>
          </a:xfrm>
          <a:prstGeom prst="rect">
            <a:avLst/>
          </a:prstGeom>
        </p:spPr>
      </p:pic>
      <p:pic>
        <p:nvPicPr>
          <p:cNvPr id="40" name="图形 39" descr="关闭">
            <a:extLst>
              <a:ext uri="{FF2B5EF4-FFF2-40B4-BE49-F238E27FC236}">
                <a16:creationId xmlns:a16="http://schemas.microsoft.com/office/drawing/2014/main" id="{877D3A8D-0106-5D4C-8929-D91C3CED3B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59983" y="991019"/>
            <a:ext cx="914400" cy="914400"/>
          </a:xfrm>
          <a:prstGeom prst="rect">
            <a:avLst/>
          </a:prstGeom>
        </p:spPr>
      </p:pic>
      <p:sp>
        <p:nvSpPr>
          <p:cNvPr id="17" name="标题 1">
            <a:extLst>
              <a:ext uri="{FF2B5EF4-FFF2-40B4-BE49-F238E27FC236}">
                <a16:creationId xmlns:a16="http://schemas.microsoft.com/office/drawing/2014/main" id="{D1DB8C7B-D6AA-1446-8490-8F6C8B6F2C12}"/>
              </a:ext>
            </a:extLst>
          </p:cNvPr>
          <p:cNvSpPr>
            <a:spLocks noGrp="1"/>
          </p:cNvSpPr>
          <p:nvPr>
            <p:ph type="title"/>
          </p:nvPr>
        </p:nvSpPr>
        <p:spPr>
          <a:xfrm>
            <a:off x="292100" y="206375"/>
            <a:ext cx="5727700" cy="857250"/>
          </a:xfrm>
        </p:spPr>
        <p:txBody>
          <a:bodyPr/>
          <a:lstStyle/>
          <a:p>
            <a:r>
              <a:rPr kumimoji="1" lang="zh-CN" altLang="en-US" dirty="0"/>
              <a:t>切口的</a:t>
            </a:r>
            <a:r>
              <a:rPr lang="zh-CN" altLang="en-US" dirty="0"/>
              <a:t>方向</a:t>
            </a:r>
            <a:endParaRPr kumimoji="1" lang="zh-CN" altLang="en-US" dirty="0"/>
          </a:p>
        </p:txBody>
      </p:sp>
    </p:spTree>
    <p:extLst>
      <p:ext uri="{BB962C8B-B14F-4D97-AF65-F5344CB8AC3E}">
        <p14:creationId xmlns:p14="http://schemas.microsoft.com/office/powerpoint/2010/main" val="3080021200"/>
      </p:ext>
    </p:extLst>
  </p:cSld>
  <p:clrMapOvr>
    <a:masterClrMapping/>
  </p:clrMapOvr>
</p:sld>
</file>

<file path=ppt/theme/theme1.xml><?xml version="1.0" encoding="utf-8"?>
<a:theme xmlns:a="http://schemas.openxmlformats.org/drawingml/2006/main" name="宽屏公开课演讲">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27702224-ACB1-DD45-A486-97634FDE65AA}" vid="{45D74C73-D363-FD49-AD98-228AD9988B9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宽屏公开课演讲</Template>
  <TotalTime>2817</TotalTime>
  <Words>2101</Words>
  <Application>Microsoft Macintosh PowerPoint</Application>
  <PresentationFormat>全屏显示(16:9)</PresentationFormat>
  <Paragraphs>108</Paragraphs>
  <Slides>14</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Arial</vt:lpstr>
      <vt:lpstr>Calibri</vt:lpstr>
      <vt:lpstr>宽屏公开课演讲</vt:lpstr>
      <vt:lpstr>切口</vt:lpstr>
      <vt:lpstr>PowerPoint 演示文稿</vt:lpstr>
      <vt:lpstr>切口的位置</vt:lpstr>
      <vt:lpstr>主切口位置与散光</vt:lpstr>
      <vt:lpstr>切口的长度</vt:lpstr>
      <vt:lpstr>切口的长度</vt:lpstr>
      <vt:lpstr>主切口的内口</vt:lpstr>
      <vt:lpstr>主切口的外口</vt:lpstr>
      <vt:lpstr>切口的方向</vt:lpstr>
      <vt:lpstr>主切口的形态</vt:lpstr>
      <vt:lpstr>用新刀</vt:lpstr>
      <vt:lpstr>巩膜隧道切口</vt:lpstr>
      <vt:lpstr>透明角膜切口</vt:lpstr>
      <vt:lpstr>透明角膜切口 用力方向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 Z</dc:creator>
  <cp:lastModifiedBy>X Z</cp:lastModifiedBy>
  <cp:revision>70</cp:revision>
  <dcterms:created xsi:type="dcterms:W3CDTF">2019-06-20T03:25:35Z</dcterms:created>
  <dcterms:modified xsi:type="dcterms:W3CDTF">2019-07-02T08:47:25Z</dcterms:modified>
</cp:coreProperties>
</file>