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92" r:id="rId2"/>
    <p:sldId id="299" r:id="rId3"/>
    <p:sldId id="293" r:id="rId4"/>
    <p:sldId id="294" r:id="rId5"/>
    <p:sldId id="295" r:id="rId6"/>
    <p:sldId id="296" r:id="rId7"/>
    <p:sldId id="297" r:id="rId8"/>
    <p:sldId id="298" r:id="rId9"/>
    <p:sldId id="300" r:id="rId10"/>
  </p:sldIdLst>
  <p:sldSz cx="9144000" cy="5143500" type="screen16x9"/>
  <p:notesSz cx="6858000" cy="9144000"/>
  <p:defaultTextStyle>
    <a:defPPr>
      <a:defRPr lang="zh-CN"/>
    </a:defPPr>
    <a:lvl1pPr algn="l" defTabSz="457200" rtl="0" fontAlgn="base">
      <a:spcBef>
        <a:spcPct val="0"/>
      </a:spcBef>
      <a:spcAft>
        <a:spcPct val="0"/>
      </a:spcAft>
      <a:defRPr kumimoji="1" kern="1200">
        <a:solidFill>
          <a:schemeClr val="tx1"/>
        </a:solidFill>
        <a:latin typeface="Calibri" charset="0"/>
        <a:ea typeface="宋体" charset="0"/>
        <a:cs typeface="宋体" charset="0"/>
      </a:defRPr>
    </a:lvl1pPr>
    <a:lvl2pPr marL="457200" algn="l" defTabSz="457200" rtl="0" fontAlgn="base">
      <a:spcBef>
        <a:spcPct val="0"/>
      </a:spcBef>
      <a:spcAft>
        <a:spcPct val="0"/>
      </a:spcAft>
      <a:defRPr kumimoji="1" kern="1200">
        <a:solidFill>
          <a:schemeClr val="tx1"/>
        </a:solidFill>
        <a:latin typeface="Calibri" charset="0"/>
        <a:ea typeface="宋体" charset="0"/>
        <a:cs typeface="宋体" charset="0"/>
      </a:defRPr>
    </a:lvl2pPr>
    <a:lvl3pPr marL="914400" algn="l" defTabSz="457200" rtl="0" fontAlgn="base">
      <a:spcBef>
        <a:spcPct val="0"/>
      </a:spcBef>
      <a:spcAft>
        <a:spcPct val="0"/>
      </a:spcAft>
      <a:defRPr kumimoji="1" kern="1200">
        <a:solidFill>
          <a:schemeClr val="tx1"/>
        </a:solidFill>
        <a:latin typeface="Calibri" charset="0"/>
        <a:ea typeface="宋体" charset="0"/>
        <a:cs typeface="宋体" charset="0"/>
      </a:defRPr>
    </a:lvl3pPr>
    <a:lvl4pPr marL="1371600" algn="l" defTabSz="457200" rtl="0" fontAlgn="base">
      <a:spcBef>
        <a:spcPct val="0"/>
      </a:spcBef>
      <a:spcAft>
        <a:spcPct val="0"/>
      </a:spcAft>
      <a:defRPr kumimoji="1" kern="1200">
        <a:solidFill>
          <a:schemeClr val="tx1"/>
        </a:solidFill>
        <a:latin typeface="Calibri" charset="0"/>
        <a:ea typeface="宋体" charset="0"/>
        <a:cs typeface="宋体" charset="0"/>
      </a:defRPr>
    </a:lvl4pPr>
    <a:lvl5pPr marL="1828800" algn="l" defTabSz="457200" rtl="0" fontAlgn="base">
      <a:spcBef>
        <a:spcPct val="0"/>
      </a:spcBef>
      <a:spcAft>
        <a:spcPct val="0"/>
      </a:spcAft>
      <a:defRPr kumimoji="1" kern="1200">
        <a:solidFill>
          <a:schemeClr val="tx1"/>
        </a:solidFill>
        <a:latin typeface="Calibri" charset="0"/>
        <a:ea typeface="宋体" charset="0"/>
        <a:cs typeface="宋体" charset="0"/>
      </a:defRPr>
    </a:lvl5pPr>
    <a:lvl6pPr marL="2286000" algn="l" defTabSz="457200" rtl="0" eaLnBrk="1" latinLnBrk="0" hangingPunct="1">
      <a:defRPr kumimoji="1" kern="1200">
        <a:solidFill>
          <a:schemeClr val="tx1"/>
        </a:solidFill>
        <a:latin typeface="Calibri" charset="0"/>
        <a:ea typeface="宋体" charset="0"/>
        <a:cs typeface="宋体" charset="0"/>
      </a:defRPr>
    </a:lvl6pPr>
    <a:lvl7pPr marL="2743200" algn="l" defTabSz="457200" rtl="0" eaLnBrk="1" latinLnBrk="0" hangingPunct="1">
      <a:defRPr kumimoji="1" kern="1200">
        <a:solidFill>
          <a:schemeClr val="tx1"/>
        </a:solidFill>
        <a:latin typeface="Calibri" charset="0"/>
        <a:ea typeface="宋体" charset="0"/>
        <a:cs typeface="宋体" charset="0"/>
      </a:defRPr>
    </a:lvl7pPr>
    <a:lvl8pPr marL="3200400" algn="l" defTabSz="457200" rtl="0" eaLnBrk="1" latinLnBrk="0" hangingPunct="1">
      <a:defRPr kumimoji="1" kern="1200">
        <a:solidFill>
          <a:schemeClr val="tx1"/>
        </a:solidFill>
        <a:latin typeface="Calibri" charset="0"/>
        <a:ea typeface="宋体" charset="0"/>
        <a:cs typeface="宋体" charset="0"/>
      </a:defRPr>
    </a:lvl8pPr>
    <a:lvl9pPr marL="3657600" algn="l" defTabSz="457200" rtl="0" eaLnBrk="1" latinLnBrk="0" hangingPunct="1">
      <a:defRPr kumimoji="1"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35"/>
    <p:restoredTop sz="62337"/>
  </p:normalViewPr>
  <p:slideViewPr>
    <p:cSldViewPr snapToGrid="0" snapToObjects="1">
      <p:cViewPr varScale="1">
        <p:scale>
          <a:sx n="84" d="100"/>
          <a:sy n="84" d="100"/>
        </p:scale>
        <p:origin x="1360"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6274C-D1C1-1841-9B98-5C74E72887B6}" type="datetimeFigureOut">
              <a:rPr kumimoji="1" lang="zh-CN" altLang="en-US" smtClean="0"/>
              <a:t>2019/7/2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E450D4-F945-DD4F-843C-4A6573BE3ABC}" type="slidenum">
              <a:rPr kumimoji="1" lang="zh-CN" altLang="en-US" smtClean="0"/>
              <a:t>‹#›</a:t>
            </a:fld>
            <a:endParaRPr kumimoji="1" lang="zh-CN" altLang="en-US"/>
          </a:p>
        </p:txBody>
      </p:sp>
    </p:spTree>
    <p:extLst>
      <p:ext uri="{BB962C8B-B14F-4D97-AF65-F5344CB8AC3E}">
        <p14:creationId xmlns:p14="http://schemas.microsoft.com/office/powerpoint/2010/main" val="89478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sz="1200" b="0" i="0" kern="1200" dirty="0">
                <a:solidFill>
                  <a:schemeClr val="tx1"/>
                </a:solidFill>
                <a:effectLst/>
                <a:latin typeface="+mn-lt"/>
                <a:ea typeface="+mn-ea"/>
                <a:cs typeface="+mn-cs"/>
              </a:rPr>
              <a:t>接下来是一组手术显微镜操作训练，你可以在</a:t>
            </a:r>
            <a:r>
              <a:rPr lang="en-US" altLang="zh-CN" sz="1200" b="0" i="0" kern="1200" dirty="0" err="1">
                <a:solidFill>
                  <a:schemeClr val="tx1"/>
                </a:solidFill>
                <a:effectLst/>
                <a:latin typeface="+mn-lt"/>
                <a:ea typeface="+mn-ea"/>
                <a:cs typeface="+mn-cs"/>
              </a:rPr>
              <a:t>wetlab</a:t>
            </a:r>
            <a:r>
              <a:rPr lang="zh-CN" altLang="en-US" sz="1200" b="0" i="0" kern="1200" dirty="0">
                <a:solidFill>
                  <a:schemeClr val="tx1"/>
                </a:solidFill>
                <a:effectLst/>
                <a:latin typeface="+mn-lt"/>
                <a:ea typeface="+mn-ea"/>
                <a:cs typeface="+mn-cs"/>
              </a:rPr>
              <a:t>实验室里进行，也可以在手术室内等大家手术完成以后，留下来练习几分钟。</a:t>
            </a:r>
          </a:p>
          <a:p>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411BF98-216D-4E45-A581-63420B4A9ADA}"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2230933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第一组练习，是初始化手术显微镜，熟悉初始化的操作，以后一旦上台就要习惯这些操作，</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想想以后本来就是新手，好不容易老师让做个撕囊的时候，本来就看不太清楚，如果再没调整瞳距或者屈光度设定错误，那才是雪上加霜。</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然后学学如何设置好显微镜下录像，最好弄成默认就是录像，现在硬盘也便宜，大不了把不重要的再删除。</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最后，用手机或由同伴拍摄坐姿正侧位照片，在练习</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分钟后</a:t>
            </a:r>
            <a:r>
              <a:rPr lang="en-US" altLang="zh-CN" sz="1200" b="0" i="0" kern="1200" dirty="0">
                <a:solidFill>
                  <a:schemeClr val="tx1"/>
                </a:solidFill>
                <a:effectLst/>
                <a:latin typeface="+mn-lt"/>
                <a:ea typeface="+mn-ea"/>
                <a:cs typeface="+mn-cs"/>
              </a:rPr>
              <a:t>, 5</a:t>
            </a:r>
            <a:r>
              <a:rPr lang="zh-CN" altLang="en-US" sz="1200" b="0" i="0" kern="1200" dirty="0">
                <a:solidFill>
                  <a:schemeClr val="tx1"/>
                </a:solidFill>
                <a:effectLst/>
                <a:latin typeface="+mn-lt"/>
                <a:ea typeface="+mn-ea"/>
                <a:cs typeface="+mn-cs"/>
              </a:rPr>
              <a:t>分钟后</a:t>
            </a:r>
            <a:r>
              <a:rPr lang="en-US" altLang="zh-CN" sz="1200" b="0" i="0" kern="1200" dirty="0">
                <a:solidFill>
                  <a:schemeClr val="tx1"/>
                </a:solidFill>
                <a:effectLst/>
                <a:latin typeface="+mn-lt"/>
                <a:ea typeface="+mn-ea"/>
                <a:cs typeface="+mn-cs"/>
              </a:rPr>
              <a:t>, 10</a:t>
            </a:r>
            <a:r>
              <a:rPr lang="zh-CN" altLang="en-US" sz="1200" b="0" i="0" kern="1200" dirty="0">
                <a:solidFill>
                  <a:schemeClr val="tx1"/>
                </a:solidFill>
                <a:effectLst/>
                <a:latin typeface="+mn-lt"/>
                <a:ea typeface="+mn-ea"/>
                <a:cs typeface="+mn-cs"/>
              </a:rPr>
              <a:t>分钟后分别拍摄或用手机录像拍摄坐姿。</a:t>
            </a:r>
          </a:p>
          <a:p>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2</a:t>
            </a:fld>
            <a:endParaRPr kumimoji="1" lang="zh-CN" altLang="en-US"/>
          </a:p>
        </p:txBody>
      </p:sp>
    </p:spTree>
    <p:extLst>
      <p:ext uri="{BB962C8B-B14F-4D97-AF65-F5344CB8AC3E}">
        <p14:creationId xmlns:p14="http://schemas.microsoft.com/office/powerpoint/2010/main" val="155600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r>
              <a:rPr lang="zh-CN" altLang="en-US" dirty="0">
                <a:latin typeface="Calibri" charset="0"/>
                <a:ea typeface="宋体" charset="0"/>
              </a:rPr>
              <a:t>把这一页打印出来，带着这张纸去手术室，再带上一只笔，就可以练习了。</a:t>
            </a:r>
            <a:endParaRPr lang="en-US" altLang="zh-CN" dirty="0">
              <a:latin typeface="Calibri" charset="0"/>
              <a:ea typeface="宋体" charset="0"/>
            </a:endParaRPr>
          </a:p>
          <a:p>
            <a:pPr eaLnBrk="1" hangingPunct="1">
              <a:spcBef>
                <a:spcPct val="0"/>
              </a:spcBef>
            </a:pPr>
            <a:r>
              <a:rPr lang="zh-CN" altLang="en-US" dirty="0">
                <a:latin typeface="Calibri" charset="0"/>
                <a:ea typeface="宋体" charset="0"/>
              </a:rPr>
              <a:t>平时就放在口袋里，有机会的时候就练练，可以是中午休息的时候，或者是傍晚手术完毕，或者是自己值夜班做完急诊手术以后，都是练习的机会。</a:t>
            </a:r>
            <a:endParaRPr lang="en-US" altLang="zh-CN" dirty="0">
              <a:latin typeface="Calibri" charset="0"/>
              <a:ea typeface="宋体" charset="0"/>
            </a:endParaRPr>
          </a:p>
        </p:txBody>
      </p:sp>
      <p:sp>
        <p:nvSpPr>
          <p:cNvPr id="4100" name="灯片编号占位符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5BD48123-88D6-9943-A255-6EB945D696F0}" type="slidenum">
              <a:rPr lang="zh-CN" altLang="en-US">
                <a:latin typeface="Calibri" charset="0"/>
              </a:rPr>
              <a:pPr eaLnBrk="1" hangingPunct="1"/>
              <a:t>3</a:t>
            </a:fld>
            <a:endParaRPr lang="zh-CN" altLang="en-US">
              <a:latin typeface="Calibri" charset="0"/>
            </a:endParaRPr>
          </a:p>
        </p:txBody>
      </p:sp>
    </p:spTree>
    <p:extLst>
      <p:ext uri="{BB962C8B-B14F-4D97-AF65-F5344CB8AC3E}">
        <p14:creationId xmlns:p14="http://schemas.microsoft.com/office/powerpoint/2010/main" val="1147191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Calibri" charset="0"/>
                <a:ea typeface="宋体" charset="0"/>
              </a:rPr>
              <a:t>这个练的是</a:t>
            </a:r>
            <a:r>
              <a:rPr lang="zh-CN" altLang="en-US" sz="1200" dirty="0">
                <a:latin typeface="Calibri" charset="0"/>
                <a:ea typeface="宋体" charset="0"/>
              </a:rPr>
              <a:t>显微镜的放大，缩小和调焦。</a:t>
            </a:r>
            <a:endParaRPr lang="en-US" altLang="zh-CN" sz="1200" dirty="0">
              <a:latin typeface="Calibri" charset="0"/>
              <a:ea typeface="宋体" charset="0"/>
            </a:endParaRPr>
          </a:p>
          <a:p>
            <a:endParaRPr lang="en-US" altLang="zh-CN" dirty="0">
              <a:latin typeface="Calibri" charset="0"/>
              <a:ea typeface="宋体" charset="0"/>
            </a:endParaRPr>
          </a:p>
          <a:p>
            <a:r>
              <a:rPr lang="zh-CN" altLang="en-US" dirty="0">
                <a:latin typeface="Calibri" charset="0"/>
                <a:ea typeface="宋体" charset="0"/>
              </a:rPr>
              <a:t>镜下在纸上依次用笔描绘这些圆。体会调整显微镜放大率。</a:t>
            </a:r>
            <a:endParaRPr lang="en-US" altLang="zh-CN" dirty="0">
              <a:latin typeface="Calibri" charset="0"/>
              <a:ea typeface="宋体" charset="0"/>
            </a:endParaRPr>
          </a:p>
          <a:p>
            <a:r>
              <a:rPr lang="zh-CN" altLang="en-US" dirty="0">
                <a:latin typeface="Calibri" charset="0"/>
                <a:ea typeface="宋体" charset="0"/>
              </a:rPr>
              <a:t>记住在调整放大率后及时要调整焦距，试试从大到小的时候，如果焦距不变会怎样。</a:t>
            </a:r>
            <a:endParaRPr lang="en-US" altLang="zh-CN" dirty="0">
              <a:latin typeface="Calibri" charset="0"/>
              <a:ea typeface="宋体" charset="0"/>
            </a:endParaRPr>
          </a:p>
          <a:p>
            <a:r>
              <a:rPr lang="zh-CN" altLang="en-US" dirty="0">
                <a:latin typeface="Calibri" charset="0"/>
                <a:ea typeface="宋体" charset="0"/>
              </a:rPr>
              <a:t>在不同的放大率下都试试画大圆小圆。</a:t>
            </a:r>
            <a:endParaRPr lang="en-US" altLang="zh-CN" dirty="0">
              <a:latin typeface="Calibri" charset="0"/>
              <a:ea typeface="宋体" charset="0"/>
            </a:endParaRPr>
          </a:p>
          <a:p>
            <a:endParaRPr lang="en-US" altLang="zh-CN" dirty="0">
              <a:latin typeface="Calibri" charset="0"/>
              <a:ea typeface="宋体" charset="0"/>
            </a:endParaRPr>
          </a:p>
          <a:p>
            <a:r>
              <a:rPr lang="zh-CN" altLang="en-US" dirty="0">
                <a:latin typeface="Calibri" charset="0"/>
                <a:ea typeface="宋体" charset="0"/>
              </a:rPr>
              <a:t>在右手完成后用左手重新再来一遍。在本课程中，我会不断强调用左手的事情。</a:t>
            </a:r>
            <a:endParaRPr lang="en-US" altLang="zh-CN" dirty="0">
              <a:latin typeface="Calibri" charset="0"/>
              <a:ea typeface="宋体" charset="0"/>
            </a:endParaRPr>
          </a:p>
          <a:p>
            <a:endParaRPr lang="en-US" altLang="zh-CN" dirty="0">
              <a:latin typeface="Calibri" charset="0"/>
              <a:ea typeface="宋体" charset="0"/>
            </a:endParaRPr>
          </a:p>
          <a:p>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4A788768-E942-6F4C-B588-282C544E28E0}" type="slidenum">
              <a:rPr lang="zh-CN" altLang="en-US">
                <a:latin typeface="Calibri" charset="0"/>
              </a:rPr>
              <a:pPr eaLnBrk="1" hangingPunct="1"/>
              <a:t>4</a:t>
            </a:fld>
            <a:endParaRPr lang="zh-CN" altLang="en-US">
              <a:latin typeface="Calibri" charset="0"/>
            </a:endParaRPr>
          </a:p>
        </p:txBody>
      </p:sp>
    </p:spTree>
    <p:extLst>
      <p:ext uri="{BB962C8B-B14F-4D97-AF65-F5344CB8AC3E}">
        <p14:creationId xmlns:p14="http://schemas.microsoft.com/office/powerpoint/2010/main" val="369643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Calibri" charset="0"/>
                <a:ea typeface="宋体" charset="0"/>
              </a:rPr>
              <a:t>这个训练是在练习手脚配合，</a:t>
            </a:r>
            <a:endParaRPr lang="en-US" altLang="zh-CN" dirty="0">
              <a:latin typeface="Calibri" charset="0"/>
              <a:ea typeface="宋体" charset="0"/>
            </a:endParaRPr>
          </a:p>
          <a:p>
            <a:r>
              <a:rPr lang="zh-CN" altLang="en-US" dirty="0">
                <a:latin typeface="Calibri" charset="0"/>
                <a:ea typeface="宋体" charset="0"/>
              </a:rPr>
              <a:t>要求在镜下描绘直线，使显微镜与笔尖同时移动，</a:t>
            </a:r>
            <a:endParaRPr lang="en-US" altLang="zh-CN" dirty="0">
              <a:latin typeface="Calibri" charset="0"/>
              <a:ea typeface="宋体" charset="0"/>
            </a:endParaRPr>
          </a:p>
          <a:p>
            <a:r>
              <a:rPr lang="zh-CN" altLang="en-US" dirty="0">
                <a:latin typeface="Calibri" charset="0"/>
                <a:ea typeface="宋体" charset="0"/>
              </a:rPr>
              <a:t>分别训练垂直、水平、倾斜的移动，</a:t>
            </a:r>
            <a:endParaRPr lang="en-US" altLang="zh-CN" dirty="0">
              <a:latin typeface="Calibri" charset="0"/>
              <a:ea typeface="宋体" charset="0"/>
            </a:endParaRPr>
          </a:p>
          <a:p>
            <a:r>
              <a:rPr lang="zh-CN" altLang="en-US" dirty="0">
                <a:latin typeface="Calibri" charset="0"/>
                <a:ea typeface="宋体" charset="0"/>
              </a:rPr>
              <a:t>分别训练不同放大率下的移动，</a:t>
            </a:r>
            <a:endParaRPr lang="en-US" altLang="zh-CN" dirty="0">
              <a:latin typeface="Calibri" charset="0"/>
              <a:ea typeface="宋体" charset="0"/>
            </a:endParaRPr>
          </a:p>
          <a:p>
            <a:r>
              <a:rPr lang="zh-CN" altLang="en-US" dirty="0">
                <a:latin typeface="Calibri" charset="0"/>
                <a:ea typeface="宋体" charset="0"/>
              </a:rPr>
              <a:t>右手完成后以左手重试，</a:t>
            </a:r>
          </a:p>
          <a:p>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A0A508D-9897-8544-B83B-517E5C526E0E}" type="slidenum">
              <a:rPr lang="zh-CN" altLang="en-US">
                <a:latin typeface="Calibri" charset="0"/>
              </a:rPr>
              <a:pPr eaLnBrk="1" hangingPunct="1"/>
              <a:t>5</a:t>
            </a:fld>
            <a:endParaRPr lang="zh-CN" altLang="en-US">
              <a:latin typeface="Calibri" charset="0"/>
            </a:endParaRPr>
          </a:p>
        </p:txBody>
      </p:sp>
    </p:spTree>
    <p:extLst>
      <p:ext uri="{BB962C8B-B14F-4D97-AF65-F5344CB8AC3E}">
        <p14:creationId xmlns:p14="http://schemas.microsoft.com/office/powerpoint/2010/main" val="269388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Calibri" charset="0"/>
                <a:ea typeface="宋体" charset="0"/>
              </a:rPr>
              <a:t>刚才是平面的练习，现在转入到立体的物体上，</a:t>
            </a:r>
            <a:endParaRPr lang="en-US" altLang="zh-CN" dirty="0">
              <a:latin typeface="Calibri" charset="0"/>
              <a:ea typeface="宋体" charset="0"/>
            </a:endParaRPr>
          </a:p>
          <a:p>
            <a:r>
              <a:rPr lang="zh-CN" altLang="en-US" dirty="0">
                <a:latin typeface="Calibri" charset="0"/>
                <a:ea typeface="宋体" charset="0"/>
              </a:rPr>
              <a:t>把这些图形折叠成</a:t>
            </a:r>
            <a:r>
              <a:rPr lang="zh-CN" altLang="zh-CN" dirty="0">
                <a:latin typeface="Calibri" charset="0"/>
                <a:ea typeface="宋体" charset="0"/>
              </a:rPr>
              <a:t>M</a:t>
            </a:r>
            <a:r>
              <a:rPr lang="zh-CN" altLang="en-US" dirty="0">
                <a:latin typeface="Calibri" charset="0"/>
                <a:ea typeface="宋体" charset="0"/>
              </a:rPr>
              <a:t>型。立体摆放于镜下，水平移动显微镜，同时调焦，使视线中心图像依次清晰。</a:t>
            </a:r>
            <a:endParaRPr lang="en-US" altLang="zh-CN" dirty="0">
              <a:latin typeface="Calibri" charset="0"/>
              <a:ea typeface="宋体" charset="0"/>
            </a:endParaRPr>
          </a:p>
          <a:p>
            <a:r>
              <a:rPr lang="zh-CN" altLang="en-US" dirty="0">
                <a:latin typeface="Calibri" charset="0"/>
                <a:ea typeface="宋体" charset="0"/>
              </a:rPr>
              <a:t>训练不同放大率</a:t>
            </a:r>
            <a:endParaRPr lang="en-US" altLang="zh-CN" dirty="0">
              <a:latin typeface="Calibri" charset="0"/>
              <a:ea typeface="宋体" charset="0"/>
            </a:endParaRPr>
          </a:p>
          <a:p>
            <a:endParaRPr lang="en-US" altLang="zh-CN" dirty="0">
              <a:latin typeface="Calibri" charset="0"/>
              <a:ea typeface="宋体" charset="0"/>
            </a:endParaRPr>
          </a:p>
          <a:p>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E080C16-5F5A-A646-9570-841CCC8990A1}" type="slidenum">
              <a:rPr lang="zh-CN" altLang="en-US">
                <a:latin typeface="Calibri" charset="0"/>
              </a:rPr>
              <a:pPr eaLnBrk="1" hangingPunct="1"/>
              <a:t>6</a:t>
            </a:fld>
            <a:endParaRPr lang="zh-CN" altLang="en-US">
              <a:latin typeface="Calibri" charset="0"/>
            </a:endParaRPr>
          </a:p>
        </p:txBody>
      </p:sp>
    </p:spTree>
    <p:extLst>
      <p:ext uri="{BB962C8B-B14F-4D97-AF65-F5344CB8AC3E}">
        <p14:creationId xmlns:p14="http://schemas.microsoft.com/office/powerpoint/2010/main" val="416614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Calibri" charset="0"/>
                <a:ea typeface="宋体" charset="0"/>
              </a:rPr>
              <a:t>这个练习把之前的几个练习合并在一起。</a:t>
            </a:r>
            <a:endParaRPr lang="en-US" altLang="zh-CN" dirty="0">
              <a:latin typeface="Calibri" charset="0"/>
              <a:ea typeface="宋体" charset="0"/>
            </a:endParaRPr>
          </a:p>
          <a:p>
            <a:endParaRPr lang="en-US" altLang="zh-CN" dirty="0">
              <a:latin typeface="Calibri" charset="0"/>
              <a:ea typeface="宋体" charset="0"/>
            </a:endParaRPr>
          </a:p>
          <a:p>
            <a:r>
              <a:rPr lang="zh-CN" altLang="en-US" dirty="0">
                <a:latin typeface="Calibri" charset="0"/>
                <a:ea typeface="宋体" charset="0"/>
              </a:rPr>
              <a:t>将迷宫裁下，折成</a:t>
            </a:r>
            <a:r>
              <a:rPr lang="en-US" altLang="zh-CN" dirty="0">
                <a:latin typeface="Calibri" charset="0"/>
                <a:ea typeface="宋体" charset="0"/>
              </a:rPr>
              <a:t>W</a:t>
            </a:r>
            <a:r>
              <a:rPr lang="zh-CN" altLang="en-US" dirty="0">
                <a:latin typeface="Calibri" charset="0"/>
                <a:ea typeface="宋体" charset="0"/>
              </a:rPr>
              <a:t>型，立体放置于镜下，用笔尖指引走迷宫</a:t>
            </a:r>
            <a:endParaRPr lang="en-US" altLang="zh-CN" dirty="0">
              <a:latin typeface="Calibri" charset="0"/>
              <a:ea typeface="宋体" charset="0"/>
            </a:endParaRPr>
          </a:p>
          <a:p>
            <a:r>
              <a:rPr lang="zh-CN" altLang="en-US" dirty="0">
                <a:latin typeface="Calibri" charset="0"/>
                <a:ea typeface="宋体" charset="0"/>
              </a:rPr>
              <a:t>训练不同放大率，右手完成后以左手重试。</a:t>
            </a:r>
            <a:endParaRPr lang="en-US" altLang="zh-CN" dirty="0">
              <a:latin typeface="Calibri" charset="0"/>
              <a:ea typeface="宋体" charset="0"/>
            </a:endParaRPr>
          </a:p>
          <a:p>
            <a:endParaRPr lang="en-US" altLang="zh-CN" dirty="0">
              <a:latin typeface="Calibri" charset="0"/>
              <a:ea typeface="宋体" charset="0"/>
            </a:endParaRPr>
          </a:p>
          <a:p>
            <a:r>
              <a:rPr lang="zh-CN" altLang="en-US" dirty="0">
                <a:latin typeface="Calibri" charset="0"/>
                <a:ea typeface="宋体" charset="0"/>
              </a:rPr>
              <a:t>可以给自己计时，或者与同伴互相比赛。</a:t>
            </a:r>
          </a:p>
          <a:p>
            <a:endParaRPr lang="en-US" altLang="zh-CN" dirty="0">
              <a:latin typeface="Calibri" charset="0"/>
              <a:ea typeface="宋体" charset="0"/>
            </a:endParaRPr>
          </a:p>
          <a:p>
            <a:endParaRPr lang="zh-CN" altLang="en-US" dirty="0">
              <a:latin typeface="Calibri" charset="0"/>
              <a:ea typeface="宋体" charset="0"/>
            </a:endParaRPr>
          </a:p>
          <a:p>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3E635E1F-CE7F-F942-A223-9E7D98C1EBC2}" type="slidenum">
              <a:rPr lang="zh-CN" altLang="en-US">
                <a:latin typeface="Calibri" charset="0"/>
              </a:rPr>
              <a:pPr eaLnBrk="1" hangingPunct="1"/>
              <a:t>7</a:t>
            </a:fld>
            <a:endParaRPr lang="zh-CN" altLang="en-US">
              <a:latin typeface="Calibri" charset="0"/>
            </a:endParaRPr>
          </a:p>
        </p:txBody>
      </p:sp>
    </p:spTree>
    <p:extLst>
      <p:ext uri="{BB962C8B-B14F-4D97-AF65-F5344CB8AC3E}">
        <p14:creationId xmlns:p14="http://schemas.microsoft.com/office/powerpoint/2010/main" val="32490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dirty="0">
                <a:latin typeface="Calibri" charset="0"/>
                <a:ea typeface="宋体" charset="0"/>
              </a:rPr>
              <a:t>最后一项练习，就是眼睛不离开显微镜的器械传递，需要两个人一起。</a:t>
            </a:r>
            <a:endParaRPr lang="en-US" altLang="zh-CN" dirty="0">
              <a:latin typeface="Calibri" charset="0"/>
              <a:ea typeface="宋体" charset="0"/>
            </a:endParaRPr>
          </a:p>
          <a:p>
            <a:r>
              <a:rPr lang="zh-CN" altLang="en-US" dirty="0">
                <a:latin typeface="Calibri" charset="0"/>
                <a:ea typeface="宋体" charset="0"/>
              </a:rPr>
              <a:t>术者眼睛不离开显微镜，从助手中接过笔，在圆心画点，再将笔交还助手，右手完成后以左手重试。助手也可以分别坐在不同位置上。</a:t>
            </a:r>
            <a:endParaRPr lang="en-US" altLang="zh-CN" dirty="0">
              <a:latin typeface="Calibri" charset="0"/>
              <a:ea typeface="宋体" charset="0"/>
            </a:endParaRPr>
          </a:p>
          <a:p>
            <a:r>
              <a:rPr lang="zh-CN" altLang="en-US" dirty="0">
                <a:latin typeface="Calibri" charset="0"/>
                <a:ea typeface="宋体" charset="0"/>
              </a:rPr>
              <a:t>记住，你的手会自动伸向眼睛看的方向，由于显微镜上的反射镜，所以你需要把手向怀里送一些，试试看吧。</a:t>
            </a:r>
            <a:endParaRPr lang="en-US" altLang="zh-CN" dirty="0">
              <a:latin typeface="Calibri" charset="0"/>
              <a:ea typeface="宋体" charset="0"/>
            </a:endParaRPr>
          </a:p>
          <a:p>
            <a:endParaRPr lang="en-US" altLang="zh-CN" dirty="0">
              <a:latin typeface="Calibri" charset="0"/>
              <a:ea typeface="宋体" charset="0"/>
            </a:endParaRPr>
          </a:p>
          <a:p>
            <a:endParaRPr lang="zh-CN" altLang="en-US" dirty="0">
              <a:latin typeface="Calibri" charset="0"/>
              <a:ea typeface="宋体" charset="0"/>
            </a:endParaRPr>
          </a:p>
        </p:txBody>
      </p:sp>
      <p:sp>
        <p:nvSpPr>
          <p:cNvPr id="4" name="灯片编号占位符 3"/>
          <p:cNvSpPr>
            <a:spLocks noGrp="1"/>
          </p:cNvSpPr>
          <p:nvPr>
            <p:ph type="sldNum" sz="quarter" idx="5"/>
          </p:nvPr>
        </p:nvSpPr>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8C77F1A-4B5C-6B4E-8D57-2BA0BAE5C55A}" type="slidenum">
              <a:rPr lang="zh-CN" altLang="en-US">
                <a:latin typeface="Calibri" charset="0"/>
              </a:rPr>
              <a:pPr eaLnBrk="1" hangingPunct="1"/>
              <a:t>8</a:t>
            </a:fld>
            <a:endParaRPr lang="zh-CN" altLang="en-US">
              <a:latin typeface="Calibri" charset="0"/>
            </a:endParaRPr>
          </a:p>
        </p:txBody>
      </p:sp>
    </p:spTree>
    <p:extLst>
      <p:ext uri="{BB962C8B-B14F-4D97-AF65-F5344CB8AC3E}">
        <p14:creationId xmlns:p14="http://schemas.microsoft.com/office/powerpoint/2010/main" val="327364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当你完成器械传递练习，请回顾一下你学会这个动作的过程，</a:t>
            </a:r>
            <a:endParaRPr lang="en-US" altLang="zh-CN" dirty="0">
              <a:latin typeface="Calibri"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一开始，可能你根本不相信眼睛不看就能把器械接过来还能一步到位送到镜下，</a:t>
            </a:r>
            <a:endParaRPr lang="en-US" altLang="zh-CN" dirty="0">
              <a:latin typeface="Calibri"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接着，你需要用头脑理解为什么这个动作做起来困难，因为是我们的视线被显微镜偏折了，而我们的手会去找自己眼睛看的方向。</a:t>
            </a:r>
            <a:endParaRPr lang="en-US" altLang="zh-CN" dirty="0">
              <a:latin typeface="Calibri"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然后，你通过原理来寻找解决方案，既然手容易放远，那么收回近一些也许可以解决。</a:t>
            </a:r>
            <a:endParaRPr lang="en-US" altLang="zh-CN" dirty="0">
              <a:latin typeface="Calibri"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最后，你通过反复练习固化这个动作，动作好像存储到了肌肉里，一旦形成肌肉记忆，你就不必再从原理开始推导，而形成一种习惯了。</a:t>
            </a:r>
            <a:endParaRPr lang="en-US" altLang="zh-CN" dirty="0">
              <a:latin typeface="Calibri"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Calibri"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Calibri" charset="0"/>
                <a:ea typeface="宋体" charset="0"/>
              </a:rPr>
              <a:t>理解原理，找出正确动作，反复</a:t>
            </a:r>
            <a:r>
              <a:rPr lang="zh-CN" altLang="en-US">
                <a:latin typeface="Calibri" charset="0"/>
                <a:ea typeface="宋体" charset="0"/>
              </a:rPr>
              <a:t>练习形成肌肉记忆，这</a:t>
            </a:r>
            <a:r>
              <a:rPr lang="zh-CN" altLang="en-US" dirty="0">
                <a:latin typeface="Calibri" charset="0"/>
                <a:ea typeface="宋体" charset="0"/>
              </a:rPr>
              <a:t>是一种练习显微手术</a:t>
            </a:r>
            <a:r>
              <a:rPr lang="zh-CN" altLang="en-US">
                <a:latin typeface="Calibri" charset="0"/>
                <a:ea typeface="宋体" charset="0"/>
              </a:rPr>
              <a:t>操作的模式。</a:t>
            </a:r>
            <a:endParaRPr lang="zh-CN" altLang="en-US" dirty="0">
              <a:latin typeface="Calibri" charset="0"/>
              <a:ea typeface="宋体" charset="0"/>
            </a:endParaRPr>
          </a:p>
          <a:p>
            <a:endParaRPr kumimoji="1" lang="zh-CN" altLang="en-US" dirty="0"/>
          </a:p>
        </p:txBody>
      </p:sp>
      <p:sp>
        <p:nvSpPr>
          <p:cNvPr id="4" name="灯片编号占位符 3"/>
          <p:cNvSpPr>
            <a:spLocks noGrp="1"/>
          </p:cNvSpPr>
          <p:nvPr>
            <p:ph type="sldNum" sz="quarter" idx="5"/>
          </p:nvPr>
        </p:nvSpPr>
        <p:spPr/>
        <p:txBody>
          <a:bodyPr/>
          <a:lstStyle/>
          <a:p>
            <a:fld id="{C1E450D4-F945-DD4F-843C-4A6573BE3ABC}" type="slidenum">
              <a:rPr kumimoji="1" lang="zh-CN" altLang="en-US" smtClean="0"/>
              <a:t>9</a:t>
            </a:fld>
            <a:endParaRPr kumimoji="1" lang="zh-CN" altLang="en-US"/>
          </a:p>
        </p:txBody>
      </p:sp>
    </p:spTree>
    <p:extLst>
      <p:ext uri="{BB962C8B-B14F-4D97-AF65-F5344CB8AC3E}">
        <p14:creationId xmlns:p14="http://schemas.microsoft.com/office/powerpoint/2010/main" val="63032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5457237" cy="1102519"/>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2914650"/>
            <a:ext cx="4771437"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26391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92482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239918" y="154781"/>
            <a:ext cx="1779882" cy="4746478"/>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457200" y="154781"/>
            <a:ext cx="3691467" cy="474647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227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1422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5129094"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5129094"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386317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79337"/>
            <a:ext cx="2562578" cy="373133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p:cNvSpPr>
            <a:spLocks noGrp="1"/>
          </p:cNvSpPr>
          <p:nvPr>
            <p:ph sz="half" idx="2"/>
          </p:nvPr>
        </p:nvSpPr>
        <p:spPr>
          <a:xfrm>
            <a:off x="3245557" y="1172927"/>
            <a:ext cx="2774244" cy="37377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6044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5562600" cy="85725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151335"/>
            <a:ext cx="2459096"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5"/>
            <a:ext cx="2459096" cy="32606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p:cNvSpPr>
            <a:spLocks noGrp="1"/>
          </p:cNvSpPr>
          <p:nvPr>
            <p:ph type="body" sz="quarter" idx="3"/>
          </p:nvPr>
        </p:nvSpPr>
        <p:spPr>
          <a:xfrm>
            <a:off x="3301999" y="1151335"/>
            <a:ext cx="271780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3302000" y="1631156"/>
            <a:ext cx="2717799" cy="326069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18845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4316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10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1537169" cy="871538"/>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2135717" y="204787"/>
            <a:ext cx="388408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1" y="1076326"/>
            <a:ext cx="1537169"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50036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81000" y="3579047"/>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381000"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381000" y="4004101"/>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985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圆角矩形 7"/>
          <p:cNvSpPr/>
          <p:nvPr/>
        </p:nvSpPr>
        <p:spPr>
          <a:xfrm>
            <a:off x="141111" y="84666"/>
            <a:ext cx="6048963" cy="4920075"/>
          </a:xfrm>
          <a:prstGeom prst="roundRect">
            <a:avLst>
              <a:gd name="adj" fmla="val 2065"/>
            </a:avLst>
          </a:prstGeom>
          <a:solidFill>
            <a:schemeClr val="bg1"/>
          </a:solidFill>
          <a:ln>
            <a:solidFill>
              <a:srgbClr val="F2F2F2"/>
            </a:solidFill>
          </a:ln>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zh-CN" altLang="en-US">
              <a:effectLst>
                <a:glow rad="63500">
                  <a:schemeClr val="accent1">
                    <a:satMod val="175000"/>
                    <a:alpha val="40000"/>
                  </a:schemeClr>
                </a:glow>
                <a:outerShdw blurRad="50800" dist="38100" dir="10800000" algn="r" rotWithShape="0">
                  <a:prstClr val="black">
                    <a:alpha val="40000"/>
                  </a:prstClr>
                </a:outerShdw>
              </a:effectLst>
            </a:endParaRPr>
          </a:p>
        </p:txBody>
      </p:sp>
      <p:sp>
        <p:nvSpPr>
          <p:cNvPr id="1029" name="标题占位符 1"/>
          <p:cNvSpPr>
            <a:spLocks noGrp="1"/>
          </p:cNvSpPr>
          <p:nvPr>
            <p:ph type="title"/>
          </p:nvPr>
        </p:nvSpPr>
        <p:spPr bwMode="auto">
          <a:xfrm>
            <a:off x="292100" y="206375"/>
            <a:ext cx="57277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292100" y="1200150"/>
            <a:ext cx="5727700" cy="3673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9" name="半闭框 8"/>
          <p:cNvSpPr/>
          <p:nvPr/>
        </p:nvSpPr>
        <p:spPr>
          <a:xfrm flipV="1">
            <a:off x="6330950" y="4137025"/>
            <a:ext cx="163513" cy="173038"/>
          </a:xfrm>
          <a:prstGeom prst="halfFrame">
            <a:avLst/>
          </a:prstGeom>
          <a:solidFill>
            <a:srgbClr val="FFFFFF">
              <a:alpha val="88000"/>
            </a:srgb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0" name="半闭框 9"/>
          <p:cNvSpPr/>
          <p:nvPr/>
        </p:nvSpPr>
        <p:spPr>
          <a:xfrm>
            <a:off x="6330950" y="908050"/>
            <a:ext cx="163513" cy="173038"/>
          </a:xfrm>
          <a:prstGeom prst="halfFrame">
            <a:avLst/>
          </a:prstGeom>
          <a:solidFill>
            <a:srgbClr val="FFFFFF">
              <a:alpha val="23000"/>
            </a:srgbClr>
          </a:solidFill>
          <a:ln>
            <a:solidFill>
              <a:srgbClr val="F2F2F2"/>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kumimoji="1" sz="4400" kern="1200">
          <a:solidFill>
            <a:schemeClr val="tx1"/>
          </a:solidFill>
          <a:latin typeface="+mj-lt"/>
          <a:ea typeface="+mj-ea"/>
          <a:cs typeface="宋体" charset="0"/>
        </a:defRPr>
      </a:lvl1pPr>
      <a:lvl2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2pPr>
      <a:lvl3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3pPr>
      <a:lvl4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4pPr>
      <a:lvl5pPr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5pPr>
      <a:lvl6pPr marL="4572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6pPr>
      <a:lvl7pPr marL="9144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7pPr>
      <a:lvl8pPr marL="13716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8pPr>
      <a:lvl9pPr marL="1828800" algn="ctr" defTabSz="457200" rtl="0" eaLnBrk="1" fontAlgn="base" hangingPunct="1">
        <a:spcBef>
          <a:spcPct val="0"/>
        </a:spcBef>
        <a:spcAft>
          <a:spcPct val="0"/>
        </a:spcAft>
        <a:defRPr kumimoji="1" sz="4400">
          <a:solidFill>
            <a:schemeClr val="tx1"/>
          </a:solidFill>
          <a:latin typeface="Calibri" charset="0"/>
          <a:ea typeface="宋体" charset="0"/>
          <a:cs typeface="宋体" charset="0"/>
        </a:defRPr>
      </a:lvl9pPr>
    </p:titleStyle>
    <p:bodyStyle>
      <a:lvl1pPr marL="342900" indent="-342900" algn="l" defTabSz="457200" rtl="0" eaLnBrk="1" fontAlgn="base" hangingPunct="1">
        <a:spcBef>
          <a:spcPct val="20000"/>
        </a:spcBef>
        <a:spcAft>
          <a:spcPct val="0"/>
        </a:spcAft>
        <a:buFont typeface="Arial" charset="0"/>
        <a:buChar char="•"/>
        <a:defRPr kumimoji="1" sz="3200" kern="1200">
          <a:solidFill>
            <a:schemeClr val="tx1"/>
          </a:solidFill>
          <a:latin typeface="+mn-lt"/>
          <a:ea typeface="+mn-ea"/>
          <a:cs typeface="宋体" charset="0"/>
        </a:defRPr>
      </a:lvl1pPr>
      <a:lvl2pPr marL="742950" indent="-285750" algn="l" defTabSz="457200"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3"/>
          <p:cNvSpPr>
            <a:spLocks noGrp="1"/>
          </p:cNvSpPr>
          <p:nvPr>
            <p:ph type="ctrTitle"/>
          </p:nvPr>
        </p:nvSpPr>
        <p:spPr>
          <a:xfrm>
            <a:off x="533400" y="1469231"/>
            <a:ext cx="5457237" cy="1102519"/>
          </a:xfrm>
        </p:spPr>
        <p:txBody>
          <a:bodyPr/>
          <a:lstStyle/>
          <a:p>
            <a:r>
              <a:rPr lang="zh-CN" altLang="en-US" dirty="0">
                <a:latin typeface="Calibri" charset="0"/>
                <a:ea typeface="宋体" charset="0"/>
              </a:rPr>
              <a:t>显微镜操作训练</a:t>
            </a:r>
          </a:p>
        </p:txBody>
      </p:sp>
    </p:spTree>
    <p:extLst>
      <p:ext uri="{BB962C8B-B14F-4D97-AF65-F5344CB8AC3E}">
        <p14:creationId xmlns:p14="http://schemas.microsoft.com/office/powerpoint/2010/main" val="169989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初始化显微镜</a:t>
            </a:r>
            <a:endParaRPr kumimoji="1" lang="en-US" altLang="zh-CN" dirty="0"/>
          </a:p>
          <a:p>
            <a:r>
              <a:rPr kumimoji="1" lang="zh-CN" altLang="en-US" dirty="0"/>
              <a:t>设置好显微镜下录像</a:t>
            </a:r>
            <a:endParaRPr kumimoji="1" lang="en-US" altLang="zh-CN" dirty="0"/>
          </a:p>
          <a:p>
            <a:r>
              <a:rPr kumimoji="1" lang="zh-CN" altLang="en-US" dirty="0"/>
              <a:t>用手机或由同伴拍摄坐姿正侧位照片</a:t>
            </a:r>
            <a:endParaRPr kumimoji="1" lang="en-US" altLang="zh-CN" dirty="0"/>
          </a:p>
          <a:p>
            <a:pPr lvl="1"/>
            <a:r>
              <a:rPr kumimoji="1" lang="zh-CN" altLang="en-US" dirty="0"/>
              <a:t>练习</a:t>
            </a:r>
            <a:r>
              <a:rPr kumimoji="1" lang="en-US" altLang="zh-CN" dirty="0"/>
              <a:t>0</a:t>
            </a:r>
            <a:r>
              <a:rPr kumimoji="1" lang="zh-CN" altLang="en-US" dirty="0"/>
              <a:t>分钟，</a:t>
            </a:r>
            <a:r>
              <a:rPr kumimoji="1" lang="en-US" altLang="zh-CN" dirty="0"/>
              <a:t>5</a:t>
            </a:r>
            <a:r>
              <a:rPr kumimoji="1" lang="zh-CN" altLang="en-US" dirty="0"/>
              <a:t>分钟，</a:t>
            </a:r>
            <a:r>
              <a:rPr kumimoji="1" lang="en-US" altLang="zh-CN" dirty="0"/>
              <a:t>10</a:t>
            </a:r>
            <a:r>
              <a:rPr kumimoji="1" lang="zh-CN" altLang="en-US" dirty="0"/>
              <a:t>分钟时</a:t>
            </a:r>
            <a:r>
              <a:rPr kumimoji="1" lang="en-US" altLang="zh-CN" dirty="0"/>
              <a:t>……</a:t>
            </a:r>
          </a:p>
          <a:p>
            <a:r>
              <a:rPr kumimoji="1" lang="zh-CN" altLang="en-US" dirty="0"/>
              <a:t>或手机持续拍摄坐姿</a:t>
            </a:r>
            <a:endParaRPr kumimoji="1" lang="en-US" altLang="zh-CN" dirty="0"/>
          </a:p>
        </p:txBody>
      </p:sp>
    </p:spTree>
    <p:extLst>
      <p:ext uri="{BB962C8B-B14F-4D97-AF65-F5344CB8AC3E}">
        <p14:creationId xmlns:p14="http://schemas.microsoft.com/office/powerpoint/2010/main" val="283024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C608F26-8D27-B040-AC96-1C4BA360FB8E}"/>
              </a:ext>
            </a:extLst>
          </p:cNvPr>
          <p:cNvGrpSpPr/>
          <p:nvPr/>
        </p:nvGrpSpPr>
        <p:grpSpPr>
          <a:xfrm>
            <a:off x="15240" y="380434"/>
            <a:ext cx="6026331" cy="4473505"/>
            <a:chOff x="15240" y="-498633"/>
            <a:chExt cx="6858000" cy="5352573"/>
          </a:xfrm>
        </p:grpSpPr>
        <p:grpSp>
          <p:nvGrpSpPr>
            <p:cNvPr id="3074" name="组合 18"/>
            <p:cNvGrpSpPr>
              <a:grpSpLocks/>
            </p:cNvGrpSpPr>
            <p:nvPr/>
          </p:nvGrpSpPr>
          <p:grpSpPr bwMode="auto">
            <a:xfrm>
              <a:off x="4524137" y="3038237"/>
              <a:ext cx="647700" cy="647700"/>
              <a:chOff x="2483768" y="2852936"/>
              <a:chExt cx="3384376" cy="3384376"/>
            </a:xfrm>
          </p:grpSpPr>
          <p:sp>
            <p:nvSpPr>
              <p:cNvPr id="20" name="椭圆 19"/>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1" name="椭圆 20"/>
              <p:cNvSpPr/>
              <p:nvPr/>
            </p:nvSpPr>
            <p:spPr>
              <a:xfrm>
                <a:off x="2776166" y="3145334"/>
                <a:ext cx="2799576"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3093453" y="3462621"/>
                <a:ext cx="2165005"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3584932" y="3954100"/>
                <a:ext cx="118204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75" name="组合 23"/>
            <p:cNvGrpSpPr>
              <a:grpSpLocks/>
            </p:cNvGrpSpPr>
            <p:nvPr/>
          </p:nvGrpSpPr>
          <p:grpSpPr bwMode="auto">
            <a:xfrm>
              <a:off x="3335894" y="3038237"/>
              <a:ext cx="648890" cy="647700"/>
              <a:chOff x="2483768" y="2852936"/>
              <a:chExt cx="3384376" cy="3384376"/>
            </a:xfrm>
          </p:grpSpPr>
          <p:sp>
            <p:nvSpPr>
              <p:cNvPr id="25" name="椭圆 2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2775630" y="3145334"/>
                <a:ext cx="2800652"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3092335" y="3462621"/>
                <a:ext cx="2167242"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 name="椭圆 27"/>
              <p:cNvSpPr/>
              <p:nvPr/>
            </p:nvSpPr>
            <p:spPr>
              <a:xfrm>
                <a:off x="3589124" y="3954100"/>
                <a:ext cx="117366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76" name="组合 28"/>
            <p:cNvGrpSpPr>
              <a:grpSpLocks/>
            </p:cNvGrpSpPr>
            <p:nvPr/>
          </p:nvGrpSpPr>
          <p:grpSpPr bwMode="auto">
            <a:xfrm>
              <a:off x="2255996" y="3038237"/>
              <a:ext cx="647700" cy="647700"/>
              <a:chOff x="2483768" y="2852936"/>
              <a:chExt cx="3384376" cy="3384376"/>
            </a:xfrm>
          </p:grpSpPr>
          <p:sp>
            <p:nvSpPr>
              <p:cNvPr id="30" name="椭圆 29"/>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 name="椭圆 30"/>
              <p:cNvSpPr/>
              <p:nvPr/>
            </p:nvSpPr>
            <p:spPr>
              <a:xfrm>
                <a:off x="2776170" y="3145334"/>
                <a:ext cx="2799576"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2" name="椭圆 31"/>
              <p:cNvSpPr/>
              <p:nvPr/>
            </p:nvSpPr>
            <p:spPr>
              <a:xfrm>
                <a:off x="3093453" y="3462621"/>
                <a:ext cx="2165005"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 name="椭圆 32"/>
              <p:cNvSpPr/>
              <p:nvPr/>
            </p:nvSpPr>
            <p:spPr>
              <a:xfrm>
                <a:off x="3584936" y="3954100"/>
                <a:ext cx="118204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77" name="组合 33"/>
            <p:cNvGrpSpPr>
              <a:grpSpLocks/>
            </p:cNvGrpSpPr>
            <p:nvPr/>
          </p:nvGrpSpPr>
          <p:grpSpPr bwMode="auto">
            <a:xfrm>
              <a:off x="1014175" y="3038237"/>
              <a:ext cx="648890" cy="647700"/>
              <a:chOff x="2483768" y="2852936"/>
              <a:chExt cx="3384376" cy="3384376"/>
            </a:xfrm>
          </p:grpSpPr>
          <p:sp>
            <p:nvSpPr>
              <p:cNvPr id="35" name="椭圆 3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6" name="椭圆 35"/>
              <p:cNvSpPr/>
              <p:nvPr/>
            </p:nvSpPr>
            <p:spPr>
              <a:xfrm>
                <a:off x="2775630" y="3145334"/>
                <a:ext cx="2800652"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7" name="椭圆 36"/>
              <p:cNvSpPr/>
              <p:nvPr/>
            </p:nvSpPr>
            <p:spPr>
              <a:xfrm>
                <a:off x="3092335" y="3462621"/>
                <a:ext cx="2167242"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8" name="椭圆 37"/>
              <p:cNvSpPr/>
              <p:nvPr/>
            </p:nvSpPr>
            <p:spPr>
              <a:xfrm>
                <a:off x="3589124" y="3954100"/>
                <a:ext cx="117366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78" name="组合 53"/>
            <p:cNvGrpSpPr>
              <a:grpSpLocks/>
            </p:cNvGrpSpPr>
            <p:nvPr/>
          </p:nvGrpSpPr>
          <p:grpSpPr bwMode="auto">
            <a:xfrm>
              <a:off x="1176100" y="2552462"/>
              <a:ext cx="323850" cy="323850"/>
              <a:chOff x="2483768" y="2852936"/>
              <a:chExt cx="3384376" cy="3384376"/>
            </a:xfrm>
          </p:grpSpPr>
          <p:sp>
            <p:nvSpPr>
              <p:cNvPr id="55" name="椭圆 5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6" name="椭圆 55"/>
              <p:cNvSpPr/>
              <p:nvPr/>
            </p:nvSpPr>
            <p:spPr>
              <a:xfrm>
                <a:off x="2769943" y="3139111"/>
                <a:ext cx="2812018"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7" name="椭圆 56"/>
              <p:cNvSpPr/>
              <p:nvPr/>
            </p:nvSpPr>
            <p:spPr>
              <a:xfrm>
                <a:off x="3093449" y="3462617"/>
                <a:ext cx="2165005"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8" name="椭圆 57"/>
              <p:cNvSpPr/>
              <p:nvPr/>
            </p:nvSpPr>
            <p:spPr>
              <a:xfrm>
                <a:off x="3591152" y="3960320"/>
                <a:ext cx="1169601"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79" name="组合 58"/>
            <p:cNvGrpSpPr>
              <a:grpSpLocks/>
            </p:cNvGrpSpPr>
            <p:nvPr/>
          </p:nvGrpSpPr>
          <p:grpSpPr bwMode="auto">
            <a:xfrm>
              <a:off x="2417922" y="2552462"/>
              <a:ext cx="270272" cy="270272"/>
              <a:chOff x="2483768" y="2852936"/>
              <a:chExt cx="3384376" cy="3384376"/>
            </a:xfrm>
          </p:grpSpPr>
          <p:sp>
            <p:nvSpPr>
              <p:cNvPr id="60" name="椭圆 59"/>
              <p:cNvSpPr/>
              <p:nvPr/>
            </p:nvSpPr>
            <p:spPr>
              <a:xfrm>
                <a:off x="2483768" y="2852936"/>
                <a:ext cx="3384376" cy="3384376"/>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1" name="椭圆 60"/>
              <p:cNvSpPr/>
              <p:nvPr/>
            </p:nvSpPr>
            <p:spPr>
              <a:xfrm>
                <a:off x="2781950" y="3151119"/>
                <a:ext cx="2788011" cy="2788009"/>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2" name="椭圆 61"/>
              <p:cNvSpPr/>
              <p:nvPr/>
            </p:nvSpPr>
            <p:spPr>
              <a:xfrm>
                <a:off x="3095047" y="3464207"/>
                <a:ext cx="2161818" cy="2161834"/>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3" name="椭圆 62"/>
              <p:cNvSpPr/>
              <p:nvPr/>
            </p:nvSpPr>
            <p:spPr>
              <a:xfrm>
                <a:off x="3587043" y="3956214"/>
                <a:ext cx="1177826" cy="1177819"/>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80" name="组合 63"/>
            <p:cNvGrpSpPr>
              <a:grpSpLocks/>
            </p:cNvGrpSpPr>
            <p:nvPr/>
          </p:nvGrpSpPr>
          <p:grpSpPr bwMode="auto">
            <a:xfrm>
              <a:off x="3606165" y="2606040"/>
              <a:ext cx="161925" cy="161925"/>
              <a:chOff x="2483768" y="2852936"/>
              <a:chExt cx="3384376" cy="3384376"/>
            </a:xfrm>
          </p:grpSpPr>
          <p:sp>
            <p:nvSpPr>
              <p:cNvPr id="65" name="椭圆 64"/>
              <p:cNvSpPr/>
              <p:nvPr/>
            </p:nvSpPr>
            <p:spPr>
              <a:xfrm>
                <a:off x="2483768" y="2852936"/>
                <a:ext cx="3384376" cy="3384376"/>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6" name="椭圆 65"/>
              <p:cNvSpPr/>
              <p:nvPr/>
            </p:nvSpPr>
            <p:spPr>
              <a:xfrm>
                <a:off x="2782389" y="3151557"/>
                <a:ext cx="2787133" cy="2787133"/>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7" name="椭圆 66"/>
              <p:cNvSpPr/>
              <p:nvPr/>
            </p:nvSpPr>
            <p:spPr>
              <a:xfrm>
                <a:off x="3081011" y="3450179"/>
                <a:ext cx="2189890" cy="2189890"/>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8" name="椭圆 67"/>
              <p:cNvSpPr/>
              <p:nvPr/>
            </p:nvSpPr>
            <p:spPr>
              <a:xfrm>
                <a:off x="3578713" y="3947881"/>
                <a:ext cx="1194486" cy="1194486"/>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81" name="组合 68"/>
            <p:cNvGrpSpPr>
              <a:grpSpLocks/>
            </p:cNvGrpSpPr>
            <p:nvPr/>
          </p:nvGrpSpPr>
          <p:grpSpPr bwMode="auto">
            <a:xfrm>
              <a:off x="4767025" y="2622709"/>
              <a:ext cx="108347" cy="107156"/>
              <a:chOff x="2483768" y="2852936"/>
              <a:chExt cx="3384376" cy="3384376"/>
            </a:xfrm>
          </p:grpSpPr>
          <p:sp>
            <p:nvSpPr>
              <p:cNvPr id="70" name="椭圆 69"/>
              <p:cNvSpPr/>
              <p:nvPr/>
            </p:nvSpPr>
            <p:spPr>
              <a:xfrm>
                <a:off x="2483768" y="2852936"/>
                <a:ext cx="3384376" cy="338437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1" name="椭圆 70"/>
              <p:cNvSpPr/>
              <p:nvPr/>
            </p:nvSpPr>
            <p:spPr>
              <a:xfrm>
                <a:off x="2781297" y="3153769"/>
                <a:ext cx="2789319" cy="278270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2" name="椭圆 71"/>
              <p:cNvSpPr/>
              <p:nvPr/>
            </p:nvSpPr>
            <p:spPr>
              <a:xfrm>
                <a:off x="3078825" y="3454603"/>
                <a:ext cx="2194262" cy="218104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3" name="椭圆 72"/>
              <p:cNvSpPr/>
              <p:nvPr/>
            </p:nvSpPr>
            <p:spPr>
              <a:xfrm>
                <a:off x="3599500" y="3943469"/>
                <a:ext cx="1152912" cy="120333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082" name="组合 84"/>
            <p:cNvGrpSpPr>
              <a:grpSpLocks/>
            </p:cNvGrpSpPr>
            <p:nvPr/>
          </p:nvGrpSpPr>
          <p:grpSpPr bwMode="auto">
            <a:xfrm>
              <a:off x="690325" y="1688069"/>
              <a:ext cx="4589859" cy="342900"/>
              <a:chOff x="971600" y="1772816"/>
              <a:chExt cx="6120680" cy="457200"/>
            </a:xfrm>
          </p:grpSpPr>
          <p:cxnSp>
            <p:nvCxnSpPr>
              <p:cNvPr id="75" name="直接连接符 74"/>
              <p:cNvCxnSpPr/>
              <p:nvPr/>
            </p:nvCxnSpPr>
            <p:spPr>
              <a:xfrm>
                <a:off x="971600" y="17728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971600" y="19252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971600" y="20776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971600" y="22300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3" name="组合 83"/>
            <p:cNvGrpSpPr>
              <a:grpSpLocks/>
            </p:cNvGrpSpPr>
            <p:nvPr/>
          </p:nvGrpSpPr>
          <p:grpSpPr bwMode="auto">
            <a:xfrm>
              <a:off x="1176100" y="175975"/>
              <a:ext cx="342900" cy="2214563"/>
              <a:chOff x="1547664" y="620687"/>
              <a:chExt cx="457200" cy="2952329"/>
            </a:xfrm>
          </p:grpSpPr>
          <p:cxnSp>
            <p:nvCxnSpPr>
              <p:cNvPr id="80" name="直接连接符 79"/>
              <p:cNvCxnSpPr/>
              <p:nvPr/>
            </p:nvCxnSpPr>
            <p:spPr>
              <a:xfrm rot="5400000">
                <a:off x="715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2239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5400000">
                <a:off x="3763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a:off x="5287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4" name="组合 85"/>
            <p:cNvGrpSpPr>
              <a:grpSpLocks/>
            </p:cNvGrpSpPr>
            <p:nvPr/>
          </p:nvGrpSpPr>
          <p:grpSpPr bwMode="auto">
            <a:xfrm>
              <a:off x="2472690" y="608171"/>
              <a:ext cx="167879" cy="1782366"/>
              <a:chOff x="1547664" y="620687"/>
              <a:chExt cx="457200" cy="2952329"/>
            </a:xfrm>
          </p:grpSpPr>
          <p:cxnSp>
            <p:nvCxnSpPr>
              <p:cNvPr id="87" name="直接连接符 86"/>
              <p:cNvCxnSpPr/>
              <p:nvPr/>
            </p:nvCxnSpPr>
            <p:spPr>
              <a:xfrm rot="5400000">
                <a:off x="715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2239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5400000">
                <a:off x="376299"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a:off x="5287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5" name="组合 90"/>
            <p:cNvGrpSpPr>
              <a:grpSpLocks/>
            </p:cNvGrpSpPr>
            <p:nvPr/>
          </p:nvGrpSpPr>
          <p:grpSpPr bwMode="auto">
            <a:xfrm>
              <a:off x="3659743" y="608171"/>
              <a:ext cx="60722" cy="1782366"/>
              <a:chOff x="1547664" y="620687"/>
              <a:chExt cx="457200" cy="2952329"/>
            </a:xfrm>
          </p:grpSpPr>
          <p:cxnSp>
            <p:nvCxnSpPr>
              <p:cNvPr id="92" name="直接连接符 91"/>
              <p:cNvCxnSpPr/>
              <p:nvPr/>
            </p:nvCxnSpPr>
            <p:spPr>
              <a:xfrm rot="5400000">
                <a:off x="71500" y="2096851"/>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223898" y="2096851"/>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5400000">
                <a:off x="376301" y="2096851"/>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5400000">
                <a:off x="528700" y="2096851"/>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6" name="组合 95"/>
            <p:cNvGrpSpPr>
              <a:grpSpLocks/>
            </p:cNvGrpSpPr>
            <p:nvPr/>
          </p:nvGrpSpPr>
          <p:grpSpPr bwMode="auto">
            <a:xfrm>
              <a:off x="4794409" y="608171"/>
              <a:ext cx="59531" cy="1782366"/>
              <a:chOff x="1547664" y="620687"/>
              <a:chExt cx="457200" cy="2952329"/>
            </a:xfrm>
          </p:grpSpPr>
          <p:cxnSp>
            <p:nvCxnSpPr>
              <p:cNvPr id="97" name="直接连接符 96"/>
              <p:cNvCxnSpPr/>
              <p:nvPr/>
            </p:nvCxnSpPr>
            <p:spPr>
              <a:xfrm rot="5400000">
                <a:off x="715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a:off x="22695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373254"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5400000">
                <a:off x="528700" y="2096852"/>
                <a:ext cx="295232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7" name="组合 100"/>
            <p:cNvGrpSpPr>
              <a:grpSpLocks/>
            </p:cNvGrpSpPr>
            <p:nvPr/>
          </p:nvGrpSpPr>
          <p:grpSpPr bwMode="auto">
            <a:xfrm>
              <a:off x="690325" y="823675"/>
              <a:ext cx="4589859" cy="73819"/>
              <a:chOff x="971600" y="1772816"/>
              <a:chExt cx="6120680" cy="457200"/>
            </a:xfrm>
          </p:grpSpPr>
          <p:cxnSp>
            <p:nvCxnSpPr>
              <p:cNvPr id="102" name="直接连接符 101"/>
              <p:cNvCxnSpPr/>
              <p:nvPr/>
            </p:nvCxnSpPr>
            <p:spPr>
              <a:xfrm>
                <a:off x="971600" y="17728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971600" y="1927672"/>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971600" y="207515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971600" y="22300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8" name="组合 105"/>
            <p:cNvGrpSpPr>
              <a:grpSpLocks/>
            </p:cNvGrpSpPr>
            <p:nvPr/>
          </p:nvGrpSpPr>
          <p:grpSpPr bwMode="auto">
            <a:xfrm>
              <a:off x="690325" y="1316594"/>
              <a:ext cx="4589859" cy="180975"/>
              <a:chOff x="971600" y="1772816"/>
              <a:chExt cx="6120680" cy="457200"/>
            </a:xfrm>
          </p:grpSpPr>
          <p:cxnSp>
            <p:nvCxnSpPr>
              <p:cNvPr id="107" name="直接连接符 106"/>
              <p:cNvCxnSpPr/>
              <p:nvPr/>
            </p:nvCxnSpPr>
            <p:spPr>
              <a:xfrm>
                <a:off x="971600" y="17728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971600" y="1926218"/>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971600" y="2076612"/>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971600" y="22300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89" name="组合 353"/>
            <p:cNvGrpSpPr>
              <a:grpSpLocks/>
            </p:cNvGrpSpPr>
            <p:nvPr/>
          </p:nvGrpSpPr>
          <p:grpSpPr bwMode="auto">
            <a:xfrm>
              <a:off x="1229678" y="4388406"/>
              <a:ext cx="1458516" cy="323850"/>
              <a:chOff x="1619672" y="5877272"/>
              <a:chExt cx="1944216" cy="432048"/>
            </a:xfrm>
          </p:grpSpPr>
          <p:grpSp>
            <p:nvGrpSpPr>
              <p:cNvPr id="3260" name="组合 110"/>
              <p:cNvGrpSpPr>
                <a:grpSpLocks/>
              </p:cNvGrpSpPr>
              <p:nvPr/>
            </p:nvGrpSpPr>
            <p:grpSpPr bwMode="auto">
              <a:xfrm>
                <a:off x="1619672" y="5877272"/>
                <a:ext cx="432048" cy="432048"/>
                <a:chOff x="2483768" y="2852936"/>
                <a:chExt cx="3384376" cy="3384376"/>
              </a:xfrm>
            </p:grpSpPr>
            <p:sp>
              <p:nvSpPr>
                <p:cNvPr id="112" name="椭圆 111"/>
                <p:cNvSpPr/>
                <p:nvPr/>
              </p:nvSpPr>
              <p:spPr>
                <a:xfrm>
                  <a:off x="2483768"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3" name="椭圆 112"/>
                <p:cNvSpPr/>
                <p:nvPr/>
              </p:nvSpPr>
              <p:spPr>
                <a:xfrm>
                  <a:off x="2769717" y="3139111"/>
                  <a:ext cx="2809721"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4" name="椭圆 113"/>
                <p:cNvSpPr/>
                <p:nvPr/>
              </p:nvSpPr>
              <p:spPr>
                <a:xfrm>
                  <a:off x="3092959" y="3462617"/>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5" name="椭圆 114"/>
                <p:cNvSpPr/>
                <p:nvPr/>
              </p:nvSpPr>
              <p:spPr>
                <a:xfrm>
                  <a:off x="3590255" y="3960320"/>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61" name="组合 130"/>
              <p:cNvGrpSpPr>
                <a:grpSpLocks/>
              </p:cNvGrpSpPr>
              <p:nvPr/>
            </p:nvGrpSpPr>
            <p:grpSpPr bwMode="auto">
              <a:xfrm>
                <a:off x="2123728" y="5877272"/>
                <a:ext cx="432048" cy="432048"/>
                <a:chOff x="2483768" y="2852936"/>
                <a:chExt cx="3384376" cy="3384376"/>
              </a:xfrm>
            </p:grpSpPr>
            <p:sp>
              <p:nvSpPr>
                <p:cNvPr id="132" name="椭圆 131"/>
                <p:cNvSpPr/>
                <p:nvPr/>
              </p:nvSpPr>
              <p:spPr>
                <a:xfrm>
                  <a:off x="2488835"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3" name="椭圆 132"/>
                <p:cNvSpPr/>
                <p:nvPr/>
              </p:nvSpPr>
              <p:spPr>
                <a:xfrm>
                  <a:off x="2774784" y="3139111"/>
                  <a:ext cx="2809721"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4" name="椭圆 133"/>
                <p:cNvSpPr/>
                <p:nvPr/>
              </p:nvSpPr>
              <p:spPr>
                <a:xfrm>
                  <a:off x="3098026" y="3462617"/>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5" name="椭圆 134"/>
                <p:cNvSpPr/>
                <p:nvPr/>
              </p:nvSpPr>
              <p:spPr>
                <a:xfrm>
                  <a:off x="3595322" y="3960320"/>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62" name="组合 135"/>
              <p:cNvGrpSpPr>
                <a:grpSpLocks/>
              </p:cNvGrpSpPr>
              <p:nvPr/>
            </p:nvGrpSpPr>
            <p:grpSpPr bwMode="auto">
              <a:xfrm>
                <a:off x="2627784" y="5877272"/>
                <a:ext cx="432048" cy="432048"/>
                <a:chOff x="2483768" y="2852936"/>
                <a:chExt cx="3384376" cy="3384376"/>
              </a:xfrm>
            </p:grpSpPr>
            <p:sp>
              <p:nvSpPr>
                <p:cNvPr id="137" name="椭圆 136"/>
                <p:cNvSpPr/>
                <p:nvPr/>
              </p:nvSpPr>
              <p:spPr>
                <a:xfrm>
                  <a:off x="2481466"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8" name="椭圆 137"/>
                <p:cNvSpPr/>
                <p:nvPr/>
              </p:nvSpPr>
              <p:spPr>
                <a:xfrm>
                  <a:off x="2767407" y="3139111"/>
                  <a:ext cx="2809721"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9" name="椭圆 138"/>
                <p:cNvSpPr/>
                <p:nvPr/>
              </p:nvSpPr>
              <p:spPr>
                <a:xfrm>
                  <a:off x="3090649" y="3462617"/>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0" name="椭圆 139"/>
                <p:cNvSpPr/>
                <p:nvPr/>
              </p:nvSpPr>
              <p:spPr>
                <a:xfrm>
                  <a:off x="3587945" y="3960320"/>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63" name="组合 140"/>
              <p:cNvGrpSpPr>
                <a:grpSpLocks/>
              </p:cNvGrpSpPr>
              <p:nvPr/>
            </p:nvGrpSpPr>
            <p:grpSpPr bwMode="auto">
              <a:xfrm>
                <a:off x="3131840" y="5877272"/>
                <a:ext cx="432048" cy="432048"/>
                <a:chOff x="2483768" y="2852936"/>
                <a:chExt cx="3384376" cy="3384376"/>
              </a:xfrm>
            </p:grpSpPr>
            <p:sp>
              <p:nvSpPr>
                <p:cNvPr id="142" name="椭圆 141"/>
                <p:cNvSpPr/>
                <p:nvPr/>
              </p:nvSpPr>
              <p:spPr>
                <a:xfrm>
                  <a:off x="2486532"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3" name="椭圆 142"/>
                <p:cNvSpPr/>
                <p:nvPr/>
              </p:nvSpPr>
              <p:spPr>
                <a:xfrm>
                  <a:off x="2772474" y="3139111"/>
                  <a:ext cx="2809721"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4" name="椭圆 143"/>
                <p:cNvSpPr/>
                <p:nvPr/>
              </p:nvSpPr>
              <p:spPr>
                <a:xfrm>
                  <a:off x="3095716" y="3462617"/>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5" name="椭圆 144"/>
                <p:cNvSpPr/>
                <p:nvPr/>
              </p:nvSpPr>
              <p:spPr>
                <a:xfrm>
                  <a:off x="3593012" y="3960320"/>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3090" name="组合 354"/>
            <p:cNvGrpSpPr>
              <a:grpSpLocks/>
            </p:cNvGrpSpPr>
            <p:nvPr/>
          </p:nvGrpSpPr>
          <p:grpSpPr bwMode="auto">
            <a:xfrm>
              <a:off x="3335893" y="4388406"/>
              <a:ext cx="1079897" cy="323850"/>
              <a:chOff x="4139952" y="6021288"/>
              <a:chExt cx="1440160" cy="432048"/>
            </a:xfrm>
          </p:grpSpPr>
          <p:grpSp>
            <p:nvGrpSpPr>
              <p:cNvPr id="3104" name="组合 215"/>
              <p:cNvGrpSpPr>
                <a:grpSpLocks/>
              </p:cNvGrpSpPr>
              <p:nvPr/>
            </p:nvGrpSpPr>
            <p:grpSpPr bwMode="auto">
              <a:xfrm>
                <a:off x="4139952" y="6021288"/>
                <a:ext cx="720080" cy="144016"/>
                <a:chOff x="4139952" y="6021288"/>
                <a:chExt cx="720080" cy="144016"/>
              </a:xfrm>
            </p:grpSpPr>
            <p:grpSp>
              <p:nvGrpSpPr>
                <p:cNvPr id="3235" name="组合 165"/>
                <p:cNvGrpSpPr>
                  <a:grpSpLocks/>
                </p:cNvGrpSpPr>
                <p:nvPr/>
              </p:nvGrpSpPr>
              <p:grpSpPr bwMode="auto">
                <a:xfrm>
                  <a:off x="4139952" y="6021288"/>
                  <a:ext cx="144016" cy="144016"/>
                  <a:chOff x="2483768" y="2852936"/>
                  <a:chExt cx="3384376" cy="3384376"/>
                </a:xfrm>
              </p:grpSpPr>
              <p:sp>
                <p:nvSpPr>
                  <p:cNvPr id="167" name="椭圆 166"/>
                  <p:cNvSpPr/>
                  <p:nvPr/>
                </p:nvSpPr>
                <p:spPr>
                  <a:xfrm>
                    <a:off x="2483768" y="2852936"/>
                    <a:ext cx="3395564"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8" name="椭圆 167"/>
                  <p:cNvSpPr/>
                  <p:nvPr/>
                </p:nvSpPr>
                <p:spPr>
                  <a:xfrm>
                    <a:off x="2782280" y="3151558"/>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9" name="椭圆 168"/>
                  <p:cNvSpPr/>
                  <p:nvPr/>
                </p:nvSpPr>
                <p:spPr>
                  <a:xfrm>
                    <a:off x="3080792" y="3450180"/>
                    <a:ext cx="2201516"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0" name="椭圆 169"/>
                  <p:cNvSpPr/>
                  <p:nvPr/>
                </p:nvSpPr>
                <p:spPr>
                  <a:xfrm>
                    <a:off x="3603189" y="3972769"/>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36" name="组合 175"/>
                <p:cNvGrpSpPr>
                  <a:grpSpLocks/>
                </p:cNvGrpSpPr>
                <p:nvPr/>
              </p:nvGrpSpPr>
              <p:grpSpPr bwMode="auto">
                <a:xfrm>
                  <a:off x="4283968" y="6021288"/>
                  <a:ext cx="144016" cy="144016"/>
                  <a:chOff x="2483768" y="2852936"/>
                  <a:chExt cx="3384376" cy="3384376"/>
                </a:xfrm>
              </p:grpSpPr>
              <p:sp>
                <p:nvSpPr>
                  <p:cNvPr id="177" name="椭圆 176"/>
                  <p:cNvSpPr/>
                  <p:nvPr/>
                </p:nvSpPr>
                <p:spPr>
                  <a:xfrm>
                    <a:off x="2494956" y="2852936"/>
                    <a:ext cx="3582146"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8" name="椭圆 177"/>
                  <p:cNvSpPr/>
                  <p:nvPr/>
                </p:nvSpPr>
                <p:spPr>
                  <a:xfrm>
                    <a:off x="2793469" y="3151558"/>
                    <a:ext cx="2985122"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9" name="椭圆 178"/>
                  <p:cNvSpPr/>
                  <p:nvPr/>
                </p:nvSpPr>
                <p:spPr>
                  <a:xfrm>
                    <a:off x="3091981" y="3450180"/>
                    <a:ext cx="2388097"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0" name="椭圆 179"/>
                  <p:cNvSpPr/>
                  <p:nvPr/>
                </p:nvSpPr>
                <p:spPr>
                  <a:xfrm>
                    <a:off x="3614377" y="3972769"/>
                    <a:ext cx="1343305"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37" name="组合 180"/>
                <p:cNvGrpSpPr>
                  <a:grpSpLocks/>
                </p:cNvGrpSpPr>
                <p:nvPr/>
              </p:nvGrpSpPr>
              <p:grpSpPr bwMode="auto">
                <a:xfrm>
                  <a:off x="4427984" y="6021288"/>
                  <a:ext cx="144016" cy="144016"/>
                  <a:chOff x="2483768" y="2852936"/>
                  <a:chExt cx="3384376" cy="3384376"/>
                </a:xfrm>
              </p:grpSpPr>
              <p:sp>
                <p:nvSpPr>
                  <p:cNvPr id="182" name="椭圆 181"/>
                  <p:cNvSpPr/>
                  <p:nvPr/>
                </p:nvSpPr>
                <p:spPr>
                  <a:xfrm>
                    <a:off x="2692727" y="2852936"/>
                    <a:ext cx="3171704"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3" name="椭圆 182"/>
                  <p:cNvSpPr/>
                  <p:nvPr/>
                </p:nvSpPr>
                <p:spPr>
                  <a:xfrm>
                    <a:off x="2991239" y="3151558"/>
                    <a:ext cx="2574679"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4" name="椭圆 183"/>
                  <p:cNvSpPr/>
                  <p:nvPr/>
                </p:nvSpPr>
                <p:spPr>
                  <a:xfrm>
                    <a:off x="3103193" y="3450180"/>
                    <a:ext cx="2164213"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5" name="椭圆 184"/>
                  <p:cNvSpPr/>
                  <p:nvPr/>
                </p:nvSpPr>
                <p:spPr>
                  <a:xfrm>
                    <a:off x="3588263" y="3972769"/>
                    <a:ext cx="1194049"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38" name="组合 185"/>
                <p:cNvGrpSpPr>
                  <a:grpSpLocks/>
                </p:cNvGrpSpPr>
                <p:nvPr/>
              </p:nvGrpSpPr>
              <p:grpSpPr bwMode="auto">
                <a:xfrm>
                  <a:off x="4572000" y="6021288"/>
                  <a:ext cx="144016" cy="144016"/>
                  <a:chOff x="2483768" y="2852936"/>
                  <a:chExt cx="3384376" cy="3384376"/>
                </a:xfrm>
              </p:grpSpPr>
              <p:sp>
                <p:nvSpPr>
                  <p:cNvPr id="187" name="椭圆 186"/>
                  <p:cNvSpPr/>
                  <p:nvPr/>
                </p:nvSpPr>
                <p:spPr>
                  <a:xfrm>
                    <a:off x="2480031" y="2852936"/>
                    <a:ext cx="3395564"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8" name="椭圆 187"/>
                  <p:cNvSpPr/>
                  <p:nvPr/>
                </p:nvSpPr>
                <p:spPr>
                  <a:xfrm>
                    <a:off x="2778543" y="3151558"/>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9" name="椭圆 188"/>
                  <p:cNvSpPr/>
                  <p:nvPr/>
                </p:nvSpPr>
                <p:spPr>
                  <a:xfrm>
                    <a:off x="3077055" y="3450180"/>
                    <a:ext cx="2201516"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90" name="椭圆 189"/>
                  <p:cNvSpPr/>
                  <p:nvPr/>
                </p:nvSpPr>
                <p:spPr>
                  <a:xfrm>
                    <a:off x="3599451" y="3972769"/>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39" name="组合 190"/>
                <p:cNvGrpSpPr>
                  <a:grpSpLocks/>
                </p:cNvGrpSpPr>
                <p:nvPr/>
              </p:nvGrpSpPr>
              <p:grpSpPr bwMode="auto">
                <a:xfrm>
                  <a:off x="4716016" y="6021288"/>
                  <a:ext cx="144016" cy="144016"/>
                  <a:chOff x="2483768" y="2852936"/>
                  <a:chExt cx="3384376" cy="3384376"/>
                </a:xfrm>
              </p:grpSpPr>
              <p:sp>
                <p:nvSpPr>
                  <p:cNvPr id="192" name="椭圆 191"/>
                  <p:cNvSpPr/>
                  <p:nvPr/>
                </p:nvSpPr>
                <p:spPr>
                  <a:xfrm>
                    <a:off x="2491219" y="2852936"/>
                    <a:ext cx="3582146"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93" name="椭圆 192"/>
                  <p:cNvSpPr/>
                  <p:nvPr/>
                </p:nvSpPr>
                <p:spPr>
                  <a:xfrm>
                    <a:off x="2789731" y="3151558"/>
                    <a:ext cx="2798563"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94" name="椭圆 193"/>
                  <p:cNvSpPr/>
                  <p:nvPr/>
                </p:nvSpPr>
                <p:spPr>
                  <a:xfrm>
                    <a:off x="3088243" y="3450180"/>
                    <a:ext cx="2201539"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95" name="椭圆 194"/>
                  <p:cNvSpPr/>
                  <p:nvPr/>
                </p:nvSpPr>
                <p:spPr>
                  <a:xfrm>
                    <a:off x="3610640" y="3972769"/>
                    <a:ext cx="1156746"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3105" name="组合 216"/>
              <p:cNvGrpSpPr>
                <a:grpSpLocks/>
              </p:cNvGrpSpPr>
              <p:nvPr/>
            </p:nvGrpSpPr>
            <p:grpSpPr bwMode="auto">
              <a:xfrm>
                <a:off x="4139952" y="6165304"/>
                <a:ext cx="720080" cy="144016"/>
                <a:chOff x="4139952" y="6021288"/>
                <a:chExt cx="720080" cy="144016"/>
              </a:xfrm>
            </p:grpSpPr>
            <p:grpSp>
              <p:nvGrpSpPr>
                <p:cNvPr id="3210" name="组合 165"/>
                <p:cNvGrpSpPr>
                  <a:grpSpLocks/>
                </p:cNvGrpSpPr>
                <p:nvPr/>
              </p:nvGrpSpPr>
              <p:grpSpPr bwMode="auto">
                <a:xfrm>
                  <a:off x="4139952" y="6021288"/>
                  <a:ext cx="144016" cy="144016"/>
                  <a:chOff x="2483768" y="2852936"/>
                  <a:chExt cx="3384376" cy="3384376"/>
                </a:xfrm>
              </p:grpSpPr>
              <p:sp>
                <p:nvSpPr>
                  <p:cNvPr id="239" name="椭圆 238"/>
                  <p:cNvSpPr/>
                  <p:nvPr/>
                </p:nvSpPr>
                <p:spPr>
                  <a:xfrm>
                    <a:off x="2483768" y="2865375"/>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40" name="椭圆 239"/>
                  <p:cNvSpPr/>
                  <p:nvPr/>
                </p:nvSpPr>
                <p:spPr>
                  <a:xfrm>
                    <a:off x="2782280" y="3163997"/>
                    <a:ext cx="2798540"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41" name="椭圆 240"/>
                  <p:cNvSpPr/>
                  <p:nvPr/>
                </p:nvSpPr>
                <p:spPr>
                  <a:xfrm>
                    <a:off x="3080792" y="3462619"/>
                    <a:ext cx="2201516"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42" name="椭圆 241"/>
                  <p:cNvSpPr/>
                  <p:nvPr/>
                </p:nvSpPr>
                <p:spPr>
                  <a:xfrm>
                    <a:off x="3603189" y="3947892"/>
                    <a:ext cx="1156723"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11" name="组合 175"/>
                <p:cNvGrpSpPr>
                  <a:grpSpLocks/>
                </p:cNvGrpSpPr>
                <p:nvPr/>
              </p:nvGrpSpPr>
              <p:grpSpPr bwMode="auto">
                <a:xfrm>
                  <a:off x="4283968" y="6021288"/>
                  <a:ext cx="144016" cy="144016"/>
                  <a:chOff x="2483768" y="2852936"/>
                  <a:chExt cx="3384376" cy="3384376"/>
                </a:xfrm>
              </p:grpSpPr>
              <p:sp>
                <p:nvSpPr>
                  <p:cNvPr id="235" name="椭圆 234"/>
                  <p:cNvSpPr/>
                  <p:nvPr/>
                </p:nvSpPr>
                <p:spPr>
                  <a:xfrm>
                    <a:off x="2494956" y="2865375"/>
                    <a:ext cx="3582146"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6" name="椭圆 235"/>
                  <p:cNvSpPr/>
                  <p:nvPr/>
                </p:nvSpPr>
                <p:spPr>
                  <a:xfrm>
                    <a:off x="2793469" y="3163997"/>
                    <a:ext cx="2985122"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7" name="椭圆 236"/>
                  <p:cNvSpPr/>
                  <p:nvPr/>
                </p:nvSpPr>
                <p:spPr>
                  <a:xfrm>
                    <a:off x="3091981" y="3462619"/>
                    <a:ext cx="2388097"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8" name="椭圆 237"/>
                  <p:cNvSpPr/>
                  <p:nvPr/>
                </p:nvSpPr>
                <p:spPr>
                  <a:xfrm>
                    <a:off x="3614377" y="3947892"/>
                    <a:ext cx="1343305"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12" name="组合 180"/>
                <p:cNvGrpSpPr>
                  <a:grpSpLocks/>
                </p:cNvGrpSpPr>
                <p:nvPr/>
              </p:nvGrpSpPr>
              <p:grpSpPr bwMode="auto">
                <a:xfrm>
                  <a:off x="4427984" y="6021288"/>
                  <a:ext cx="144016" cy="144016"/>
                  <a:chOff x="2483768" y="2852936"/>
                  <a:chExt cx="3384376" cy="3384376"/>
                </a:xfrm>
              </p:grpSpPr>
              <p:sp>
                <p:nvSpPr>
                  <p:cNvPr id="231" name="椭圆 230"/>
                  <p:cNvSpPr/>
                  <p:nvPr/>
                </p:nvSpPr>
                <p:spPr>
                  <a:xfrm>
                    <a:off x="2692727" y="2865375"/>
                    <a:ext cx="317170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2" name="椭圆 231"/>
                  <p:cNvSpPr/>
                  <p:nvPr/>
                </p:nvSpPr>
                <p:spPr>
                  <a:xfrm>
                    <a:off x="2991239" y="3163997"/>
                    <a:ext cx="2574679"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3" name="椭圆 232"/>
                  <p:cNvSpPr/>
                  <p:nvPr/>
                </p:nvSpPr>
                <p:spPr>
                  <a:xfrm>
                    <a:off x="3103193" y="3462619"/>
                    <a:ext cx="2164213"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4" name="椭圆 233"/>
                  <p:cNvSpPr/>
                  <p:nvPr/>
                </p:nvSpPr>
                <p:spPr>
                  <a:xfrm>
                    <a:off x="3588263" y="3947892"/>
                    <a:ext cx="1194049"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13" name="组合 185"/>
                <p:cNvGrpSpPr>
                  <a:grpSpLocks/>
                </p:cNvGrpSpPr>
                <p:nvPr/>
              </p:nvGrpSpPr>
              <p:grpSpPr bwMode="auto">
                <a:xfrm>
                  <a:off x="4572000" y="6021288"/>
                  <a:ext cx="144016" cy="144016"/>
                  <a:chOff x="2483768" y="2852936"/>
                  <a:chExt cx="3384376" cy="3384376"/>
                </a:xfrm>
              </p:grpSpPr>
              <p:sp>
                <p:nvSpPr>
                  <p:cNvPr id="227" name="椭圆 226"/>
                  <p:cNvSpPr/>
                  <p:nvPr/>
                </p:nvSpPr>
                <p:spPr>
                  <a:xfrm>
                    <a:off x="2480031" y="2865375"/>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8" name="椭圆 227"/>
                  <p:cNvSpPr/>
                  <p:nvPr/>
                </p:nvSpPr>
                <p:spPr>
                  <a:xfrm>
                    <a:off x="2778543" y="3163997"/>
                    <a:ext cx="2798540"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9" name="椭圆 228"/>
                  <p:cNvSpPr/>
                  <p:nvPr/>
                </p:nvSpPr>
                <p:spPr>
                  <a:xfrm>
                    <a:off x="3077055" y="3462619"/>
                    <a:ext cx="2201516"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0" name="椭圆 229"/>
                  <p:cNvSpPr/>
                  <p:nvPr/>
                </p:nvSpPr>
                <p:spPr>
                  <a:xfrm>
                    <a:off x="3599451" y="3947892"/>
                    <a:ext cx="1156723"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214" name="组合 190"/>
                <p:cNvGrpSpPr>
                  <a:grpSpLocks/>
                </p:cNvGrpSpPr>
                <p:nvPr/>
              </p:nvGrpSpPr>
              <p:grpSpPr bwMode="auto">
                <a:xfrm>
                  <a:off x="4716016" y="6021288"/>
                  <a:ext cx="144016" cy="144016"/>
                  <a:chOff x="2483768" y="2852936"/>
                  <a:chExt cx="3384376" cy="3384376"/>
                </a:xfrm>
              </p:grpSpPr>
              <p:sp>
                <p:nvSpPr>
                  <p:cNvPr id="223" name="椭圆 222"/>
                  <p:cNvSpPr/>
                  <p:nvPr/>
                </p:nvSpPr>
                <p:spPr>
                  <a:xfrm>
                    <a:off x="2491219" y="2865375"/>
                    <a:ext cx="3582146"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4" name="椭圆 223"/>
                  <p:cNvSpPr/>
                  <p:nvPr/>
                </p:nvSpPr>
                <p:spPr>
                  <a:xfrm>
                    <a:off x="2789731" y="3163997"/>
                    <a:ext cx="2798563"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5" name="椭圆 224"/>
                  <p:cNvSpPr/>
                  <p:nvPr/>
                </p:nvSpPr>
                <p:spPr>
                  <a:xfrm>
                    <a:off x="3088243" y="3462619"/>
                    <a:ext cx="2201539"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6" name="椭圆 225"/>
                  <p:cNvSpPr/>
                  <p:nvPr/>
                </p:nvSpPr>
                <p:spPr>
                  <a:xfrm>
                    <a:off x="3610640" y="3947892"/>
                    <a:ext cx="1156746"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3106" name="组合 242"/>
              <p:cNvGrpSpPr>
                <a:grpSpLocks/>
              </p:cNvGrpSpPr>
              <p:nvPr/>
            </p:nvGrpSpPr>
            <p:grpSpPr bwMode="auto">
              <a:xfrm>
                <a:off x="4139952" y="6309320"/>
                <a:ext cx="720080" cy="144016"/>
                <a:chOff x="4139952" y="6021288"/>
                <a:chExt cx="720080" cy="144016"/>
              </a:xfrm>
            </p:grpSpPr>
            <p:grpSp>
              <p:nvGrpSpPr>
                <p:cNvPr id="3185" name="组合 165"/>
                <p:cNvGrpSpPr>
                  <a:grpSpLocks/>
                </p:cNvGrpSpPr>
                <p:nvPr/>
              </p:nvGrpSpPr>
              <p:grpSpPr bwMode="auto">
                <a:xfrm>
                  <a:off x="4139952" y="6021288"/>
                  <a:ext cx="144016" cy="144016"/>
                  <a:chOff x="2483768" y="2852936"/>
                  <a:chExt cx="3384376" cy="3384376"/>
                </a:xfrm>
              </p:grpSpPr>
              <p:sp>
                <p:nvSpPr>
                  <p:cNvPr id="265" name="椭圆 264"/>
                  <p:cNvSpPr/>
                  <p:nvPr/>
                </p:nvSpPr>
                <p:spPr>
                  <a:xfrm>
                    <a:off x="2483768" y="2840474"/>
                    <a:ext cx="3395564"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6" name="椭圆 265"/>
                  <p:cNvSpPr/>
                  <p:nvPr/>
                </p:nvSpPr>
                <p:spPr>
                  <a:xfrm>
                    <a:off x="2782280" y="3139096"/>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7" name="椭圆 266"/>
                  <p:cNvSpPr/>
                  <p:nvPr/>
                </p:nvSpPr>
                <p:spPr>
                  <a:xfrm>
                    <a:off x="3080792" y="3437718"/>
                    <a:ext cx="2201516"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8" name="椭圆 267"/>
                  <p:cNvSpPr/>
                  <p:nvPr/>
                </p:nvSpPr>
                <p:spPr>
                  <a:xfrm>
                    <a:off x="3603189" y="3960307"/>
                    <a:ext cx="1156723"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86" name="组合 175"/>
                <p:cNvGrpSpPr>
                  <a:grpSpLocks/>
                </p:cNvGrpSpPr>
                <p:nvPr/>
              </p:nvGrpSpPr>
              <p:grpSpPr bwMode="auto">
                <a:xfrm>
                  <a:off x="4283968" y="6021288"/>
                  <a:ext cx="144016" cy="144016"/>
                  <a:chOff x="2483768" y="2852936"/>
                  <a:chExt cx="3384376" cy="3384376"/>
                </a:xfrm>
              </p:grpSpPr>
              <p:sp>
                <p:nvSpPr>
                  <p:cNvPr id="261" name="椭圆 260"/>
                  <p:cNvSpPr/>
                  <p:nvPr/>
                </p:nvSpPr>
                <p:spPr>
                  <a:xfrm>
                    <a:off x="2494956" y="2840474"/>
                    <a:ext cx="3582146"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2" name="椭圆 261"/>
                  <p:cNvSpPr/>
                  <p:nvPr/>
                </p:nvSpPr>
                <p:spPr>
                  <a:xfrm>
                    <a:off x="2793469" y="3139096"/>
                    <a:ext cx="2985122"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3" name="椭圆 262"/>
                  <p:cNvSpPr/>
                  <p:nvPr/>
                </p:nvSpPr>
                <p:spPr>
                  <a:xfrm>
                    <a:off x="3091981" y="3437718"/>
                    <a:ext cx="2388097"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4" name="椭圆 263"/>
                  <p:cNvSpPr/>
                  <p:nvPr/>
                </p:nvSpPr>
                <p:spPr>
                  <a:xfrm>
                    <a:off x="3614377" y="3960307"/>
                    <a:ext cx="1343305"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87" name="组合 180"/>
                <p:cNvGrpSpPr>
                  <a:grpSpLocks/>
                </p:cNvGrpSpPr>
                <p:nvPr/>
              </p:nvGrpSpPr>
              <p:grpSpPr bwMode="auto">
                <a:xfrm>
                  <a:off x="4427984" y="6021288"/>
                  <a:ext cx="144016" cy="144016"/>
                  <a:chOff x="2483768" y="2852936"/>
                  <a:chExt cx="3384376" cy="3384376"/>
                </a:xfrm>
              </p:grpSpPr>
              <p:sp>
                <p:nvSpPr>
                  <p:cNvPr id="257" name="椭圆 256"/>
                  <p:cNvSpPr/>
                  <p:nvPr/>
                </p:nvSpPr>
                <p:spPr>
                  <a:xfrm>
                    <a:off x="2692727" y="2840474"/>
                    <a:ext cx="3171704"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8" name="椭圆 257"/>
                  <p:cNvSpPr/>
                  <p:nvPr/>
                </p:nvSpPr>
                <p:spPr>
                  <a:xfrm>
                    <a:off x="2991239" y="3139096"/>
                    <a:ext cx="2574679"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9" name="椭圆 258"/>
                  <p:cNvSpPr/>
                  <p:nvPr/>
                </p:nvSpPr>
                <p:spPr>
                  <a:xfrm>
                    <a:off x="3103193" y="3437718"/>
                    <a:ext cx="2164213"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0" name="椭圆 259"/>
                  <p:cNvSpPr/>
                  <p:nvPr/>
                </p:nvSpPr>
                <p:spPr>
                  <a:xfrm>
                    <a:off x="3588263" y="3960307"/>
                    <a:ext cx="1194049"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88" name="组合 185"/>
                <p:cNvGrpSpPr>
                  <a:grpSpLocks/>
                </p:cNvGrpSpPr>
                <p:nvPr/>
              </p:nvGrpSpPr>
              <p:grpSpPr bwMode="auto">
                <a:xfrm>
                  <a:off x="4572000" y="6021288"/>
                  <a:ext cx="144016" cy="144016"/>
                  <a:chOff x="2483768" y="2852936"/>
                  <a:chExt cx="3384376" cy="3384376"/>
                </a:xfrm>
              </p:grpSpPr>
              <p:sp>
                <p:nvSpPr>
                  <p:cNvPr id="253" name="椭圆 252"/>
                  <p:cNvSpPr/>
                  <p:nvPr/>
                </p:nvSpPr>
                <p:spPr>
                  <a:xfrm>
                    <a:off x="2480031" y="2840474"/>
                    <a:ext cx="3395564"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4" name="椭圆 253"/>
                  <p:cNvSpPr/>
                  <p:nvPr/>
                </p:nvSpPr>
                <p:spPr>
                  <a:xfrm>
                    <a:off x="2778543" y="3139096"/>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5" name="椭圆 254"/>
                  <p:cNvSpPr/>
                  <p:nvPr/>
                </p:nvSpPr>
                <p:spPr>
                  <a:xfrm>
                    <a:off x="3077055" y="3437718"/>
                    <a:ext cx="2201516"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6" name="椭圆 255"/>
                  <p:cNvSpPr/>
                  <p:nvPr/>
                </p:nvSpPr>
                <p:spPr>
                  <a:xfrm>
                    <a:off x="3599451" y="3960307"/>
                    <a:ext cx="1156723"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89" name="组合 190"/>
                <p:cNvGrpSpPr>
                  <a:grpSpLocks/>
                </p:cNvGrpSpPr>
                <p:nvPr/>
              </p:nvGrpSpPr>
              <p:grpSpPr bwMode="auto">
                <a:xfrm>
                  <a:off x="4716016" y="6021288"/>
                  <a:ext cx="144016" cy="144016"/>
                  <a:chOff x="2483768" y="2852936"/>
                  <a:chExt cx="3384376" cy="3384376"/>
                </a:xfrm>
              </p:grpSpPr>
              <p:sp>
                <p:nvSpPr>
                  <p:cNvPr id="249" name="椭圆 248"/>
                  <p:cNvSpPr/>
                  <p:nvPr/>
                </p:nvSpPr>
                <p:spPr>
                  <a:xfrm>
                    <a:off x="2491219" y="2840474"/>
                    <a:ext cx="3582146"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0" name="椭圆 249"/>
                  <p:cNvSpPr/>
                  <p:nvPr/>
                </p:nvSpPr>
                <p:spPr>
                  <a:xfrm>
                    <a:off x="2789731" y="3139096"/>
                    <a:ext cx="2798563"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1" name="椭圆 250"/>
                  <p:cNvSpPr/>
                  <p:nvPr/>
                </p:nvSpPr>
                <p:spPr>
                  <a:xfrm>
                    <a:off x="3088243" y="3437718"/>
                    <a:ext cx="2201539"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52" name="椭圆 251"/>
                  <p:cNvSpPr/>
                  <p:nvPr/>
                </p:nvSpPr>
                <p:spPr>
                  <a:xfrm>
                    <a:off x="3610640" y="3960307"/>
                    <a:ext cx="1156746"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3107" name="组合 268"/>
              <p:cNvGrpSpPr>
                <a:grpSpLocks/>
              </p:cNvGrpSpPr>
              <p:nvPr/>
            </p:nvGrpSpPr>
            <p:grpSpPr bwMode="auto">
              <a:xfrm>
                <a:off x="4860032" y="6021288"/>
                <a:ext cx="720080" cy="144016"/>
                <a:chOff x="4139952" y="6021288"/>
                <a:chExt cx="720080" cy="144016"/>
              </a:xfrm>
            </p:grpSpPr>
            <p:grpSp>
              <p:nvGrpSpPr>
                <p:cNvPr id="3160" name="组合 165"/>
                <p:cNvGrpSpPr>
                  <a:grpSpLocks/>
                </p:cNvGrpSpPr>
                <p:nvPr/>
              </p:nvGrpSpPr>
              <p:grpSpPr bwMode="auto">
                <a:xfrm>
                  <a:off x="4139952" y="6021288"/>
                  <a:ext cx="144016" cy="144016"/>
                  <a:chOff x="2483768" y="2852936"/>
                  <a:chExt cx="3384376" cy="3384376"/>
                </a:xfrm>
              </p:grpSpPr>
              <p:sp>
                <p:nvSpPr>
                  <p:cNvPr id="291" name="椭圆 290"/>
                  <p:cNvSpPr/>
                  <p:nvPr/>
                </p:nvSpPr>
                <p:spPr>
                  <a:xfrm>
                    <a:off x="2688989" y="2852936"/>
                    <a:ext cx="3395588"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92" name="椭圆 291"/>
                  <p:cNvSpPr/>
                  <p:nvPr/>
                </p:nvSpPr>
                <p:spPr>
                  <a:xfrm>
                    <a:off x="2987501" y="3151558"/>
                    <a:ext cx="2798563"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93" name="椭圆 292"/>
                  <p:cNvSpPr/>
                  <p:nvPr/>
                </p:nvSpPr>
                <p:spPr>
                  <a:xfrm>
                    <a:off x="3286014" y="3450180"/>
                    <a:ext cx="2201539"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94" name="椭圆 293"/>
                  <p:cNvSpPr/>
                  <p:nvPr/>
                </p:nvSpPr>
                <p:spPr>
                  <a:xfrm>
                    <a:off x="3808410" y="3972769"/>
                    <a:ext cx="1156746"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61" name="组合 175"/>
                <p:cNvGrpSpPr>
                  <a:grpSpLocks/>
                </p:cNvGrpSpPr>
                <p:nvPr/>
              </p:nvGrpSpPr>
              <p:grpSpPr bwMode="auto">
                <a:xfrm>
                  <a:off x="4283968" y="6021288"/>
                  <a:ext cx="144016" cy="144016"/>
                  <a:chOff x="2483768" y="2852936"/>
                  <a:chExt cx="3384376" cy="3384376"/>
                </a:xfrm>
              </p:grpSpPr>
              <p:sp>
                <p:nvSpPr>
                  <p:cNvPr id="287" name="椭圆 286"/>
                  <p:cNvSpPr/>
                  <p:nvPr/>
                </p:nvSpPr>
                <p:spPr>
                  <a:xfrm>
                    <a:off x="2700201" y="2852936"/>
                    <a:ext cx="3171680"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8" name="椭圆 287"/>
                  <p:cNvSpPr/>
                  <p:nvPr/>
                </p:nvSpPr>
                <p:spPr>
                  <a:xfrm>
                    <a:off x="2998713" y="3151558"/>
                    <a:ext cx="2574656"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9" name="椭圆 288"/>
                  <p:cNvSpPr/>
                  <p:nvPr/>
                </p:nvSpPr>
                <p:spPr>
                  <a:xfrm>
                    <a:off x="3297225" y="3450180"/>
                    <a:ext cx="1977631"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90" name="椭圆 289"/>
                  <p:cNvSpPr/>
                  <p:nvPr/>
                </p:nvSpPr>
                <p:spPr>
                  <a:xfrm>
                    <a:off x="3782296" y="3972769"/>
                    <a:ext cx="1007490"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62" name="组合 180"/>
                <p:cNvGrpSpPr>
                  <a:grpSpLocks/>
                </p:cNvGrpSpPr>
                <p:nvPr/>
              </p:nvGrpSpPr>
              <p:grpSpPr bwMode="auto">
                <a:xfrm>
                  <a:off x="4427984" y="6021288"/>
                  <a:ext cx="144016" cy="144016"/>
                  <a:chOff x="2483768" y="2852936"/>
                  <a:chExt cx="3384376" cy="3384376"/>
                </a:xfrm>
              </p:grpSpPr>
              <p:sp>
                <p:nvSpPr>
                  <p:cNvPr id="283" name="椭圆 282"/>
                  <p:cNvSpPr/>
                  <p:nvPr/>
                </p:nvSpPr>
                <p:spPr>
                  <a:xfrm>
                    <a:off x="2487505" y="2852936"/>
                    <a:ext cx="3395588"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4" name="椭圆 283"/>
                  <p:cNvSpPr/>
                  <p:nvPr/>
                </p:nvSpPr>
                <p:spPr>
                  <a:xfrm>
                    <a:off x="2786017" y="3151558"/>
                    <a:ext cx="2798563"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5" name="椭圆 284"/>
                  <p:cNvSpPr/>
                  <p:nvPr/>
                </p:nvSpPr>
                <p:spPr>
                  <a:xfrm>
                    <a:off x="3084530" y="3450180"/>
                    <a:ext cx="2201539"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6" name="椭圆 285"/>
                  <p:cNvSpPr/>
                  <p:nvPr/>
                </p:nvSpPr>
                <p:spPr>
                  <a:xfrm>
                    <a:off x="3606926" y="3972769"/>
                    <a:ext cx="1156746"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63" name="组合 185"/>
                <p:cNvGrpSpPr>
                  <a:grpSpLocks/>
                </p:cNvGrpSpPr>
                <p:nvPr/>
              </p:nvGrpSpPr>
              <p:grpSpPr bwMode="auto">
                <a:xfrm>
                  <a:off x="4572000" y="6021288"/>
                  <a:ext cx="144016" cy="144016"/>
                  <a:chOff x="2483768" y="2852936"/>
                  <a:chExt cx="3384376" cy="3384376"/>
                </a:xfrm>
              </p:grpSpPr>
              <p:sp>
                <p:nvSpPr>
                  <p:cNvPr id="279" name="椭圆 278"/>
                  <p:cNvSpPr/>
                  <p:nvPr/>
                </p:nvSpPr>
                <p:spPr>
                  <a:xfrm>
                    <a:off x="2498694" y="2852936"/>
                    <a:ext cx="3358262"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0" name="椭圆 279"/>
                  <p:cNvSpPr/>
                  <p:nvPr/>
                </p:nvSpPr>
                <p:spPr>
                  <a:xfrm>
                    <a:off x="2797206" y="3151558"/>
                    <a:ext cx="2761238"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1" name="椭圆 280"/>
                  <p:cNvSpPr/>
                  <p:nvPr/>
                </p:nvSpPr>
                <p:spPr>
                  <a:xfrm>
                    <a:off x="3095718" y="3450180"/>
                    <a:ext cx="2164213"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2" name="椭圆 281"/>
                  <p:cNvSpPr/>
                  <p:nvPr/>
                </p:nvSpPr>
                <p:spPr>
                  <a:xfrm>
                    <a:off x="3580789" y="3972769"/>
                    <a:ext cx="1194049"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64" name="组合 190"/>
                <p:cNvGrpSpPr>
                  <a:grpSpLocks/>
                </p:cNvGrpSpPr>
                <p:nvPr/>
              </p:nvGrpSpPr>
              <p:grpSpPr bwMode="auto">
                <a:xfrm>
                  <a:off x="4716016" y="6021288"/>
                  <a:ext cx="144016" cy="144016"/>
                  <a:chOff x="2483768" y="2852936"/>
                  <a:chExt cx="3384376" cy="3384376"/>
                </a:xfrm>
              </p:grpSpPr>
              <p:sp>
                <p:nvSpPr>
                  <p:cNvPr id="275" name="椭圆 274"/>
                  <p:cNvSpPr/>
                  <p:nvPr/>
                </p:nvSpPr>
                <p:spPr>
                  <a:xfrm>
                    <a:off x="2472580" y="2852936"/>
                    <a:ext cx="3395564" cy="339681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76" name="椭圆 275"/>
                  <p:cNvSpPr/>
                  <p:nvPr/>
                </p:nvSpPr>
                <p:spPr>
                  <a:xfrm>
                    <a:off x="2771092" y="3151558"/>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77" name="椭圆 276"/>
                  <p:cNvSpPr/>
                  <p:nvPr/>
                </p:nvSpPr>
                <p:spPr>
                  <a:xfrm>
                    <a:off x="3069604" y="3450180"/>
                    <a:ext cx="2201516"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78" name="椭圆 277"/>
                  <p:cNvSpPr/>
                  <p:nvPr/>
                </p:nvSpPr>
                <p:spPr>
                  <a:xfrm>
                    <a:off x="3592000" y="3972769"/>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3108" name="组合 294"/>
              <p:cNvGrpSpPr>
                <a:grpSpLocks/>
              </p:cNvGrpSpPr>
              <p:nvPr/>
            </p:nvGrpSpPr>
            <p:grpSpPr bwMode="auto">
              <a:xfrm>
                <a:off x="4860032" y="6165304"/>
                <a:ext cx="720080" cy="144016"/>
                <a:chOff x="4139952" y="6021288"/>
                <a:chExt cx="720080" cy="144016"/>
              </a:xfrm>
            </p:grpSpPr>
            <p:grpSp>
              <p:nvGrpSpPr>
                <p:cNvPr id="3135" name="组合 165"/>
                <p:cNvGrpSpPr>
                  <a:grpSpLocks/>
                </p:cNvGrpSpPr>
                <p:nvPr/>
              </p:nvGrpSpPr>
              <p:grpSpPr bwMode="auto">
                <a:xfrm>
                  <a:off x="4139952" y="6021288"/>
                  <a:ext cx="144016" cy="144016"/>
                  <a:chOff x="2483768" y="2852936"/>
                  <a:chExt cx="3384376" cy="3384376"/>
                </a:xfrm>
              </p:grpSpPr>
              <p:sp>
                <p:nvSpPr>
                  <p:cNvPr id="317" name="椭圆 316"/>
                  <p:cNvSpPr/>
                  <p:nvPr/>
                </p:nvSpPr>
                <p:spPr>
                  <a:xfrm>
                    <a:off x="2688989" y="2865375"/>
                    <a:ext cx="3395588"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8" name="椭圆 317"/>
                  <p:cNvSpPr/>
                  <p:nvPr/>
                </p:nvSpPr>
                <p:spPr>
                  <a:xfrm>
                    <a:off x="2987501" y="3163997"/>
                    <a:ext cx="2798563"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9" name="椭圆 318"/>
                  <p:cNvSpPr/>
                  <p:nvPr/>
                </p:nvSpPr>
                <p:spPr>
                  <a:xfrm>
                    <a:off x="3286014" y="3462619"/>
                    <a:ext cx="2201539"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20" name="椭圆 319"/>
                  <p:cNvSpPr/>
                  <p:nvPr/>
                </p:nvSpPr>
                <p:spPr>
                  <a:xfrm>
                    <a:off x="3808410" y="3947892"/>
                    <a:ext cx="1156746"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36" name="组合 175"/>
                <p:cNvGrpSpPr>
                  <a:grpSpLocks/>
                </p:cNvGrpSpPr>
                <p:nvPr/>
              </p:nvGrpSpPr>
              <p:grpSpPr bwMode="auto">
                <a:xfrm>
                  <a:off x="4283968" y="6021288"/>
                  <a:ext cx="144016" cy="144016"/>
                  <a:chOff x="2483768" y="2852936"/>
                  <a:chExt cx="3384376" cy="3384376"/>
                </a:xfrm>
              </p:grpSpPr>
              <p:sp>
                <p:nvSpPr>
                  <p:cNvPr id="313" name="椭圆 312"/>
                  <p:cNvSpPr/>
                  <p:nvPr/>
                </p:nvSpPr>
                <p:spPr>
                  <a:xfrm>
                    <a:off x="2700201" y="2865375"/>
                    <a:ext cx="3171680"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4" name="椭圆 313"/>
                  <p:cNvSpPr/>
                  <p:nvPr/>
                </p:nvSpPr>
                <p:spPr>
                  <a:xfrm>
                    <a:off x="2998713" y="3163997"/>
                    <a:ext cx="2574656"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5" name="椭圆 314"/>
                  <p:cNvSpPr/>
                  <p:nvPr/>
                </p:nvSpPr>
                <p:spPr>
                  <a:xfrm>
                    <a:off x="3297225" y="3462619"/>
                    <a:ext cx="1977631"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6" name="椭圆 315"/>
                  <p:cNvSpPr/>
                  <p:nvPr/>
                </p:nvSpPr>
                <p:spPr>
                  <a:xfrm>
                    <a:off x="3782296" y="3947892"/>
                    <a:ext cx="1007490"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37" name="组合 180"/>
                <p:cNvGrpSpPr>
                  <a:grpSpLocks/>
                </p:cNvGrpSpPr>
                <p:nvPr/>
              </p:nvGrpSpPr>
              <p:grpSpPr bwMode="auto">
                <a:xfrm>
                  <a:off x="4427984" y="6021288"/>
                  <a:ext cx="144016" cy="144016"/>
                  <a:chOff x="2483768" y="2852936"/>
                  <a:chExt cx="3384376" cy="3384376"/>
                </a:xfrm>
              </p:grpSpPr>
              <p:sp>
                <p:nvSpPr>
                  <p:cNvPr id="309" name="椭圆 308"/>
                  <p:cNvSpPr/>
                  <p:nvPr/>
                </p:nvSpPr>
                <p:spPr>
                  <a:xfrm>
                    <a:off x="2487505" y="2865375"/>
                    <a:ext cx="3395588"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0" name="椭圆 309"/>
                  <p:cNvSpPr/>
                  <p:nvPr/>
                </p:nvSpPr>
                <p:spPr>
                  <a:xfrm>
                    <a:off x="2786017" y="3163997"/>
                    <a:ext cx="2798563"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1" name="椭圆 310"/>
                  <p:cNvSpPr/>
                  <p:nvPr/>
                </p:nvSpPr>
                <p:spPr>
                  <a:xfrm>
                    <a:off x="3084530" y="3462619"/>
                    <a:ext cx="2201539"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2" name="椭圆 311"/>
                  <p:cNvSpPr/>
                  <p:nvPr/>
                </p:nvSpPr>
                <p:spPr>
                  <a:xfrm>
                    <a:off x="3606926" y="3947892"/>
                    <a:ext cx="1156746"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38" name="组合 185"/>
                <p:cNvGrpSpPr>
                  <a:grpSpLocks/>
                </p:cNvGrpSpPr>
                <p:nvPr/>
              </p:nvGrpSpPr>
              <p:grpSpPr bwMode="auto">
                <a:xfrm>
                  <a:off x="4572000" y="6021288"/>
                  <a:ext cx="144016" cy="144016"/>
                  <a:chOff x="2483768" y="2852936"/>
                  <a:chExt cx="3384376" cy="3384376"/>
                </a:xfrm>
              </p:grpSpPr>
              <p:sp>
                <p:nvSpPr>
                  <p:cNvPr id="305" name="椭圆 304"/>
                  <p:cNvSpPr/>
                  <p:nvPr/>
                </p:nvSpPr>
                <p:spPr>
                  <a:xfrm>
                    <a:off x="2498694" y="2865375"/>
                    <a:ext cx="3358262"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06" name="椭圆 305"/>
                  <p:cNvSpPr/>
                  <p:nvPr/>
                </p:nvSpPr>
                <p:spPr>
                  <a:xfrm>
                    <a:off x="2797206" y="3163997"/>
                    <a:ext cx="2761238"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07" name="椭圆 306"/>
                  <p:cNvSpPr/>
                  <p:nvPr/>
                </p:nvSpPr>
                <p:spPr>
                  <a:xfrm>
                    <a:off x="3095718" y="3462619"/>
                    <a:ext cx="2164213"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08" name="椭圆 307"/>
                  <p:cNvSpPr/>
                  <p:nvPr/>
                </p:nvSpPr>
                <p:spPr>
                  <a:xfrm>
                    <a:off x="3580789" y="3947892"/>
                    <a:ext cx="1194049"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39" name="组合 190"/>
                <p:cNvGrpSpPr>
                  <a:grpSpLocks/>
                </p:cNvGrpSpPr>
                <p:nvPr/>
              </p:nvGrpSpPr>
              <p:grpSpPr bwMode="auto">
                <a:xfrm>
                  <a:off x="4716016" y="6021288"/>
                  <a:ext cx="144016" cy="144016"/>
                  <a:chOff x="2483768" y="2852936"/>
                  <a:chExt cx="3384376" cy="3384376"/>
                </a:xfrm>
              </p:grpSpPr>
              <p:sp>
                <p:nvSpPr>
                  <p:cNvPr id="301" name="椭圆 300"/>
                  <p:cNvSpPr/>
                  <p:nvPr/>
                </p:nvSpPr>
                <p:spPr>
                  <a:xfrm>
                    <a:off x="2472580" y="2865375"/>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02" name="椭圆 301"/>
                  <p:cNvSpPr/>
                  <p:nvPr/>
                </p:nvSpPr>
                <p:spPr>
                  <a:xfrm>
                    <a:off x="2771092" y="3163997"/>
                    <a:ext cx="2798540" cy="276225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03" name="椭圆 302"/>
                  <p:cNvSpPr/>
                  <p:nvPr/>
                </p:nvSpPr>
                <p:spPr>
                  <a:xfrm>
                    <a:off x="3069604" y="3462619"/>
                    <a:ext cx="2201516"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04" name="椭圆 303"/>
                  <p:cNvSpPr/>
                  <p:nvPr/>
                </p:nvSpPr>
                <p:spPr>
                  <a:xfrm>
                    <a:off x="3592000" y="3947892"/>
                    <a:ext cx="1156723" cy="119448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3109" name="组合 320"/>
              <p:cNvGrpSpPr>
                <a:grpSpLocks/>
              </p:cNvGrpSpPr>
              <p:nvPr/>
            </p:nvGrpSpPr>
            <p:grpSpPr bwMode="auto">
              <a:xfrm>
                <a:off x="4860032" y="6309320"/>
                <a:ext cx="720080" cy="144016"/>
                <a:chOff x="4139952" y="6021288"/>
                <a:chExt cx="720080" cy="144016"/>
              </a:xfrm>
            </p:grpSpPr>
            <p:grpSp>
              <p:nvGrpSpPr>
                <p:cNvPr id="3110" name="组合 165"/>
                <p:cNvGrpSpPr>
                  <a:grpSpLocks/>
                </p:cNvGrpSpPr>
                <p:nvPr/>
              </p:nvGrpSpPr>
              <p:grpSpPr bwMode="auto">
                <a:xfrm>
                  <a:off x="4139952" y="6021288"/>
                  <a:ext cx="144016" cy="144016"/>
                  <a:chOff x="2483768" y="2852936"/>
                  <a:chExt cx="3384376" cy="3384376"/>
                </a:xfrm>
              </p:grpSpPr>
              <p:sp>
                <p:nvSpPr>
                  <p:cNvPr id="343" name="椭圆 342"/>
                  <p:cNvSpPr/>
                  <p:nvPr/>
                </p:nvSpPr>
                <p:spPr>
                  <a:xfrm>
                    <a:off x="2688989" y="2840474"/>
                    <a:ext cx="3395588"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44" name="椭圆 343"/>
                  <p:cNvSpPr/>
                  <p:nvPr/>
                </p:nvSpPr>
                <p:spPr>
                  <a:xfrm>
                    <a:off x="2987501" y="3139096"/>
                    <a:ext cx="2798563"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45" name="椭圆 344"/>
                  <p:cNvSpPr/>
                  <p:nvPr/>
                </p:nvSpPr>
                <p:spPr>
                  <a:xfrm>
                    <a:off x="3286014" y="3437718"/>
                    <a:ext cx="2201539"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46" name="椭圆 345"/>
                  <p:cNvSpPr/>
                  <p:nvPr/>
                </p:nvSpPr>
                <p:spPr>
                  <a:xfrm>
                    <a:off x="3808410" y="3960307"/>
                    <a:ext cx="1156746"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11" name="组合 175"/>
                <p:cNvGrpSpPr>
                  <a:grpSpLocks/>
                </p:cNvGrpSpPr>
                <p:nvPr/>
              </p:nvGrpSpPr>
              <p:grpSpPr bwMode="auto">
                <a:xfrm>
                  <a:off x="4283968" y="6021288"/>
                  <a:ext cx="144016" cy="144016"/>
                  <a:chOff x="2483768" y="2852936"/>
                  <a:chExt cx="3384376" cy="3384376"/>
                </a:xfrm>
              </p:grpSpPr>
              <p:sp>
                <p:nvSpPr>
                  <p:cNvPr id="339" name="椭圆 338"/>
                  <p:cNvSpPr/>
                  <p:nvPr/>
                </p:nvSpPr>
                <p:spPr>
                  <a:xfrm>
                    <a:off x="2700201" y="2840474"/>
                    <a:ext cx="3171680"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40" name="椭圆 339"/>
                  <p:cNvSpPr/>
                  <p:nvPr/>
                </p:nvSpPr>
                <p:spPr>
                  <a:xfrm>
                    <a:off x="2998713" y="3139096"/>
                    <a:ext cx="2574656"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41" name="椭圆 340"/>
                  <p:cNvSpPr/>
                  <p:nvPr/>
                </p:nvSpPr>
                <p:spPr>
                  <a:xfrm>
                    <a:off x="3297225" y="3437718"/>
                    <a:ext cx="1977631"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42" name="椭圆 341"/>
                  <p:cNvSpPr/>
                  <p:nvPr/>
                </p:nvSpPr>
                <p:spPr>
                  <a:xfrm>
                    <a:off x="3782296" y="3960307"/>
                    <a:ext cx="1007490"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12" name="组合 180"/>
                <p:cNvGrpSpPr>
                  <a:grpSpLocks/>
                </p:cNvGrpSpPr>
                <p:nvPr/>
              </p:nvGrpSpPr>
              <p:grpSpPr bwMode="auto">
                <a:xfrm>
                  <a:off x="4427984" y="6021288"/>
                  <a:ext cx="144016" cy="144016"/>
                  <a:chOff x="2483768" y="2852936"/>
                  <a:chExt cx="3384376" cy="3384376"/>
                </a:xfrm>
              </p:grpSpPr>
              <p:sp>
                <p:nvSpPr>
                  <p:cNvPr id="335" name="椭圆 334"/>
                  <p:cNvSpPr/>
                  <p:nvPr/>
                </p:nvSpPr>
                <p:spPr>
                  <a:xfrm>
                    <a:off x="2487505" y="2840474"/>
                    <a:ext cx="3395588"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6" name="椭圆 335"/>
                  <p:cNvSpPr/>
                  <p:nvPr/>
                </p:nvSpPr>
                <p:spPr>
                  <a:xfrm>
                    <a:off x="2786017" y="3139096"/>
                    <a:ext cx="2798563"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7" name="椭圆 336"/>
                  <p:cNvSpPr/>
                  <p:nvPr/>
                </p:nvSpPr>
                <p:spPr>
                  <a:xfrm>
                    <a:off x="3084530" y="3437718"/>
                    <a:ext cx="2201539"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8" name="椭圆 337"/>
                  <p:cNvSpPr/>
                  <p:nvPr/>
                </p:nvSpPr>
                <p:spPr>
                  <a:xfrm>
                    <a:off x="3606926" y="3960307"/>
                    <a:ext cx="1156746"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13" name="组合 185"/>
                <p:cNvGrpSpPr>
                  <a:grpSpLocks/>
                </p:cNvGrpSpPr>
                <p:nvPr/>
              </p:nvGrpSpPr>
              <p:grpSpPr bwMode="auto">
                <a:xfrm>
                  <a:off x="4572000" y="6021288"/>
                  <a:ext cx="144016" cy="144016"/>
                  <a:chOff x="2483768" y="2852936"/>
                  <a:chExt cx="3384376" cy="3384376"/>
                </a:xfrm>
              </p:grpSpPr>
              <p:sp>
                <p:nvSpPr>
                  <p:cNvPr id="331" name="椭圆 330"/>
                  <p:cNvSpPr/>
                  <p:nvPr/>
                </p:nvSpPr>
                <p:spPr>
                  <a:xfrm>
                    <a:off x="2498694" y="2840474"/>
                    <a:ext cx="3358262"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2" name="椭圆 331"/>
                  <p:cNvSpPr/>
                  <p:nvPr/>
                </p:nvSpPr>
                <p:spPr>
                  <a:xfrm>
                    <a:off x="2797206" y="3139096"/>
                    <a:ext cx="2761238"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3" name="椭圆 332"/>
                  <p:cNvSpPr/>
                  <p:nvPr/>
                </p:nvSpPr>
                <p:spPr>
                  <a:xfrm>
                    <a:off x="3095718" y="3437718"/>
                    <a:ext cx="2164213"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4" name="椭圆 333"/>
                  <p:cNvSpPr/>
                  <p:nvPr/>
                </p:nvSpPr>
                <p:spPr>
                  <a:xfrm>
                    <a:off x="3580789" y="3960307"/>
                    <a:ext cx="1194049"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3114" name="组合 190"/>
                <p:cNvGrpSpPr>
                  <a:grpSpLocks/>
                </p:cNvGrpSpPr>
                <p:nvPr/>
              </p:nvGrpSpPr>
              <p:grpSpPr bwMode="auto">
                <a:xfrm>
                  <a:off x="4716016" y="6021288"/>
                  <a:ext cx="144016" cy="144016"/>
                  <a:chOff x="2483768" y="2852936"/>
                  <a:chExt cx="3384376" cy="3384376"/>
                </a:xfrm>
              </p:grpSpPr>
              <p:sp>
                <p:nvSpPr>
                  <p:cNvPr id="327" name="椭圆 326"/>
                  <p:cNvSpPr/>
                  <p:nvPr/>
                </p:nvSpPr>
                <p:spPr>
                  <a:xfrm>
                    <a:off x="2472580" y="2840474"/>
                    <a:ext cx="3395564" cy="3396838"/>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28" name="椭圆 327"/>
                  <p:cNvSpPr/>
                  <p:nvPr/>
                </p:nvSpPr>
                <p:spPr>
                  <a:xfrm>
                    <a:off x="2771092" y="3139096"/>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29" name="椭圆 328"/>
                  <p:cNvSpPr/>
                  <p:nvPr/>
                </p:nvSpPr>
                <p:spPr>
                  <a:xfrm>
                    <a:off x="3069604" y="3437718"/>
                    <a:ext cx="2201516"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0" name="椭圆 329"/>
                  <p:cNvSpPr/>
                  <p:nvPr/>
                </p:nvSpPr>
                <p:spPr>
                  <a:xfrm>
                    <a:off x="3592000" y="3960307"/>
                    <a:ext cx="1156723" cy="115717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grpSp>
          <p:nvGrpSpPr>
            <p:cNvPr id="3091" name="组合 268"/>
            <p:cNvGrpSpPr>
              <a:grpSpLocks/>
            </p:cNvGrpSpPr>
            <p:nvPr/>
          </p:nvGrpSpPr>
          <p:grpSpPr bwMode="auto">
            <a:xfrm>
              <a:off x="5765959" y="446246"/>
              <a:ext cx="919163" cy="3348038"/>
              <a:chOff x="7632340" y="1484784"/>
              <a:chExt cx="1225550" cy="4464496"/>
            </a:xfrm>
          </p:grpSpPr>
          <p:pic>
            <p:nvPicPr>
              <p:cNvPr id="3095" name="图片 268" descr="maz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826958" y="1772953"/>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96" name="图片 269" descr="maz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826958" y="2889078"/>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97" name="图片 270" descr="maze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7826958" y="4005202"/>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98" name="图片 271" descr="maze3.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826958" y="5121327"/>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274" name="直接连接符 273"/>
              <p:cNvCxnSpPr/>
              <p:nvPr/>
            </p:nvCxnSpPr>
            <p:spPr bwMode="auto">
              <a:xfrm>
                <a:off x="7632340" y="2600909"/>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bwMode="auto">
              <a:xfrm>
                <a:off x="7632340" y="3717032"/>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bwMode="auto">
              <a:xfrm>
                <a:off x="7632340" y="4833157"/>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bwMode="auto">
              <a:xfrm>
                <a:off x="7632340" y="1484784"/>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nvCxnSpPr>
            <p:spPr bwMode="auto">
              <a:xfrm>
                <a:off x="7632340" y="5949280"/>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325" name="直接连接符 324"/>
            <p:cNvCxnSpPr/>
            <p:nvPr/>
          </p:nvCxnSpPr>
          <p:spPr>
            <a:xfrm>
              <a:off x="15240" y="4280059"/>
              <a:ext cx="6858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9" name="直接连接符 348"/>
            <p:cNvCxnSpPr/>
            <p:nvPr/>
          </p:nvCxnSpPr>
          <p:spPr>
            <a:xfrm rot="5400000">
              <a:off x="2978706" y="2282190"/>
              <a:ext cx="51435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094" name="TextBox 268"/>
            <p:cNvSpPr txBox="1">
              <a:spLocks noChangeArrowheads="1"/>
            </p:cNvSpPr>
            <p:nvPr/>
          </p:nvSpPr>
          <p:spPr bwMode="auto">
            <a:xfrm>
              <a:off x="259914" y="-498633"/>
              <a:ext cx="162044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dirty="0"/>
                <a:t>打印此页</a:t>
              </a:r>
            </a:p>
          </p:txBody>
        </p:sp>
      </p:grpSp>
    </p:spTree>
    <p:extLst>
      <p:ext uri="{BB962C8B-B14F-4D97-AF65-F5344CB8AC3E}">
        <p14:creationId xmlns:p14="http://schemas.microsoft.com/office/powerpoint/2010/main" val="224931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noAutofit/>
          </a:bodyPr>
          <a:lstStyle/>
          <a:p>
            <a:r>
              <a:rPr lang="zh-CN" altLang="en-US" sz="3200" dirty="0">
                <a:latin typeface="Calibri" charset="0"/>
                <a:ea typeface="宋体" charset="0"/>
              </a:rPr>
              <a:t>显微镜的放大</a:t>
            </a:r>
            <a:r>
              <a:rPr lang="en-US" altLang="zh-CN" sz="3200" dirty="0">
                <a:latin typeface="Calibri" charset="0"/>
                <a:ea typeface="宋体" charset="0"/>
              </a:rPr>
              <a:t>/</a:t>
            </a:r>
            <a:r>
              <a:rPr lang="zh-CN" altLang="en-US" sz="3200" dirty="0">
                <a:latin typeface="Calibri" charset="0"/>
                <a:ea typeface="宋体" charset="0"/>
              </a:rPr>
              <a:t>缩小</a:t>
            </a:r>
            <a:r>
              <a:rPr lang="en-US" altLang="zh-CN" sz="3200" dirty="0">
                <a:latin typeface="Calibri" charset="0"/>
                <a:ea typeface="宋体" charset="0"/>
              </a:rPr>
              <a:t>/</a:t>
            </a:r>
            <a:r>
              <a:rPr lang="zh-CN" altLang="en-US" sz="3200" dirty="0">
                <a:latin typeface="Calibri" charset="0"/>
                <a:ea typeface="宋体" charset="0"/>
              </a:rPr>
              <a:t>调节焦距</a:t>
            </a:r>
          </a:p>
        </p:txBody>
      </p:sp>
      <p:grpSp>
        <p:nvGrpSpPr>
          <p:cNvPr id="4100" name="组合 43"/>
          <p:cNvGrpSpPr>
            <a:grpSpLocks/>
          </p:cNvGrpSpPr>
          <p:nvPr/>
        </p:nvGrpSpPr>
        <p:grpSpPr bwMode="auto">
          <a:xfrm>
            <a:off x="1077118" y="2212028"/>
            <a:ext cx="4157663" cy="1133475"/>
            <a:chOff x="1331913" y="3789363"/>
            <a:chExt cx="5543550" cy="1511300"/>
          </a:xfrm>
        </p:grpSpPr>
        <p:grpSp>
          <p:nvGrpSpPr>
            <p:cNvPr id="4101" name="组合 18"/>
            <p:cNvGrpSpPr>
              <a:grpSpLocks/>
            </p:cNvGrpSpPr>
            <p:nvPr/>
          </p:nvGrpSpPr>
          <p:grpSpPr bwMode="auto">
            <a:xfrm>
              <a:off x="6011863" y="4437063"/>
              <a:ext cx="863600" cy="863600"/>
              <a:chOff x="2483768" y="2852936"/>
              <a:chExt cx="3384376" cy="3384376"/>
            </a:xfrm>
          </p:grpSpPr>
          <p:sp>
            <p:nvSpPr>
              <p:cNvPr id="5" name="椭圆 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 name="椭圆 5"/>
              <p:cNvSpPr/>
              <p:nvPr/>
            </p:nvSpPr>
            <p:spPr>
              <a:xfrm>
                <a:off x="2776166" y="3145338"/>
                <a:ext cx="2799576"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 name="椭圆 6"/>
              <p:cNvSpPr/>
              <p:nvPr/>
            </p:nvSpPr>
            <p:spPr>
              <a:xfrm>
                <a:off x="3093453" y="3462621"/>
                <a:ext cx="2165005"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 name="椭圆 7"/>
              <p:cNvSpPr/>
              <p:nvPr/>
            </p:nvSpPr>
            <p:spPr>
              <a:xfrm>
                <a:off x="3584932" y="3954104"/>
                <a:ext cx="118204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2" name="组合 23"/>
            <p:cNvGrpSpPr>
              <a:grpSpLocks/>
            </p:cNvGrpSpPr>
            <p:nvPr/>
          </p:nvGrpSpPr>
          <p:grpSpPr bwMode="auto">
            <a:xfrm>
              <a:off x="4427538" y="4437063"/>
              <a:ext cx="865187" cy="863600"/>
              <a:chOff x="2483768" y="2852936"/>
              <a:chExt cx="3384376" cy="3384376"/>
            </a:xfrm>
          </p:grpSpPr>
          <p:sp>
            <p:nvSpPr>
              <p:cNvPr id="10" name="椭圆 9"/>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2775630" y="3145338"/>
                <a:ext cx="2800652"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3092335" y="3462621"/>
                <a:ext cx="2167242"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 name="椭圆 12"/>
              <p:cNvSpPr/>
              <p:nvPr/>
            </p:nvSpPr>
            <p:spPr>
              <a:xfrm>
                <a:off x="3589124" y="3954104"/>
                <a:ext cx="117366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3" name="组合 28"/>
            <p:cNvGrpSpPr>
              <a:grpSpLocks/>
            </p:cNvGrpSpPr>
            <p:nvPr/>
          </p:nvGrpSpPr>
          <p:grpSpPr bwMode="auto">
            <a:xfrm>
              <a:off x="2987675" y="4437063"/>
              <a:ext cx="863600" cy="863600"/>
              <a:chOff x="2483768" y="2852936"/>
              <a:chExt cx="3384376" cy="3384376"/>
            </a:xfrm>
          </p:grpSpPr>
          <p:sp>
            <p:nvSpPr>
              <p:cNvPr id="15" name="椭圆 1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2776170" y="3145338"/>
                <a:ext cx="2799576"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 name="椭圆 16"/>
              <p:cNvSpPr/>
              <p:nvPr/>
            </p:nvSpPr>
            <p:spPr>
              <a:xfrm>
                <a:off x="3093453" y="3462621"/>
                <a:ext cx="2165005"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 name="椭圆 17"/>
              <p:cNvSpPr/>
              <p:nvPr/>
            </p:nvSpPr>
            <p:spPr>
              <a:xfrm>
                <a:off x="3584936" y="3954104"/>
                <a:ext cx="118204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4" name="组合 33"/>
            <p:cNvGrpSpPr>
              <a:grpSpLocks/>
            </p:cNvGrpSpPr>
            <p:nvPr/>
          </p:nvGrpSpPr>
          <p:grpSpPr bwMode="auto">
            <a:xfrm>
              <a:off x="1331913" y="4437063"/>
              <a:ext cx="865187" cy="863600"/>
              <a:chOff x="2483768" y="2852936"/>
              <a:chExt cx="3384376" cy="3384376"/>
            </a:xfrm>
          </p:grpSpPr>
          <p:sp>
            <p:nvSpPr>
              <p:cNvPr id="20" name="椭圆 19"/>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1" name="椭圆 20"/>
              <p:cNvSpPr/>
              <p:nvPr/>
            </p:nvSpPr>
            <p:spPr>
              <a:xfrm>
                <a:off x="2775630" y="3145338"/>
                <a:ext cx="2800652"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3092335" y="3462621"/>
                <a:ext cx="2167242"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3589124" y="3954104"/>
                <a:ext cx="1173663"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5" name="组合 53"/>
            <p:cNvGrpSpPr>
              <a:grpSpLocks/>
            </p:cNvGrpSpPr>
            <p:nvPr/>
          </p:nvGrpSpPr>
          <p:grpSpPr bwMode="auto">
            <a:xfrm>
              <a:off x="1547813" y="3789363"/>
              <a:ext cx="431800" cy="431800"/>
              <a:chOff x="2483768" y="2852936"/>
              <a:chExt cx="3384376" cy="3384376"/>
            </a:xfrm>
          </p:grpSpPr>
          <p:sp>
            <p:nvSpPr>
              <p:cNvPr id="25" name="椭圆 2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6" name="椭圆 25"/>
              <p:cNvSpPr/>
              <p:nvPr/>
            </p:nvSpPr>
            <p:spPr>
              <a:xfrm>
                <a:off x="2769943" y="3139119"/>
                <a:ext cx="2812018"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7" name="椭圆 26"/>
              <p:cNvSpPr/>
              <p:nvPr/>
            </p:nvSpPr>
            <p:spPr>
              <a:xfrm>
                <a:off x="3093449" y="3462625"/>
                <a:ext cx="2165005"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8" name="椭圆 27"/>
              <p:cNvSpPr/>
              <p:nvPr/>
            </p:nvSpPr>
            <p:spPr>
              <a:xfrm>
                <a:off x="3591152" y="3960328"/>
                <a:ext cx="1169601"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6" name="组合 58"/>
            <p:cNvGrpSpPr>
              <a:grpSpLocks/>
            </p:cNvGrpSpPr>
            <p:nvPr/>
          </p:nvGrpSpPr>
          <p:grpSpPr bwMode="auto">
            <a:xfrm>
              <a:off x="3203575" y="3789363"/>
              <a:ext cx="360363" cy="360362"/>
              <a:chOff x="2483768" y="2852936"/>
              <a:chExt cx="3384376" cy="3384376"/>
            </a:xfrm>
          </p:grpSpPr>
          <p:sp>
            <p:nvSpPr>
              <p:cNvPr id="30" name="椭圆 29"/>
              <p:cNvSpPr/>
              <p:nvPr/>
            </p:nvSpPr>
            <p:spPr>
              <a:xfrm>
                <a:off x="2483768" y="2852936"/>
                <a:ext cx="3384376" cy="3384385"/>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1" name="椭圆 30"/>
              <p:cNvSpPr/>
              <p:nvPr/>
            </p:nvSpPr>
            <p:spPr>
              <a:xfrm>
                <a:off x="2781950" y="3151119"/>
                <a:ext cx="2788011" cy="2788019"/>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2" name="椭圆 31"/>
              <p:cNvSpPr/>
              <p:nvPr/>
            </p:nvSpPr>
            <p:spPr>
              <a:xfrm>
                <a:off x="3095047" y="3464217"/>
                <a:ext cx="2161818" cy="2161824"/>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3" name="椭圆 32"/>
              <p:cNvSpPr/>
              <p:nvPr/>
            </p:nvSpPr>
            <p:spPr>
              <a:xfrm>
                <a:off x="3587043" y="3956214"/>
                <a:ext cx="1177826" cy="1177829"/>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7" name="组合 63"/>
            <p:cNvGrpSpPr>
              <a:grpSpLocks/>
            </p:cNvGrpSpPr>
            <p:nvPr/>
          </p:nvGrpSpPr>
          <p:grpSpPr bwMode="auto">
            <a:xfrm>
              <a:off x="4787900" y="3860800"/>
              <a:ext cx="215900" cy="215900"/>
              <a:chOff x="2483768" y="2852936"/>
              <a:chExt cx="3384376" cy="3384376"/>
            </a:xfrm>
          </p:grpSpPr>
          <p:sp>
            <p:nvSpPr>
              <p:cNvPr id="35" name="椭圆 34"/>
              <p:cNvSpPr/>
              <p:nvPr/>
            </p:nvSpPr>
            <p:spPr>
              <a:xfrm>
                <a:off x="2483768" y="2852952"/>
                <a:ext cx="3384376" cy="3384376"/>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6" name="椭圆 35"/>
              <p:cNvSpPr/>
              <p:nvPr/>
            </p:nvSpPr>
            <p:spPr>
              <a:xfrm>
                <a:off x="2782389" y="3151573"/>
                <a:ext cx="2787133" cy="2787133"/>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7" name="椭圆 36"/>
              <p:cNvSpPr/>
              <p:nvPr/>
            </p:nvSpPr>
            <p:spPr>
              <a:xfrm>
                <a:off x="3081011" y="3450194"/>
                <a:ext cx="2189890" cy="2189890"/>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8" name="椭圆 37"/>
              <p:cNvSpPr/>
              <p:nvPr/>
            </p:nvSpPr>
            <p:spPr>
              <a:xfrm>
                <a:off x="3578713" y="3947897"/>
                <a:ext cx="1194486" cy="1194486"/>
              </a:xfrm>
              <a:prstGeom prst="ellipse">
                <a:avLst/>
              </a:prstGeom>
              <a:ln w="635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4108" name="组合 68"/>
            <p:cNvGrpSpPr>
              <a:grpSpLocks/>
            </p:cNvGrpSpPr>
            <p:nvPr/>
          </p:nvGrpSpPr>
          <p:grpSpPr bwMode="auto">
            <a:xfrm>
              <a:off x="6335713" y="3883025"/>
              <a:ext cx="144462" cy="142875"/>
              <a:chOff x="2483768" y="2852936"/>
              <a:chExt cx="3384376" cy="3384376"/>
            </a:xfrm>
          </p:grpSpPr>
          <p:sp>
            <p:nvSpPr>
              <p:cNvPr id="40" name="椭圆 39"/>
              <p:cNvSpPr/>
              <p:nvPr/>
            </p:nvSpPr>
            <p:spPr>
              <a:xfrm>
                <a:off x="2483768" y="2852960"/>
                <a:ext cx="3384376" cy="338437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1" name="椭圆 40"/>
              <p:cNvSpPr/>
              <p:nvPr/>
            </p:nvSpPr>
            <p:spPr>
              <a:xfrm>
                <a:off x="2781297" y="3153793"/>
                <a:ext cx="2789319" cy="278270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3078825" y="3454627"/>
                <a:ext cx="2194262" cy="2181042"/>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3" name="椭圆 42"/>
              <p:cNvSpPr/>
              <p:nvPr/>
            </p:nvSpPr>
            <p:spPr>
              <a:xfrm>
                <a:off x="3599500" y="3943469"/>
                <a:ext cx="1152912" cy="120333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spTree>
    <p:extLst>
      <p:ext uri="{BB962C8B-B14F-4D97-AF65-F5344CB8AC3E}">
        <p14:creationId xmlns:p14="http://schemas.microsoft.com/office/powerpoint/2010/main" val="4146540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a:latin typeface="Calibri" charset="0"/>
                <a:ea typeface="宋体" charset="0"/>
              </a:rPr>
              <a:t>显微镜移动训练</a:t>
            </a:r>
          </a:p>
        </p:txBody>
      </p:sp>
      <p:grpSp>
        <p:nvGrpSpPr>
          <p:cNvPr id="5124" name="组合 105"/>
          <p:cNvGrpSpPr>
            <a:grpSpLocks/>
          </p:cNvGrpSpPr>
          <p:nvPr/>
        </p:nvGrpSpPr>
        <p:grpSpPr bwMode="auto">
          <a:xfrm>
            <a:off x="728697" y="2589456"/>
            <a:ext cx="4589859" cy="180975"/>
            <a:chOff x="971600" y="1772816"/>
            <a:chExt cx="6120680" cy="457200"/>
          </a:xfrm>
        </p:grpSpPr>
        <p:cxnSp>
          <p:nvCxnSpPr>
            <p:cNvPr id="5" name="直接连接符 4"/>
            <p:cNvCxnSpPr/>
            <p:nvPr/>
          </p:nvCxnSpPr>
          <p:spPr>
            <a:xfrm>
              <a:off x="971600" y="17728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971600" y="1926218"/>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71600" y="2076612"/>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71600" y="2230016"/>
              <a:ext cx="612068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椭圆 1"/>
          <p:cNvSpPr/>
          <p:nvPr/>
        </p:nvSpPr>
        <p:spPr>
          <a:xfrm>
            <a:off x="1476976" y="2187932"/>
            <a:ext cx="952415" cy="95241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3" name="等腰三角形 2"/>
          <p:cNvSpPr/>
          <p:nvPr/>
        </p:nvSpPr>
        <p:spPr>
          <a:xfrm rot="20014441">
            <a:off x="1930394" y="2678031"/>
            <a:ext cx="231182" cy="45152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9" name="直线箭头连接符 8"/>
          <p:cNvCxnSpPr/>
          <p:nvPr/>
        </p:nvCxnSpPr>
        <p:spPr>
          <a:xfrm>
            <a:off x="1624933" y="1993750"/>
            <a:ext cx="1072682"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1" name="线形标注 2 10">
            <a:extLst>
              <a:ext uri="{FF2B5EF4-FFF2-40B4-BE49-F238E27FC236}">
                <a16:creationId xmlns:a16="http://schemas.microsoft.com/office/drawing/2014/main" id="{B084C169-6AD4-B640-A0C4-98026114954F}"/>
              </a:ext>
            </a:extLst>
          </p:cNvPr>
          <p:cNvSpPr/>
          <p:nvPr/>
        </p:nvSpPr>
        <p:spPr>
          <a:xfrm>
            <a:off x="2697615" y="3406877"/>
            <a:ext cx="1358191" cy="575188"/>
          </a:xfrm>
          <a:prstGeom prst="borderCallout2">
            <a:avLst>
              <a:gd name="adj1" fmla="val 18750"/>
              <a:gd name="adj2" fmla="val -8333"/>
              <a:gd name="adj3" fmla="val 18750"/>
              <a:gd name="adj4" fmla="val -16667"/>
              <a:gd name="adj5" fmla="val -79807"/>
              <a:gd name="adj6" fmla="val -455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笔尖</a:t>
            </a:r>
          </a:p>
        </p:txBody>
      </p:sp>
    </p:spTree>
    <p:extLst>
      <p:ext uri="{BB962C8B-B14F-4D97-AF65-F5344CB8AC3E}">
        <p14:creationId xmlns:p14="http://schemas.microsoft.com/office/powerpoint/2010/main" val="2804691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latin typeface="Calibri" charset="0"/>
                <a:ea typeface="宋体" charset="0"/>
              </a:rPr>
              <a:t>放大率与景深</a:t>
            </a:r>
          </a:p>
        </p:txBody>
      </p:sp>
      <p:grpSp>
        <p:nvGrpSpPr>
          <p:cNvPr id="6148" name="组合 353"/>
          <p:cNvGrpSpPr>
            <a:grpSpLocks/>
          </p:cNvGrpSpPr>
          <p:nvPr/>
        </p:nvGrpSpPr>
        <p:grpSpPr bwMode="auto">
          <a:xfrm>
            <a:off x="292100" y="2358897"/>
            <a:ext cx="1458516" cy="323850"/>
            <a:chOff x="1619672" y="5877272"/>
            <a:chExt cx="1944216" cy="432048"/>
          </a:xfrm>
        </p:grpSpPr>
        <p:grpSp>
          <p:nvGrpSpPr>
            <p:cNvPr id="6306" name="组合 110"/>
            <p:cNvGrpSpPr>
              <a:grpSpLocks/>
            </p:cNvGrpSpPr>
            <p:nvPr/>
          </p:nvGrpSpPr>
          <p:grpSpPr bwMode="auto">
            <a:xfrm>
              <a:off x="1619672" y="5877272"/>
              <a:ext cx="431695" cy="432048"/>
              <a:chOff x="2483768" y="2852936"/>
              <a:chExt cx="3381612" cy="3384376"/>
            </a:xfrm>
          </p:grpSpPr>
          <p:sp>
            <p:nvSpPr>
              <p:cNvPr id="21" name="椭圆 20"/>
              <p:cNvSpPr/>
              <p:nvPr/>
            </p:nvSpPr>
            <p:spPr>
              <a:xfrm>
                <a:off x="2483768"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2" name="椭圆 21"/>
              <p:cNvSpPr/>
              <p:nvPr/>
            </p:nvSpPr>
            <p:spPr>
              <a:xfrm>
                <a:off x="2769717" y="3139119"/>
                <a:ext cx="2809722"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3" name="椭圆 22"/>
              <p:cNvSpPr/>
              <p:nvPr/>
            </p:nvSpPr>
            <p:spPr>
              <a:xfrm>
                <a:off x="3092959" y="3462625"/>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4" name="椭圆 23"/>
              <p:cNvSpPr/>
              <p:nvPr/>
            </p:nvSpPr>
            <p:spPr>
              <a:xfrm>
                <a:off x="3590255" y="3960328"/>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307" name="组合 130"/>
            <p:cNvGrpSpPr>
              <a:grpSpLocks/>
            </p:cNvGrpSpPr>
            <p:nvPr/>
          </p:nvGrpSpPr>
          <p:grpSpPr bwMode="auto">
            <a:xfrm>
              <a:off x="2124375" y="5877272"/>
              <a:ext cx="431695" cy="432048"/>
              <a:chOff x="2488835" y="2852936"/>
              <a:chExt cx="3381612" cy="3384376"/>
            </a:xfrm>
          </p:grpSpPr>
          <p:sp>
            <p:nvSpPr>
              <p:cNvPr id="17" name="椭圆 16"/>
              <p:cNvSpPr/>
              <p:nvPr/>
            </p:nvSpPr>
            <p:spPr>
              <a:xfrm>
                <a:off x="2488827"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 name="椭圆 17"/>
              <p:cNvSpPr/>
              <p:nvPr/>
            </p:nvSpPr>
            <p:spPr>
              <a:xfrm>
                <a:off x="2774776" y="3139119"/>
                <a:ext cx="2809722"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9" name="椭圆 18"/>
              <p:cNvSpPr/>
              <p:nvPr/>
            </p:nvSpPr>
            <p:spPr>
              <a:xfrm>
                <a:off x="3098019" y="3462625"/>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20" name="椭圆 19"/>
              <p:cNvSpPr/>
              <p:nvPr/>
            </p:nvSpPr>
            <p:spPr>
              <a:xfrm>
                <a:off x="3595314" y="3960328"/>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308" name="组合 135"/>
            <p:cNvGrpSpPr>
              <a:grpSpLocks/>
            </p:cNvGrpSpPr>
            <p:nvPr/>
          </p:nvGrpSpPr>
          <p:grpSpPr bwMode="auto">
            <a:xfrm>
              <a:off x="2627490" y="5877272"/>
              <a:ext cx="431695" cy="432048"/>
              <a:chOff x="2481466" y="2852936"/>
              <a:chExt cx="3381612" cy="3384376"/>
            </a:xfrm>
          </p:grpSpPr>
          <p:sp>
            <p:nvSpPr>
              <p:cNvPr id="13" name="椭圆 12"/>
              <p:cNvSpPr/>
              <p:nvPr/>
            </p:nvSpPr>
            <p:spPr>
              <a:xfrm>
                <a:off x="2481466"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2767407" y="3139119"/>
                <a:ext cx="2809722"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 name="椭圆 14"/>
              <p:cNvSpPr/>
              <p:nvPr/>
            </p:nvSpPr>
            <p:spPr>
              <a:xfrm>
                <a:off x="3090650" y="3462625"/>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 name="椭圆 15"/>
              <p:cNvSpPr/>
              <p:nvPr/>
            </p:nvSpPr>
            <p:spPr>
              <a:xfrm>
                <a:off x="3587945" y="3960328"/>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309" name="组合 140"/>
            <p:cNvGrpSpPr>
              <a:grpSpLocks/>
            </p:cNvGrpSpPr>
            <p:nvPr/>
          </p:nvGrpSpPr>
          <p:grpSpPr bwMode="auto">
            <a:xfrm>
              <a:off x="3132193" y="5877272"/>
              <a:ext cx="431695" cy="432048"/>
              <a:chOff x="2486532" y="2852936"/>
              <a:chExt cx="3381612" cy="3384376"/>
            </a:xfrm>
          </p:grpSpPr>
          <p:sp>
            <p:nvSpPr>
              <p:cNvPr id="9" name="椭圆 8"/>
              <p:cNvSpPr/>
              <p:nvPr/>
            </p:nvSpPr>
            <p:spPr>
              <a:xfrm>
                <a:off x="2486532" y="2852936"/>
                <a:ext cx="3381612"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2772473" y="3139119"/>
                <a:ext cx="2809722" cy="2812018"/>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095716" y="3462625"/>
                <a:ext cx="2163237"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 name="椭圆 11"/>
              <p:cNvSpPr/>
              <p:nvPr/>
            </p:nvSpPr>
            <p:spPr>
              <a:xfrm>
                <a:off x="3593011" y="3960328"/>
                <a:ext cx="1168645" cy="1169601"/>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6149" name="组合 354"/>
          <p:cNvGrpSpPr>
            <a:grpSpLocks/>
          </p:cNvGrpSpPr>
          <p:nvPr/>
        </p:nvGrpSpPr>
        <p:grpSpPr bwMode="auto">
          <a:xfrm>
            <a:off x="2398315" y="2358897"/>
            <a:ext cx="1079897" cy="323850"/>
            <a:chOff x="4139952" y="6021288"/>
            <a:chExt cx="1440160" cy="432048"/>
          </a:xfrm>
        </p:grpSpPr>
        <p:grpSp>
          <p:nvGrpSpPr>
            <p:cNvPr id="6150" name="组合 215"/>
            <p:cNvGrpSpPr>
              <a:grpSpLocks/>
            </p:cNvGrpSpPr>
            <p:nvPr/>
          </p:nvGrpSpPr>
          <p:grpSpPr bwMode="auto">
            <a:xfrm>
              <a:off x="4139952" y="6021288"/>
              <a:ext cx="724050" cy="144545"/>
              <a:chOff x="4139952" y="6021288"/>
              <a:chExt cx="724050" cy="144545"/>
            </a:xfrm>
          </p:grpSpPr>
          <p:grpSp>
            <p:nvGrpSpPr>
              <p:cNvPr id="6281" name="组合 165"/>
              <p:cNvGrpSpPr>
                <a:grpSpLocks/>
              </p:cNvGrpSpPr>
              <p:nvPr/>
            </p:nvGrpSpPr>
            <p:grpSpPr bwMode="auto">
              <a:xfrm>
                <a:off x="4139952" y="6021288"/>
                <a:ext cx="144492" cy="144545"/>
                <a:chOff x="2483768" y="2852936"/>
                <a:chExt cx="3395564" cy="3396815"/>
              </a:xfrm>
            </p:grpSpPr>
            <p:sp>
              <p:nvSpPr>
                <p:cNvPr id="178" name="椭圆 177"/>
                <p:cNvSpPr/>
                <p:nvPr/>
              </p:nvSpPr>
              <p:spPr>
                <a:xfrm>
                  <a:off x="2483768" y="2852936"/>
                  <a:ext cx="3395564"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9" name="椭圆 178"/>
                <p:cNvSpPr/>
                <p:nvPr/>
              </p:nvSpPr>
              <p:spPr>
                <a:xfrm>
                  <a:off x="2782280" y="3151558"/>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0" name="椭圆 179"/>
                <p:cNvSpPr/>
                <p:nvPr/>
              </p:nvSpPr>
              <p:spPr>
                <a:xfrm>
                  <a:off x="3080792" y="3450180"/>
                  <a:ext cx="2201515"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81" name="椭圆 180"/>
                <p:cNvSpPr/>
                <p:nvPr/>
              </p:nvSpPr>
              <p:spPr>
                <a:xfrm>
                  <a:off x="3603189" y="3972769"/>
                  <a:ext cx="1156723"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82" name="组合 175"/>
              <p:cNvGrpSpPr>
                <a:grpSpLocks/>
              </p:cNvGrpSpPr>
              <p:nvPr/>
            </p:nvGrpSpPr>
            <p:grpSpPr bwMode="auto">
              <a:xfrm>
                <a:off x="4284444" y="6021288"/>
                <a:ext cx="147669" cy="144545"/>
                <a:chOff x="2494956" y="2852936"/>
                <a:chExt cx="3470216" cy="3396815"/>
              </a:xfrm>
            </p:grpSpPr>
            <p:sp>
              <p:nvSpPr>
                <p:cNvPr id="174" name="椭圆 173"/>
                <p:cNvSpPr/>
                <p:nvPr/>
              </p:nvSpPr>
              <p:spPr>
                <a:xfrm>
                  <a:off x="2494956" y="2852936"/>
                  <a:ext cx="3470216"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5" name="椭圆 174"/>
                <p:cNvSpPr/>
                <p:nvPr/>
              </p:nvSpPr>
              <p:spPr>
                <a:xfrm>
                  <a:off x="2793468" y="3151558"/>
                  <a:ext cx="2873192"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6" name="椭圆 175"/>
                <p:cNvSpPr/>
                <p:nvPr/>
              </p:nvSpPr>
              <p:spPr>
                <a:xfrm>
                  <a:off x="3091980" y="3450180"/>
                  <a:ext cx="2276167"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7" name="椭圆 176"/>
                <p:cNvSpPr/>
                <p:nvPr/>
              </p:nvSpPr>
              <p:spPr>
                <a:xfrm>
                  <a:off x="3614377" y="3972769"/>
                  <a:ext cx="1231375"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83" name="组合 180"/>
              <p:cNvGrpSpPr>
                <a:grpSpLocks/>
              </p:cNvGrpSpPr>
              <p:nvPr/>
            </p:nvGrpSpPr>
            <p:grpSpPr bwMode="auto">
              <a:xfrm>
                <a:off x="4432113" y="6021288"/>
                <a:ext cx="139729" cy="144545"/>
                <a:chOff x="2580796" y="2852936"/>
                <a:chExt cx="3283634" cy="3396815"/>
              </a:xfrm>
            </p:grpSpPr>
            <p:sp>
              <p:nvSpPr>
                <p:cNvPr id="170" name="椭圆 169"/>
                <p:cNvSpPr/>
                <p:nvPr/>
              </p:nvSpPr>
              <p:spPr>
                <a:xfrm>
                  <a:off x="2580796" y="2852936"/>
                  <a:ext cx="3283634"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1" name="椭圆 170"/>
                <p:cNvSpPr/>
                <p:nvPr/>
              </p:nvSpPr>
              <p:spPr>
                <a:xfrm>
                  <a:off x="2879308" y="3151558"/>
                  <a:ext cx="268661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2" name="椭圆 171"/>
                <p:cNvSpPr/>
                <p:nvPr/>
              </p:nvSpPr>
              <p:spPr>
                <a:xfrm>
                  <a:off x="3103192" y="3450180"/>
                  <a:ext cx="2164213"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73" name="椭圆 172"/>
                <p:cNvSpPr/>
                <p:nvPr/>
              </p:nvSpPr>
              <p:spPr>
                <a:xfrm>
                  <a:off x="3588263" y="3972769"/>
                  <a:ext cx="1194049"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84" name="组合 185"/>
              <p:cNvGrpSpPr>
                <a:grpSpLocks/>
              </p:cNvGrpSpPr>
              <p:nvPr/>
            </p:nvGrpSpPr>
            <p:grpSpPr bwMode="auto">
              <a:xfrm>
                <a:off x="4571841" y="6021288"/>
                <a:ext cx="144492" cy="144545"/>
                <a:chOff x="2480031" y="2852936"/>
                <a:chExt cx="3395564" cy="3396815"/>
              </a:xfrm>
            </p:grpSpPr>
            <p:sp>
              <p:nvSpPr>
                <p:cNvPr id="166" name="椭圆 165"/>
                <p:cNvSpPr/>
                <p:nvPr/>
              </p:nvSpPr>
              <p:spPr>
                <a:xfrm>
                  <a:off x="2480031" y="2852936"/>
                  <a:ext cx="3395564"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7" name="椭圆 166"/>
                <p:cNvSpPr/>
                <p:nvPr/>
              </p:nvSpPr>
              <p:spPr>
                <a:xfrm>
                  <a:off x="2778543" y="3151558"/>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8" name="椭圆 167"/>
                <p:cNvSpPr/>
                <p:nvPr/>
              </p:nvSpPr>
              <p:spPr>
                <a:xfrm>
                  <a:off x="3077055" y="3450180"/>
                  <a:ext cx="2201515"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9" name="椭圆 168"/>
                <p:cNvSpPr/>
                <p:nvPr/>
              </p:nvSpPr>
              <p:spPr>
                <a:xfrm>
                  <a:off x="3599452" y="3972769"/>
                  <a:ext cx="1156723"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85" name="组合 190"/>
              <p:cNvGrpSpPr>
                <a:grpSpLocks/>
              </p:cNvGrpSpPr>
              <p:nvPr/>
            </p:nvGrpSpPr>
            <p:grpSpPr bwMode="auto">
              <a:xfrm>
                <a:off x="4716333" y="6021288"/>
                <a:ext cx="147669" cy="144545"/>
                <a:chOff x="2491219" y="2852936"/>
                <a:chExt cx="3470216" cy="3396815"/>
              </a:xfrm>
            </p:grpSpPr>
            <p:sp>
              <p:nvSpPr>
                <p:cNvPr id="162" name="椭圆 161"/>
                <p:cNvSpPr/>
                <p:nvPr/>
              </p:nvSpPr>
              <p:spPr>
                <a:xfrm>
                  <a:off x="2491219" y="2852936"/>
                  <a:ext cx="3470216"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3" name="椭圆 162"/>
                <p:cNvSpPr/>
                <p:nvPr/>
              </p:nvSpPr>
              <p:spPr>
                <a:xfrm>
                  <a:off x="2789731" y="3151558"/>
                  <a:ext cx="2798564"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4" name="椭圆 163"/>
                <p:cNvSpPr/>
                <p:nvPr/>
              </p:nvSpPr>
              <p:spPr>
                <a:xfrm>
                  <a:off x="3088243" y="3450180"/>
                  <a:ext cx="2201539"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65" name="椭圆 164"/>
                <p:cNvSpPr/>
                <p:nvPr/>
              </p:nvSpPr>
              <p:spPr>
                <a:xfrm>
                  <a:off x="3610640" y="3972769"/>
                  <a:ext cx="1156747"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6151" name="组合 216"/>
            <p:cNvGrpSpPr>
              <a:grpSpLocks/>
            </p:cNvGrpSpPr>
            <p:nvPr/>
          </p:nvGrpSpPr>
          <p:grpSpPr bwMode="auto">
            <a:xfrm>
              <a:off x="4139952" y="6165833"/>
              <a:ext cx="724050" cy="142957"/>
              <a:chOff x="4139952" y="6021817"/>
              <a:chExt cx="724050" cy="142957"/>
            </a:xfrm>
          </p:grpSpPr>
          <p:grpSp>
            <p:nvGrpSpPr>
              <p:cNvPr id="6256" name="组合 165"/>
              <p:cNvGrpSpPr>
                <a:grpSpLocks/>
              </p:cNvGrpSpPr>
              <p:nvPr/>
            </p:nvGrpSpPr>
            <p:grpSpPr bwMode="auto">
              <a:xfrm>
                <a:off x="4139952" y="6021817"/>
                <a:ext cx="144492" cy="142957"/>
                <a:chOff x="2483768" y="2865375"/>
                <a:chExt cx="3395564" cy="3359499"/>
              </a:xfrm>
            </p:grpSpPr>
            <p:sp>
              <p:nvSpPr>
                <p:cNvPr id="153" name="椭圆 152"/>
                <p:cNvSpPr/>
                <p:nvPr/>
              </p:nvSpPr>
              <p:spPr>
                <a:xfrm>
                  <a:off x="2483768" y="2865399"/>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4" name="椭圆 153"/>
                <p:cNvSpPr/>
                <p:nvPr/>
              </p:nvSpPr>
              <p:spPr>
                <a:xfrm>
                  <a:off x="2782280" y="3164021"/>
                  <a:ext cx="2798540"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5" name="椭圆 154"/>
                <p:cNvSpPr/>
                <p:nvPr/>
              </p:nvSpPr>
              <p:spPr>
                <a:xfrm>
                  <a:off x="3080792" y="3462643"/>
                  <a:ext cx="2201515"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6" name="椭圆 155"/>
                <p:cNvSpPr/>
                <p:nvPr/>
              </p:nvSpPr>
              <p:spPr>
                <a:xfrm>
                  <a:off x="3603189" y="3947892"/>
                  <a:ext cx="1156723"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57" name="组合 175"/>
              <p:cNvGrpSpPr>
                <a:grpSpLocks/>
              </p:cNvGrpSpPr>
              <p:nvPr/>
            </p:nvGrpSpPr>
            <p:grpSpPr bwMode="auto">
              <a:xfrm>
                <a:off x="4284444" y="6021817"/>
                <a:ext cx="147669" cy="142957"/>
                <a:chOff x="2494956" y="2865375"/>
                <a:chExt cx="3470216" cy="3359499"/>
              </a:xfrm>
            </p:grpSpPr>
            <p:sp>
              <p:nvSpPr>
                <p:cNvPr id="149" name="椭圆 148"/>
                <p:cNvSpPr/>
                <p:nvPr/>
              </p:nvSpPr>
              <p:spPr>
                <a:xfrm>
                  <a:off x="2494956" y="2865399"/>
                  <a:ext cx="3470216"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0" name="椭圆 149"/>
                <p:cNvSpPr/>
                <p:nvPr/>
              </p:nvSpPr>
              <p:spPr>
                <a:xfrm>
                  <a:off x="2793468" y="3164021"/>
                  <a:ext cx="2873192"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1" name="椭圆 150"/>
                <p:cNvSpPr/>
                <p:nvPr/>
              </p:nvSpPr>
              <p:spPr>
                <a:xfrm>
                  <a:off x="3091980" y="3462643"/>
                  <a:ext cx="2276167"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52" name="椭圆 151"/>
                <p:cNvSpPr/>
                <p:nvPr/>
              </p:nvSpPr>
              <p:spPr>
                <a:xfrm>
                  <a:off x="3614377" y="3947892"/>
                  <a:ext cx="1231375"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58" name="组合 180"/>
              <p:cNvGrpSpPr>
                <a:grpSpLocks/>
              </p:cNvGrpSpPr>
              <p:nvPr/>
            </p:nvGrpSpPr>
            <p:grpSpPr bwMode="auto">
              <a:xfrm>
                <a:off x="4432113" y="6021817"/>
                <a:ext cx="139729" cy="142957"/>
                <a:chOff x="2580796" y="2865375"/>
                <a:chExt cx="3283634" cy="3359499"/>
              </a:xfrm>
            </p:grpSpPr>
            <p:sp>
              <p:nvSpPr>
                <p:cNvPr id="145" name="椭圆 144"/>
                <p:cNvSpPr/>
                <p:nvPr/>
              </p:nvSpPr>
              <p:spPr>
                <a:xfrm>
                  <a:off x="2580796" y="2865399"/>
                  <a:ext cx="328363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6" name="椭圆 145"/>
                <p:cNvSpPr/>
                <p:nvPr/>
              </p:nvSpPr>
              <p:spPr>
                <a:xfrm>
                  <a:off x="2879308" y="3164021"/>
                  <a:ext cx="2686610"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7" name="椭圆 146"/>
                <p:cNvSpPr/>
                <p:nvPr/>
              </p:nvSpPr>
              <p:spPr>
                <a:xfrm>
                  <a:off x="3103192" y="3462643"/>
                  <a:ext cx="2164213"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8" name="椭圆 147"/>
                <p:cNvSpPr/>
                <p:nvPr/>
              </p:nvSpPr>
              <p:spPr>
                <a:xfrm>
                  <a:off x="3588263" y="3947892"/>
                  <a:ext cx="1194049"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59" name="组合 185"/>
              <p:cNvGrpSpPr>
                <a:grpSpLocks/>
              </p:cNvGrpSpPr>
              <p:nvPr/>
            </p:nvGrpSpPr>
            <p:grpSpPr bwMode="auto">
              <a:xfrm>
                <a:off x="4571841" y="6021817"/>
                <a:ext cx="144492" cy="142957"/>
                <a:chOff x="2480031" y="2865375"/>
                <a:chExt cx="3395564" cy="3359499"/>
              </a:xfrm>
            </p:grpSpPr>
            <p:sp>
              <p:nvSpPr>
                <p:cNvPr id="141" name="椭圆 140"/>
                <p:cNvSpPr/>
                <p:nvPr/>
              </p:nvSpPr>
              <p:spPr>
                <a:xfrm>
                  <a:off x="2480031" y="2865399"/>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2" name="椭圆 141"/>
                <p:cNvSpPr/>
                <p:nvPr/>
              </p:nvSpPr>
              <p:spPr>
                <a:xfrm>
                  <a:off x="2778543" y="3164021"/>
                  <a:ext cx="2798540"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3" name="椭圆 142"/>
                <p:cNvSpPr/>
                <p:nvPr/>
              </p:nvSpPr>
              <p:spPr>
                <a:xfrm>
                  <a:off x="3077055" y="3462643"/>
                  <a:ext cx="2201515"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4" name="椭圆 143"/>
                <p:cNvSpPr/>
                <p:nvPr/>
              </p:nvSpPr>
              <p:spPr>
                <a:xfrm>
                  <a:off x="3599452" y="3947892"/>
                  <a:ext cx="1156723"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60" name="组合 190"/>
              <p:cNvGrpSpPr>
                <a:grpSpLocks/>
              </p:cNvGrpSpPr>
              <p:nvPr/>
            </p:nvGrpSpPr>
            <p:grpSpPr bwMode="auto">
              <a:xfrm>
                <a:off x="4716333" y="6021817"/>
                <a:ext cx="147669" cy="142957"/>
                <a:chOff x="2491219" y="2865375"/>
                <a:chExt cx="3470216" cy="3359499"/>
              </a:xfrm>
            </p:grpSpPr>
            <p:sp>
              <p:nvSpPr>
                <p:cNvPr id="137" name="椭圆 136"/>
                <p:cNvSpPr/>
                <p:nvPr/>
              </p:nvSpPr>
              <p:spPr>
                <a:xfrm>
                  <a:off x="2491219" y="2865399"/>
                  <a:ext cx="3470216"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8" name="椭圆 137"/>
                <p:cNvSpPr/>
                <p:nvPr/>
              </p:nvSpPr>
              <p:spPr>
                <a:xfrm>
                  <a:off x="2789731" y="3164021"/>
                  <a:ext cx="2798564"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9" name="椭圆 138"/>
                <p:cNvSpPr/>
                <p:nvPr/>
              </p:nvSpPr>
              <p:spPr>
                <a:xfrm>
                  <a:off x="3088243" y="3462643"/>
                  <a:ext cx="2201539"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40" name="椭圆 139"/>
                <p:cNvSpPr/>
                <p:nvPr/>
              </p:nvSpPr>
              <p:spPr>
                <a:xfrm>
                  <a:off x="3610640" y="3947892"/>
                  <a:ext cx="1156747"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6152" name="组合 242"/>
            <p:cNvGrpSpPr>
              <a:grpSpLocks/>
            </p:cNvGrpSpPr>
            <p:nvPr/>
          </p:nvGrpSpPr>
          <p:grpSpPr bwMode="auto">
            <a:xfrm>
              <a:off x="4139952" y="6308789"/>
              <a:ext cx="724050" cy="144546"/>
              <a:chOff x="4139952" y="6020757"/>
              <a:chExt cx="724050" cy="144546"/>
            </a:xfrm>
          </p:grpSpPr>
          <p:grpSp>
            <p:nvGrpSpPr>
              <p:cNvPr id="6231" name="组合 165"/>
              <p:cNvGrpSpPr>
                <a:grpSpLocks/>
              </p:cNvGrpSpPr>
              <p:nvPr/>
            </p:nvGrpSpPr>
            <p:grpSpPr bwMode="auto">
              <a:xfrm>
                <a:off x="4139952" y="6020757"/>
                <a:ext cx="144492" cy="144546"/>
                <a:chOff x="2483768" y="2840474"/>
                <a:chExt cx="3395564" cy="3396838"/>
              </a:xfrm>
            </p:grpSpPr>
            <p:sp>
              <p:nvSpPr>
                <p:cNvPr id="128" name="椭圆 127"/>
                <p:cNvSpPr/>
                <p:nvPr/>
              </p:nvSpPr>
              <p:spPr>
                <a:xfrm>
                  <a:off x="2483768" y="2840521"/>
                  <a:ext cx="3395564"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9" name="椭圆 128"/>
                <p:cNvSpPr/>
                <p:nvPr/>
              </p:nvSpPr>
              <p:spPr>
                <a:xfrm>
                  <a:off x="2782280" y="3139143"/>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0" name="椭圆 129"/>
                <p:cNvSpPr/>
                <p:nvPr/>
              </p:nvSpPr>
              <p:spPr>
                <a:xfrm>
                  <a:off x="3080792" y="3437765"/>
                  <a:ext cx="2201515"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31" name="椭圆 130"/>
                <p:cNvSpPr/>
                <p:nvPr/>
              </p:nvSpPr>
              <p:spPr>
                <a:xfrm>
                  <a:off x="3603189" y="3960354"/>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32" name="组合 175"/>
              <p:cNvGrpSpPr>
                <a:grpSpLocks/>
              </p:cNvGrpSpPr>
              <p:nvPr/>
            </p:nvGrpSpPr>
            <p:grpSpPr bwMode="auto">
              <a:xfrm>
                <a:off x="4284444" y="6020757"/>
                <a:ext cx="147669" cy="144546"/>
                <a:chOff x="2494956" y="2840474"/>
                <a:chExt cx="3470216" cy="3396838"/>
              </a:xfrm>
            </p:grpSpPr>
            <p:sp>
              <p:nvSpPr>
                <p:cNvPr id="124" name="椭圆 123"/>
                <p:cNvSpPr/>
                <p:nvPr/>
              </p:nvSpPr>
              <p:spPr>
                <a:xfrm>
                  <a:off x="2494956" y="2840521"/>
                  <a:ext cx="3470216"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5" name="椭圆 124"/>
                <p:cNvSpPr/>
                <p:nvPr/>
              </p:nvSpPr>
              <p:spPr>
                <a:xfrm>
                  <a:off x="2793468" y="3139143"/>
                  <a:ext cx="2873192"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6" name="椭圆 125"/>
                <p:cNvSpPr/>
                <p:nvPr/>
              </p:nvSpPr>
              <p:spPr>
                <a:xfrm>
                  <a:off x="3091980" y="3437765"/>
                  <a:ext cx="2276167"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7" name="椭圆 126"/>
                <p:cNvSpPr/>
                <p:nvPr/>
              </p:nvSpPr>
              <p:spPr>
                <a:xfrm>
                  <a:off x="3614377" y="3960354"/>
                  <a:ext cx="1231375"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33" name="组合 180"/>
              <p:cNvGrpSpPr>
                <a:grpSpLocks/>
              </p:cNvGrpSpPr>
              <p:nvPr/>
            </p:nvGrpSpPr>
            <p:grpSpPr bwMode="auto">
              <a:xfrm>
                <a:off x="4432113" y="6020757"/>
                <a:ext cx="139729" cy="144546"/>
                <a:chOff x="2580796" y="2840474"/>
                <a:chExt cx="3283634" cy="3396838"/>
              </a:xfrm>
            </p:grpSpPr>
            <p:sp>
              <p:nvSpPr>
                <p:cNvPr id="120" name="椭圆 119"/>
                <p:cNvSpPr/>
                <p:nvPr/>
              </p:nvSpPr>
              <p:spPr>
                <a:xfrm>
                  <a:off x="2580796" y="2840521"/>
                  <a:ext cx="3283634"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1" name="椭圆 120"/>
                <p:cNvSpPr/>
                <p:nvPr/>
              </p:nvSpPr>
              <p:spPr>
                <a:xfrm>
                  <a:off x="2879308" y="3139143"/>
                  <a:ext cx="268661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2" name="椭圆 121"/>
                <p:cNvSpPr/>
                <p:nvPr/>
              </p:nvSpPr>
              <p:spPr>
                <a:xfrm>
                  <a:off x="3103192" y="3437765"/>
                  <a:ext cx="2164213"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23" name="椭圆 122"/>
                <p:cNvSpPr/>
                <p:nvPr/>
              </p:nvSpPr>
              <p:spPr>
                <a:xfrm>
                  <a:off x="3588263" y="3960354"/>
                  <a:ext cx="1194049"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34" name="组合 185"/>
              <p:cNvGrpSpPr>
                <a:grpSpLocks/>
              </p:cNvGrpSpPr>
              <p:nvPr/>
            </p:nvGrpSpPr>
            <p:grpSpPr bwMode="auto">
              <a:xfrm>
                <a:off x="4571841" y="6020757"/>
                <a:ext cx="144492" cy="144546"/>
                <a:chOff x="2480031" y="2840474"/>
                <a:chExt cx="3395564" cy="3396838"/>
              </a:xfrm>
            </p:grpSpPr>
            <p:sp>
              <p:nvSpPr>
                <p:cNvPr id="116" name="椭圆 115"/>
                <p:cNvSpPr/>
                <p:nvPr/>
              </p:nvSpPr>
              <p:spPr>
                <a:xfrm>
                  <a:off x="2480031" y="2840521"/>
                  <a:ext cx="3395564"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7" name="椭圆 116"/>
                <p:cNvSpPr/>
                <p:nvPr/>
              </p:nvSpPr>
              <p:spPr>
                <a:xfrm>
                  <a:off x="2778543" y="3139143"/>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8" name="椭圆 117"/>
                <p:cNvSpPr/>
                <p:nvPr/>
              </p:nvSpPr>
              <p:spPr>
                <a:xfrm>
                  <a:off x="3077055" y="3437765"/>
                  <a:ext cx="2201515"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9" name="椭圆 118"/>
                <p:cNvSpPr/>
                <p:nvPr/>
              </p:nvSpPr>
              <p:spPr>
                <a:xfrm>
                  <a:off x="3599452" y="3960354"/>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35" name="组合 190"/>
              <p:cNvGrpSpPr>
                <a:grpSpLocks/>
              </p:cNvGrpSpPr>
              <p:nvPr/>
            </p:nvGrpSpPr>
            <p:grpSpPr bwMode="auto">
              <a:xfrm>
                <a:off x="4716333" y="6020757"/>
                <a:ext cx="147669" cy="144546"/>
                <a:chOff x="2491219" y="2840474"/>
                <a:chExt cx="3470216" cy="3396838"/>
              </a:xfrm>
            </p:grpSpPr>
            <p:sp>
              <p:nvSpPr>
                <p:cNvPr id="112" name="椭圆 111"/>
                <p:cNvSpPr/>
                <p:nvPr/>
              </p:nvSpPr>
              <p:spPr>
                <a:xfrm>
                  <a:off x="2491219" y="2840521"/>
                  <a:ext cx="3470216"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3" name="椭圆 112"/>
                <p:cNvSpPr/>
                <p:nvPr/>
              </p:nvSpPr>
              <p:spPr>
                <a:xfrm>
                  <a:off x="2789731" y="3139143"/>
                  <a:ext cx="2798564"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4" name="椭圆 113"/>
                <p:cNvSpPr/>
                <p:nvPr/>
              </p:nvSpPr>
              <p:spPr>
                <a:xfrm>
                  <a:off x="3088243" y="3437765"/>
                  <a:ext cx="2201539"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15" name="椭圆 114"/>
                <p:cNvSpPr/>
                <p:nvPr/>
              </p:nvSpPr>
              <p:spPr>
                <a:xfrm>
                  <a:off x="3610640" y="3960354"/>
                  <a:ext cx="1156747"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6153" name="组合 268"/>
            <p:cNvGrpSpPr>
              <a:grpSpLocks/>
            </p:cNvGrpSpPr>
            <p:nvPr/>
          </p:nvGrpSpPr>
          <p:grpSpPr bwMode="auto">
            <a:xfrm>
              <a:off x="4864002" y="6021288"/>
              <a:ext cx="716110" cy="144545"/>
              <a:chOff x="4143922" y="6021288"/>
              <a:chExt cx="716110" cy="144545"/>
            </a:xfrm>
          </p:grpSpPr>
          <p:grpSp>
            <p:nvGrpSpPr>
              <p:cNvPr id="6206" name="组合 165"/>
              <p:cNvGrpSpPr>
                <a:grpSpLocks/>
              </p:cNvGrpSpPr>
              <p:nvPr/>
            </p:nvGrpSpPr>
            <p:grpSpPr bwMode="auto">
              <a:xfrm>
                <a:off x="4143922" y="6021288"/>
                <a:ext cx="144492" cy="144545"/>
                <a:chOff x="2577059" y="2852936"/>
                <a:chExt cx="3395564" cy="3396815"/>
              </a:xfrm>
            </p:grpSpPr>
            <p:sp>
              <p:nvSpPr>
                <p:cNvPr id="103" name="椭圆 102"/>
                <p:cNvSpPr/>
                <p:nvPr/>
              </p:nvSpPr>
              <p:spPr>
                <a:xfrm>
                  <a:off x="2577059" y="2852936"/>
                  <a:ext cx="3395564"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4" name="椭圆 103"/>
                <p:cNvSpPr/>
                <p:nvPr/>
              </p:nvSpPr>
              <p:spPr>
                <a:xfrm>
                  <a:off x="2875571" y="3151558"/>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5" name="椭圆 104"/>
                <p:cNvSpPr/>
                <p:nvPr/>
              </p:nvSpPr>
              <p:spPr>
                <a:xfrm>
                  <a:off x="3174083" y="3450180"/>
                  <a:ext cx="2201515"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6" name="椭圆 105"/>
                <p:cNvSpPr/>
                <p:nvPr/>
              </p:nvSpPr>
              <p:spPr>
                <a:xfrm>
                  <a:off x="3696480" y="3972769"/>
                  <a:ext cx="1156723"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07" name="组合 175"/>
              <p:cNvGrpSpPr>
                <a:grpSpLocks/>
              </p:cNvGrpSpPr>
              <p:nvPr/>
            </p:nvGrpSpPr>
            <p:grpSpPr bwMode="auto">
              <a:xfrm>
                <a:off x="4288414" y="6021288"/>
                <a:ext cx="139729" cy="144545"/>
                <a:chOff x="2588247" y="2852936"/>
                <a:chExt cx="3283634" cy="3396815"/>
              </a:xfrm>
            </p:grpSpPr>
            <p:sp>
              <p:nvSpPr>
                <p:cNvPr id="99" name="椭圆 98"/>
                <p:cNvSpPr/>
                <p:nvPr/>
              </p:nvSpPr>
              <p:spPr>
                <a:xfrm>
                  <a:off x="2588247" y="2852936"/>
                  <a:ext cx="3283634"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0" name="椭圆 99"/>
                <p:cNvSpPr/>
                <p:nvPr/>
              </p:nvSpPr>
              <p:spPr>
                <a:xfrm>
                  <a:off x="2886759" y="3151558"/>
                  <a:ext cx="268661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1" name="椭圆 100"/>
                <p:cNvSpPr/>
                <p:nvPr/>
              </p:nvSpPr>
              <p:spPr>
                <a:xfrm>
                  <a:off x="3185271" y="3450180"/>
                  <a:ext cx="2089585"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102" name="椭圆 101"/>
                <p:cNvSpPr/>
                <p:nvPr/>
              </p:nvSpPr>
              <p:spPr>
                <a:xfrm>
                  <a:off x="3670365" y="3972769"/>
                  <a:ext cx="1119421"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08" name="组合 180"/>
              <p:cNvGrpSpPr>
                <a:grpSpLocks/>
              </p:cNvGrpSpPr>
              <p:nvPr/>
            </p:nvGrpSpPr>
            <p:grpSpPr bwMode="auto">
              <a:xfrm>
                <a:off x="4428143" y="6021288"/>
                <a:ext cx="144493" cy="144545"/>
                <a:chOff x="2487505" y="2852936"/>
                <a:chExt cx="3395588" cy="3396815"/>
              </a:xfrm>
            </p:grpSpPr>
            <p:sp>
              <p:nvSpPr>
                <p:cNvPr id="95" name="椭圆 94"/>
                <p:cNvSpPr/>
                <p:nvPr/>
              </p:nvSpPr>
              <p:spPr>
                <a:xfrm>
                  <a:off x="2487505" y="2852936"/>
                  <a:ext cx="3395588"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6" name="椭圆 95"/>
                <p:cNvSpPr/>
                <p:nvPr/>
              </p:nvSpPr>
              <p:spPr>
                <a:xfrm>
                  <a:off x="2786017" y="3151558"/>
                  <a:ext cx="2798564"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7" name="椭圆 96"/>
                <p:cNvSpPr/>
                <p:nvPr/>
              </p:nvSpPr>
              <p:spPr>
                <a:xfrm>
                  <a:off x="3084529" y="3450180"/>
                  <a:ext cx="2201539"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8" name="椭圆 97"/>
                <p:cNvSpPr/>
                <p:nvPr/>
              </p:nvSpPr>
              <p:spPr>
                <a:xfrm>
                  <a:off x="3606926" y="3972769"/>
                  <a:ext cx="1156747"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09" name="组合 185"/>
              <p:cNvGrpSpPr>
                <a:grpSpLocks/>
              </p:cNvGrpSpPr>
              <p:nvPr/>
            </p:nvGrpSpPr>
            <p:grpSpPr bwMode="auto">
              <a:xfrm>
                <a:off x="4572635" y="6021288"/>
                <a:ext cx="142905" cy="144545"/>
                <a:chOff x="2498694" y="2852936"/>
                <a:chExt cx="3358262" cy="3396815"/>
              </a:xfrm>
            </p:grpSpPr>
            <p:sp>
              <p:nvSpPr>
                <p:cNvPr id="91" name="椭圆 90"/>
                <p:cNvSpPr/>
                <p:nvPr/>
              </p:nvSpPr>
              <p:spPr>
                <a:xfrm>
                  <a:off x="2498718" y="2852936"/>
                  <a:ext cx="3358262"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2" name="椭圆 91"/>
                <p:cNvSpPr/>
                <p:nvPr/>
              </p:nvSpPr>
              <p:spPr>
                <a:xfrm>
                  <a:off x="2797230" y="3151558"/>
                  <a:ext cx="2761238"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3" name="椭圆 92"/>
                <p:cNvSpPr/>
                <p:nvPr/>
              </p:nvSpPr>
              <p:spPr>
                <a:xfrm>
                  <a:off x="3095742" y="3450180"/>
                  <a:ext cx="2164213"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4" name="椭圆 93"/>
                <p:cNvSpPr/>
                <p:nvPr/>
              </p:nvSpPr>
              <p:spPr>
                <a:xfrm>
                  <a:off x="3580812" y="3972769"/>
                  <a:ext cx="1194049"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210" name="组合 190"/>
              <p:cNvGrpSpPr>
                <a:grpSpLocks/>
              </p:cNvGrpSpPr>
              <p:nvPr/>
            </p:nvGrpSpPr>
            <p:grpSpPr bwMode="auto">
              <a:xfrm>
                <a:off x="4715540" y="6021288"/>
                <a:ext cx="144492" cy="144545"/>
                <a:chOff x="2472580" y="2852936"/>
                <a:chExt cx="3395564" cy="3396815"/>
              </a:xfrm>
            </p:grpSpPr>
            <p:sp>
              <p:nvSpPr>
                <p:cNvPr id="87" name="椭圆 86"/>
                <p:cNvSpPr/>
                <p:nvPr/>
              </p:nvSpPr>
              <p:spPr>
                <a:xfrm>
                  <a:off x="2472580" y="2852936"/>
                  <a:ext cx="3395564" cy="339683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8" name="椭圆 87"/>
                <p:cNvSpPr/>
                <p:nvPr/>
              </p:nvSpPr>
              <p:spPr>
                <a:xfrm>
                  <a:off x="2771092" y="3151558"/>
                  <a:ext cx="2798540" cy="279959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9" name="椭圆 88"/>
                <p:cNvSpPr/>
                <p:nvPr/>
              </p:nvSpPr>
              <p:spPr>
                <a:xfrm>
                  <a:off x="3069604" y="3450180"/>
                  <a:ext cx="2201515" cy="220235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90" name="椭圆 89"/>
                <p:cNvSpPr/>
                <p:nvPr/>
              </p:nvSpPr>
              <p:spPr>
                <a:xfrm>
                  <a:off x="3592001" y="3972769"/>
                  <a:ext cx="1156723" cy="1157173"/>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6154" name="组合 294"/>
            <p:cNvGrpSpPr>
              <a:grpSpLocks/>
            </p:cNvGrpSpPr>
            <p:nvPr/>
          </p:nvGrpSpPr>
          <p:grpSpPr bwMode="auto">
            <a:xfrm>
              <a:off x="4864002" y="6165833"/>
              <a:ext cx="716110" cy="142957"/>
              <a:chOff x="4143922" y="6021817"/>
              <a:chExt cx="716110" cy="142957"/>
            </a:xfrm>
          </p:grpSpPr>
          <p:grpSp>
            <p:nvGrpSpPr>
              <p:cNvPr id="6181" name="组合 165"/>
              <p:cNvGrpSpPr>
                <a:grpSpLocks/>
              </p:cNvGrpSpPr>
              <p:nvPr/>
            </p:nvGrpSpPr>
            <p:grpSpPr bwMode="auto">
              <a:xfrm>
                <a:off x="4143922" y="6021817"/>
                <a:ext cx="144492" cy="142957"/>
                <a:chOff x="2577059" y="2865375"/>
                <a:chExt cx="3395564" cy="3359499"/>
              </a:xfrm>
            </p:grpSpPr>
            <p:sp>
              <p:nvSpPr>
                <p:cNvPr id="78" name="椭圆 77"/>
                <p:cNvSpPr/>
                <p:nvPr/>
              </p:nvSpPr>
              <p:spPr>
                <a:xfrm>
                  <a:off x="2577059" y="2865399"/>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9" name="椭圆 78"/>
                <p:cNvSpPr/>
                <p:nvPr/>
              </p:nvSpPr>
              <p:spPr>
                <a:xfrm>
                  <a:off x="2875571" y="3164021"/>
                  <a:ext cx="2798540"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0" name="椭圆 79"/>
                <p:cNvSpPr/>
                <p:nvPr/>
              </p:nvSpPr>
              <p:spPr>
                <a:xfrm>
                  <a:off x="3174083" y="3462643"/>
                  <a:ext cx="2201515"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1" name="椭圆 80"/>
                <p:cNvSpPr/>
                <p:nvPr/>
              </p:nvSpPr>
              <p:spPr>
                <a:xfrm>
                  <a:off x="3696480" y="3947892"/>
                  <a:ext cx="1156723"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82" name="组合 175"/>
              <p:cNvGrpSpPr>
                <a:grpSpLocks/>
              </p:cNvGrpSpPr>
              <p:nvPr/>
            </p:nvGrpSpPr>
            <p:grpSpPr bwMode="auto">
              <a:xfrm>
                <a:off x="4288414" y="6021817"/>
                <a:ext cx="139729" cy="142957"/>
                <a:chOff x="2588247" y="2865375"/>
                <a:chExt cx="3283634" cy="3359499"/>
              </a:xfrm>
            </p:grpSpPr>
            <p:sp>
              <p:nvSpPr>
                <p:cNvPr id="74" name="椭圆 73"/>
                <p:cNvSpPr/>
                <p:nvPr/>
              </p:nvSpPr>
              <p:spPr>
                <a:xfrm>
                  <a:off x="2588247" y="2865399"/>
                  <a:ext cx="328363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5" name="椭圆 74"/>
                <p:cNvSpPr/>
                <p:nvPr/>
              </p:nvSpPr>
              <p:spPr>
                <a:xfrm>
                  <a:off x="2886759" y="3164021"/>
                  <a:ext cx="2686610"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6" name="椭圆 75"/>
                <p:cNvSpPr/>
                <p:nvPr/>
              </p:nvSpPr>
              <p:spPr>
                <a:xfrm>
                  <a:off x="3185271" y="3462643"/>
                  <a:ext cx="2089585"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7" name="椭圆 76"/>
                <p:cNvSpPr/>
                <p:nvPr/>
              </p:nvSpPr>
              <p:spPr>
                <a:xfrm>
                  <a:off x="3670365" y="3947892"/>
                  <a:ext cx="1119421"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83" name="组合 180"/>
              <p:cNvGrpSpPr>
                <a:grpSpLocks/>
              </p:cNvGrpSpPr>
              <p:nvPr/>
            </p:nvGrpSpPr>
            <p:grpSpPr bwMode="auto">
              <a:xfrm>
                <a:off x="4428143" y="6021817"/>
                <a:ext cx="144493" cy="142957"/>
                <a:chOff x="2487505" y="2865375"/>
                <a:chExt cx="3395588" cy="3359499"/>
              </a:xfrm>
            </p:grpSpPr>
            <p:sp>
              <p:nvSpPr>
                <p:cNvPr id="70" name="椭圆 69"/>
                <p:cNvSpPr/>
                <p:nvPr/>
              </p:nvSpPr>
              <p:spPr>
                <a:xfrm>
                  <a:off x="2487505" y="2865399"/>
                  <a:ext cx="3395588"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1" name="椭圆 70"/>
                <p:cNvSpPr/>
                <p:nvPr/>
              </p:nvSpPr>
              <p:spPr>
                <a:xfrm>
                  <a:off x="2786017" y="3164021"/>
                  <a:ext cx="2798564"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2" name="椭圆 71"/>
                <p:cNvSpPr/>
                <p:nvPr/>
              </p:nvSpPr>
              <p:spPr>
                <a:xfrm>
                  <a:off x="3084529" y="3462643"/>
                  <a:ext cx="2201539"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3" name="椭圆 72"/>
                <p:cNvSpPr/>
                <p:nvPr/>
              </p:nvSpPr>
              <p:spPr>
                <a:xfrm>
                  <a:off x="3606926" y="3947892"/>
                  <a:ext cx="1156747"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84" name="组合 185"/>
              <p:cNvGrpSpPr>
                <a:grpSpLocks/>
              </p:cNvGrpSpPr>
              <p:nvPr/>
            </p:nvGrpSpPr>
            <p:grpSpPr bwMode="auto">
              <a:xfrm>
                <a:off x="4572635" y="6021817"/>
                <a:ext cx="142905" cy="142957"/>
                <a:chOff x="2498694" y="2865375"/>
                <a:chExt cx="3358262" cy="3359499"/>
              </a:xfrm>
            </p:grpSpPr>
            <p:sp>
              <p:nvSpPr>
                <p:cNvPr id="66" name="椭圆 65"/>
                <p:cNvSpPr/>
                <p:nvPr/>
              </p:nvSpPr>
              <p:spPr>
                <a:xfrm>
                  <a:off x="2498718" y="2865399"/>
                  <a:ext cx="3358262"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7" name="椭圆 66"/>
                <p:cNvSpPr/>
                <p:nvPr/>
              </p:nvSpPr>
              <p:spPr>
                <a:xfrm>
                  <a:off x="2797230" y="3164021"/>
                  <a:ext cx="2761238"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8" name="椭圆 67"/>
                <p:cNvSpPr/>
                <p:nvPr/>
              </p:nvSpPr>
              <p:spPr>
                <a:xfrm>
                  <a:off x="3095742" y="3462643"/>
                  <a:ext cx="2164213"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9" name="椭圆 68"/>
                <p:cNvSpPr/>
                <p:nvPr/>
              </p:nvSpPr>
              <p:spPr>
                <a:xfrm>
                  <a:off x="3580812" y="3947892"/>
                  <a:ext cx="1194049"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85" name="组合 190"/>
              <p:cNvGrpSpPr>
                <a:grpSpLocks/>
              </p:cNvGrpSpPr>
              <p:nvPr/>
            </p:nvGrpSpPr>
            <p:grpSpPr bwMode="auto">
              <a:xfrm>
                <a:off x="4715540" y="6021817"/>
                <a:ext cx="144492" cy="142957"/>
                <a:chOff x="2472580" y="2865375"/>
                <a:chExt cx="3395564" cy="3359499"/>
              </a:xfrm>
            </p:grpSpPr>
            <p:sp>
              <p:nvSpPr>
                <p:cNvPr id="62" name="椭圆 61"/>
                <p:cNvSpPr/>
                <p:nvPr/>
              </p:nvSpPr>
              <p:spPr>
                <a:xfrm>
                  <a:off x="2472580" y="2865399"/>
                  <a:ext cx="3395564" cy="335949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3" name="椭圆 62"/>
                <p:cNvSpPr/>
                <p:nvPr/>
              </p:nvSpPr>
              <p:spPr>
                <a:xfrm>
                  <a:off x="2771092" y="3164021"/>
                  <a:ext cx="2798540" cy="2762255"/>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4" name="椭圆 63"/>
                <p:cNvSpPr/>
                <p:nvPr/>
              </p:nvSpPr>
              <p:spPr>
                <a:xfrm>
                  <a:off x="3069604" y="3462643"/>
                  <a:ext cx="2201515" cy="216501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5" name="椭圆 64"/>
                <p:cNvSpPr/>
                <p:nvPr/>
              </p:nvSpPr>
              <p:spPr>
                <a:xfrm>
                  <a:off x="3592001" y="3947892"/>
                  <a:ext cx="1156723" cy="119448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nvGrpSpPr>
            <p:cNvPr id="6155" name="组合 320"/>
            <p:cNvGrpSpPr>
              <a:grpSpLocks/>
            </p:cNvGrpSpPr>
            <p:nvPr/>
          </p:nvGrpSpPr>
          <p:grpSpPr bwMode="auto">
            <a:xfrm>
              <a:off x="4864002" y="6308789"/>
              <a:ext cx="716110" cy="144546"/>
              <a:chOff x="4143922" y="6020757"/>
              <a:chExt cx="716110" cy="144546"/>
            </a:xfrm>
          </p:grpSpPr>
          <p:grpSp>
            <p:nvGrpSpPr>
              <p:cNvPr id="6156" name="组合 165"/>
              <p:cNvGrpSpPr>
                <a:grpSpLocks/>
              </p:cNvGrpSpPr>
              <p:nvPr/>
            </p:nvGrpSpPr>
            <p:grpSpPr bwMode="auto">
              <a:xfrm>
                <a:off x="4143922" y="6020757"/>
                <a:ext cx="144492" cy="144546"/>
                <a:chOff x="2577059" y="2840474"/>
                <a:chExt cx="3395564" cy="3396838"/>
              </a:xfrm>
            </p:grpSpPr>
            <p:sp>
              <p:nvSpPr>
                <p:cNvPr id="53" name="椭圆 52"/>
                <p:cNvSpPr/>
                <p:nvPr/>
              </p:nvSpPr>
              <p:spPr>
                <a:xfrm>
                  <a:off x="2577059" y="2840521"/>
                  <a:ext cx="3395564"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4" name="椭圆 53"/>
                <p:cNvSpPr/>
                <p:nvPr/>
              </p:nvSpPr>
              <p:spPr>
                <a:xfrm>
                  <a:off x="2875571" y="3139143"/>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5" name="椭圆 54"/>
                <p:cNvSpPr/>
                <p:nvPr/>
              </p:nvSpPr>
              <p:spPr>
                <a:xfrm>
                  <a:off x="3174083" y="3437765"/>
                  <a:ext cx="2201515"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6" name="椭圆 55"/>
                <p:cNvSpPr/>
                <p:nvPr/>
              </p:nvSpPr>
              <p:spPr>
                <a:xfrm>
                  <a:off x="3696480" y="3960354"/>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57" name="组合 175"/>
              <p:cNvGrpSpPr>
                <a:grpSpLocks/>
              </p:cNvGrpSpPr>
              <p:nvPr/>
            </p:nvGrpSpPr>
            <p:grpSpPr bwMode="auto">
              <a:xfrm>
                <a:off x="4288414" y="6020757"/>
                <a:ext cx="139729" cy="144546"/>
                <a:chOff x="2588247" y="2840474"/>
                <a:chExt cx="3283634" cy="3396838"/>
              </a:xfrm>
            </p:grpSpPr>
            <p:sp>
              <p:nvSpPr>
                <p:cNvPr id="49" name="椭圆 48"/>
                <p:cNvSpPr/>
                <p:nvPr/>
              </p:nvSpPr>
              <p:spPr>
                <a:xfrm>
                  <a:off x="2588247" y="2840521"/>
                  <a:ext cx="3283634"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2886759" y="3139143"/>
                  <a:ext cx="268661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1" name="椭圆 50"/>
                <p:cNvSpPr/>
                <p:nvPr/>
              </p:nvSpPr>
              <p:spPr>
                <a:xfrm>
                  <a:off x="3185271" y="3437765"/>
                  <a:ext cx="2089585"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52" name="椭圆 51"/>
                <p:cNvSpPr/>
                <p:nvPr/>
              </p:nvSpPr>
              <p:spPr>
                <a:xfrm>
                  <a:off x="3670365" y="3960354"/>
                  <a:ext cx="1119421"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58" name="组合 180"/>
              <p:cNvGrpSpPr>
                <a:grpSpLocks/>
              </p:cNvGrpSpPr>
              <p:nvPr/>
            </p:nvGrpSpPr>
            <p:grpSpPr bwMode="auto">
              <a:xfrm>
                <a:off x="4428143" y="6020757"/>
                <a:ext cx="144493" cy="144546"/>
                <a:chOff x="2487505" y="2840474"/>
                <a:chExt cx="3395588" cy="3396838"/>
              </a:xfrm>
            </p:grpSpPr>
            <p:sp>
              <p:nvSpPr>
                <p:cNvPr id="45" name="椭圆 44"/>
                <p:cNvSpPr/>
                <p:nvPr/>
              </p:nvSpPr>
              <p:spPr>
                <a:xfrm>
                  <a:off x="2487505" y="2840521"/>
                  <a:ext cx="3395588"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2786017" y="3139143"/>
                  <a:ext cx="2798564"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3084529" y="3437765"/>
                  <a:ext cx="2201539"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3606926" y="3960354"/>
                  <a:ext cx="1156747"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59" name="组合 185"/>
              <p:cNvGrpSpPr>
                <a:grpSpLocks/>
              </p:cNvGrpSpPr>
              <p:nvPr/>
            </p:nvGrpSpPr>
            <p:grpSpPr bwMode="auto">
              <a:xfrm>
                <a:off x="4572635" y="6020757"/>
                <a:ext cx="142905" cy="144546"/>
                <a:chOff x="2498694" y="2840474"/>
                <a:chExt cx="3358262" cy="3396838"/>
              </a:xfrm>
            </p:grpSpPr>
            <p:sp>
              <p:nvSpPr>
                <p:cNvPr id="41" name="椭圆 40"/>
                <p:cNvSpPr/>
                <p:nvPr/>
              </p:nvSpPr>
              <p:spPr>
                <a:xfrm>
                  <a:off x="2498718" y="2840521"/>
                  <a:ext cx="3358262"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2" name="椭圆 41"/>
                <p:cNvSpPr/>
                <p:nvPr/>
              </p:nvSpPr>
              <p:spPr>
                <a:xfrm>
                  <a:off x="2797230" y="3139143"/>
                  <a:ext cx="2761238"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3" name="椭圆 42"/>
                <p:cNvSpPr/>
                <p:nvPr/>
              </p:nvSpPr>
              <p:spPr>
                <a:xfrm>
                  <a:off x="3095742" y="3437765"/>
                  <a:ext cx="2164213"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4" name="椭圆 43"/>
                <p:cNvSpPr/>
                <p:nvPr/>
              </p:nvSpPr>
              <p:spPr>
                <a:xfrm>
                  <a:off x="3580812" y="3960354"/>
                  <a:ext cx="1194049"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nvGrpSpPr>
              <p:cNvPr id="6160" name="组合 190"/>
              <p:cNvGrpSpPr>
                <a:grpSpLocks/>
              </p:cNvGrpSpPr>
              <p:nvPr/>
            </p:nvGrpSpPr>
            <p:grpSpPr bwMode="auto">
              <a:xfrm>
                <a:off x="4715540" y="6020757"/>
                <a:ext cx="144492" cy="144546"/>
                <a:chOff x="2472580" y="2840474"/>
                <a:chExt cx="3395564" cy="3396838"/>
              </a:xfrm>
            </p:grpSpPr>
            <p:sp>
              <p:nvSpPr>
                <p:cNvPr id="37" name="椭圆 36"/>
                <p:cNvSpPr/>
                <p:nvPr/>
              </p:nvSpPr>
              <p:spPr>
                <a:xfrm>
                  <a:off x="2472580" y="2840521"/>
                  <a:ext cx="3395564" cy="3396814"/>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8" name="椭圆 37"/>
                <p:cNvSpPr/>
                <p:nvPr/>
              </p:nvSpPr>
              <p:spPr>
                <a:xfrm>
                  <a:off x="2771092" y="3139143"/>
                  <a:ext cx="2798540" cy="2799570"/>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39" name="椭圆 38"/>
                <p:cNvSpPr/>
                <p:nvPr/>
              </p:nvSpPr>
              <p:spPr>
                <a:xfrm>
                  <a:off x="3069604" y="3437765"/>
                  <a:ext cx="2201515" cy="2202326"/>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40" name="椭圆 39"/>
                <p:cNvSpPr/>
                <p:nvPr/>
              </p:nvSpPr>
              <p:spPr>
                <a:xfrm>
                  <a:off x="3592001" y="3960354"/>
                  <a:ext cx="1156723" cy="1157149"/>
                </a:xfrm>
                <a:prstGeom prst="ellipse">
                  <a:avLst/>
                </a:prstGeom>
                <a:ln w="254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grpSp>
      </p:grpSp>
      <p:pic>
        <p:nvPicPr>
          <p:cNvPr id="2" name="图片 1" descr="1*NjT4dGUJxU3ldT07qav5IQ.png"/>
          <p:cNvPicPr>
            <a:picLocks noChangeAspect="1"/>
          </p:cNvPicPr>
          <p:nvPr/>
        </p:nvPicPr>
        <p:blipFill rotWithShape="1">
          <a:blip r:embed="rId3">
            <a:extLst>
              <a:ext uri="{28A0092B-C50C-407E-A947-70E740481C1C}">
                <a14:useLocalDpi xmlns:a14="http://schemas.microsoft.com/office/drawing/2010/main" val="0"/>
              </a:ext>
            </a:extLst>
          </a:blip>
          <a:srcRect l="25555" r="25838"/>
          <a:stretch/>
        </p:blipFill>
        <p:spPr>
          <a:xfrm>
            <a:off x="3775467" y="1768002"/>
            <a:ext cx="2265579" cy="1829489"/>
          </a:xfrm>
          <a:prstGeom prst="rect">
            <a:avLst/>
          </a:prstGeom>
        </p:spPr>
      </p:pic>
    </p:spTree>
    <p:extLst>
      <p:ext uri="{BB962C8B-B14F-4D97-AF65-F5344CB8AC3E}">
        <p14:creationId xmlns:p14="http://schemas.microsoft.com/office/powerpoint/2010/main" val="209759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a:latin typeface="Calibri" charset="0"/>
                <a:ea typeface="宋体" charset="0"/>
              </a:rPr>
              <a:t>综合训练</a:t>
            </a:r>
          </a:p>
        </p:txBody>
      </p:sp>
      <p:grpSp>
        <p:nvGrpSpPr>
          <p:cNvPr id="7172" name="组合 268"/>
          <p:cNvGrpSpPr>
            <a:grpSpLocks/>
          </p:cNvGrpSpPr>
          <p:nvPr/>
        </p:nvGrpSpPr>
        <p:grpSpPr bwMode="auto">
          <a:xfrm>
            <a:off x="3155950" y="1339261"/>
            <a:ext cx="919163" cy="3348038"/>
            <a:chOff x="7632340" y="1484784"/>
            <a:chExt cx="1225550" cy="4464496"/>
          </a:xfrm>
        </p:grpSpPr>
        <p:pic>
          <p:nvPicPr>
            <p:cNvPr id="7173" name="图片 268" descr="maz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826958" y="1772953"/>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4" name="图片 269" descr="maze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826958" y="2889078"/>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5" name="图片 270" descr="maze2.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7826958" y="4005202"/>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6" name="图片 271" descr="maze3.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826958" y="5121327"/>
              <a:ext cx="836315" cy="539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直接连接符 8"/>
            <p:cNvCxnSpPr/>
            <p:nvPr/>
          </p:nvCxnSpPr>
          <p:spPr bwMode="auto">
            <a:xfrm>
              <a:off x="7632340" y="2600909"/>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bwMode="auto">
            <a:xfrm>
              <a:off x="7632340" y="3717032"/>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auto">
            <a:xfrm>
              <a:off x="7632340" y="4833157"/>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auto">
            <a:xfrm>
              <a:off x="7632340" y="1484784"/>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auto">
            <a:xfrm>
              <a:off x="7632340" y="5949280"/>
              <a:ext cx="1225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618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latin typeface="Calibri" charset="0"/>
                <a:ea typeface="宋体" charset="0"/>
              </a:rPr>
              <a:t>器械传递训练</a:t>
            </a:r>
          </a:p>
        </p:txBody>
      </p:sp>
      <p:sp>
        <p:nvSpPr>
          <p:cNvPr id="8195" name="内容占位符 2"/>
          <p:cNvSpPr>
            <a:spLocks noGrp="1"/>
          </p:cNvSpPr>
          <p:nvPr>
            <p:ph idx="1"/>
          </p:nvPr>
        </p:nvSpPr>
        <p:spPr/>
        <p:txBody>
          <a:bodyPr/>
          <a:lstStyle/>
          <a:p>
            <a:r>
              <a:rPr lang="zh-CN" altLang="en-US" dirty="0">
                <a:latin typeface="Calibri" charset="0"/>
                <a:ea typeface="宋体" charset="0"/>
              </a:rPr>
              <a:t>眼睛不离开显微镜</a:t>
            </a:r>
            <a:endParaRPr lang="en-US" altLang="zh-CN" dirty="0">
              <a:latin typeface="Calibri" charset="0"/>
              <a:ea typeface="宋体" charset="0"/>
            </a:endParaRPr>
          </a:p>
          <a:p>
            <a:r>
              <a:rPr lang="zh-CN" altLang="en-US" dirty="0">
                <a:latin typeface="Calibri" charset="0"/>
                <a:ea typeface="宋体" charset="0"/>
              </a:rPr>
              <a:t>从助手中接过笔，在圆心画点，再将笔交还助手</a:t>
            </a:r>
            <a:endParaRPr lang="en-US" altLang="zh-CN" dirty="0">
              <a:latin typeface="Calibri" charset="0"/>
              <a:ea typeface="宋体" charset="0"/>
            </a:endParaRPr>
          </a:p>
          <a:p>
            <a:r>
              <a:rPr lang="zh-CN" altLang="en-US" dirty="0">
                <a:latin typeface="Calibri" charset="0"/>
                <a:ea typeface="宋体" charset="0"/>
              </a:rPr>
              <a:t>右手完成后以左手重试</a:t>
            </a:r>
          </a:p>
          <a:p>
            <a:endParaRPr lang="en-US" altLang="zh-CN" dirty="0">
              <a:latin typeface="Calibri" charset="0"/>
              <a:ea typeface="宋体" charset="0"/>
            </a:endParaRPr>
          </a:p>
          <a:p>
            <a:endParaRPr lang="zh-CN" altLang="en-US" dirty="0">
              <a:latin typeface="Calibri" charset="0"/>
              <a:ea typeface="宋体" charset="0"/>
            </a:endParaRPr>
          </a:p>
        </p:txBody>
      </p:sp>
      <p:grpSp>
        <p:nvGrpSpPr>
          <p:cNvPr id="8196" name="组合 33"/>
          <p:cNvGrpSpPr>
            <a:grpSpLocks/>
          </p:cNvGrpSpPr>
          <p:nvPr/>
        </p:nvGrpSpPr>
        <p:grpSpPr bwMode="auto">
          <a:xfrm>
            <a:off x="2195513" y="3868341"/>
            <a:ext cx="648891" cy="647700"/>
            <a:chOff x="2483768" y="2852936"/>
            <a:chExt cx="3384376" cy="3384376"/>
          </a:xfrm>
        </p:grpSpPr>
        <p:sp>
          <p:nvSpPr>
            <p:cNvPr id="5" name="椭圆 4"/>
            <p:cNvSpPr/>
            <p:nvPr/>
          </p:nvSpPr>
          <p:spPr>
            <a:xfrm>
              <a:off x="2483768" y="2852936"/>
              <a:ext cx="3384376" cy="33843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6" name="椭圆 5"/>
            <p:cNvSpPr/>
            <p:nvPr/>
          </p:nvSpPr>
          <p:spPr>
            <a:xfrm>
              <a:off x="2775633" y="3145334"/>
              <a:ext cx="2800645" cy="2799576"/>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7" name="椭圆 6"/>
            <p:cNvSpPr/>
            <p:nvPr/>
          </p:nvSpPr>
          <p:spPr>
            <a:xfrm>
              <a:off x="3092334" y="3462621"/>
              <a:ext cx="2167243" cy="2165005"/>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sp>
          <p:nvSpPr>
            <p:cNvPr id="8" name="椭圆 7"/>
            <p:cNvSpPr/>
            <p:nvPr/>
          </p:nvSpPr>
          <p:spPr>
            <a:xfrm>
              <a:off x="3589123" y="3954100"/>
              <a:ext cx="1173666" cy="1182043"/>
            </a:xfrm>
            <a:prstGeom prst="ellipse">
              <a:avLst/>
            </a:prstGeom>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zh-CN" altLang="en-US"/>
            </a:p>
          </p:txBody>
        </p:sp>
      </p:grpSp>
    </p:spTree>
    <p:extLst>
      <p:ext uri="{BB962C8B-B14F-4D97-AF65-F5344CB8AC3E}">
        <p14:creationId xmlns:p14="http://schemas.microsoft.com/office/powerpoint/2010/main" val="39781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C7FF6-C44C-B24E-95DC-89980CF88CC4}"/>
              </a:ext>
            </a:extLst>
          </p:cNvPr>
          <p:cNvSpPr>
            <a:spLocks noGrp="1"/>
          </p:cNvSpPr>
          <p:nvPr>
            <p:ph type="title"/>
          </p:nvPr>
        </p:nvSpPr>
        <p:spPr/>
        <p:txBody>
          <a:bodyPr/>
          <a:lstStyle/>
          <a:p>
            <a:r>
              <a:rPr kumimoji="1" lang="zh-CN" altLang="en-US" dirty="0"/>
              <a:t>回顾</a:t>
            </a:r>
          </a:p>
        </p:txBody>
      </p:sp>
      <p:sp>
        <p:nvSpPr>
          <p:cNvPr id="3" name="内容占位符 2">
            <a:extLst>
              <a:ext uri="{FF2B5EF4-FFF2-40B4-BE49-F238E27FC236}">
                <a16:creationId xmlns:a16="http://schemas.microsoft.com/office/drawing/2014/main" id="{C5D802BF-AFD3-E543-A0E3-247D010DC9E3}"/>
              </a:ext>
            </a:extLst>
          </p:cNvPr>
          <p:cNvSpPr>
            <a:spLocks noGrp="1"/>
          </p:cNvSpPr>
          <p:nvPr>
            <p:ph idx="1"/>
          </p:nvPr>
        </p:nvSpPr>
        <p:spPr/>
        <p:txBody>
          <a:bodyPr/>
          <a:lstStyle/>
          <a:p>
            <a:r>
              <a:rPr kumimoji="1" lang="zh-CN" altLang="en-US" dirty="0"/>
              <a:t>发现难点</a:t>
            </a:r>
            <a:endParaRPr kumimoji="1" lang="en-US" altLang="zh-CN" dirty="0"/>
          </a:p>
          <a:p>
            <a:r>
              <a:rPr lang="zh-CN" altLang="en-US" dirty="0"/>
              <a:t>理解困难形成的原因</a:t>
            </a:r>
            <a:endParaRPr lang="en-US" altLang="zh-CN" dirty="0"/>
          </a:p>
          <a:p>
            <a:r>
              <a:rPr kumimoji="1" lang="zh-CN" altLang="en-US" dirty="0"/>
              <a:t>通过原因寻找解决方案</a:t>
            </a:r>
            <a:endParaRPr kumimoji="1" lang="en-US" altLang="zh-CN" dirty="0"/>
          </a:p>
          <a:p>
            <a:r>
              <a:rPr lang="zh-CN" altLang="en-US" dirty="0"/>
              <a:t>反复练习存储为“肌肉记忆”</a:t>
            </a:r>
            <a:endParaRPr kumimoji="1" lang="zh-CN" altLang="en-US" dirty="0"/>
          </a:p>
        </p:txBody>
      </p:sp>
    </p:spTree>
    <p:extLst>
      <p:ext uri="{BB962C8B-B14F-4D97-AF65-F5344CB8AC3E}">
        <p14:creationId xmlns:p14="http://schemas.microsoft.com/office/powerpoint/2010/main" val="2525667352"/>
      </p:ext>
    </p:extLst>
  </p:cSld>
  <p:clrMapOvr>
    <a:masterClrMapping/>
  </p:clrMapOvr>
</p:sld>
</file>

<file path=ppt/theme/theme1.xml><?xml version="1.0" encoding="utf-8"?>
<a:theme xmlns:a="http://schemas.openxmlformats.org/drawingml/2006/main" name="宽屏公开课演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宽屏公开课演讲.pot</Template>
  <TotalTime>3301</TotalTime>
  <Words>861</Words>
  <Application>Microsoft Macintosh PowerPoint</Application>
  <PresentationFormat>全屏显示(16:9)</PresentationFormat>
  <Paragraphs>71</Paragraphs>
  <Slides>9</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Arial</vt:lpstr>
      <vt:lpstr>Calibri</vt:lpstr>
      <vt:lpstr>宽屏公开课演讲</vt:lpstr>
      <vt:lpstr>显微镜操作训练</vt:lpstr>
      <vt:lpstr>PowerPoint 演示文稿</vt:lpstr>
      <vt:lpstr>PowerPoint 演示文稿</vt:lpstr>
      <vt:lpstr>显微镜的放大/缩小/调节焦距</vt:lpstr>
      <vt:lpstr>显微镜移动训练</vt:lpstr>
      <vt:lpstr>放大率与景深</vt:lpstr>
      <vt:lpstr>综合训练</vt:lpstr>
      <vt:lpstr>器械传递训练</vt:lpstr>
      <vt:lpstr>回顾</vt:lpstr>
    </vt:vector>
  </TitlesOfParts>
  <Company>Goldengrape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Grape Golden</dc:creator>
  <cp:lastModifiedBy>X Z</cp:lastModifiedBy>
  <cp:revision>179</cp:revision>
  <dcterms:created xsi:type="dcterms:W3CDTF">2015-08-23T19:17:07Z</dcterms:created>
  <dcterms:modified xsi:type="dcterms:W3CDTF">2019-07-02T07:58:37Z</dcterms:modified>
</cp:coreProperties>
</file>