
<file path=[Content_Types].xml><?xml version="1.0" encoding="utf-8"?>
<Types xmlns="http://schemas.openxmlformats.org/package/2006/content-types">
  <Default Extension="jpeg" ContentType="image/jpeg"/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774115-EA30-92CF-6B9B-C365C53C47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E8479AF-3EB8-486D-09C7-3982DF9DEA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46BE599-9E45-5B53-FFE2-66F1FEE19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3CDD3-102B-4AB0-BD84-33AF2CD79169}" type="datetimeFigureOut">
              <a:rPr kumimoji="1" lang="ja-JP" altLang="en-US" smtClean="0"/>
              <a:t>2024/5/7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EFD491A-1A55-9597-E883-BE25CBC39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E66879C-39DB-0880-00CE-CED5F3202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0B49-50DF-4B46-99D4-2CF8D67919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5531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9CFF22-4AA8-EE58-1F2B-C1BBC7B2D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13BB298-4C1C-5A79-05F6-DDE1178835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ACA50E6-7CEF-E0ED-1A42-7B4DAA037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3CDD3-102B-4AB0-BD84-33AF2CD79169}" type="datetimeFigureOut">
              <a:rPr kumimoji="1" lang="ja-JP" altLang="en-US" smtClean="0"/>
              <a:t>2024/5/7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3070E4A-70D8-83A0-4911-48270E14D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BEF7B14-F459-95CF-BDE0-D8331C59A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0B49-50DF-4B46-99D4-2CF8D67919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5724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1277227-92DD-6740-0616-DF0BE8AC8E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7E404C8-4879-5EC3-B7B8-8FCB52F73F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DBE1549-308E-29B2-4C9A-53C379AC7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3CDD3-102B-4AB0-BD84-33AF2CD79169}" type="datetimeFigureOut">
              <a:rPr kumimoji="1" lang="ja-JP" altLang="en-US" smtClean="0"/>
              <a:t>2024/5/7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F11047F-759F-96E2-916F-A7DE4E923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14029DE-8D17-8E95-CEDE-3AA14B60E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0B49-50DF-4B46-99D4-2CF8D67919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7277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FA480E3-0CAF-EB74-8671-D76781E0C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AA76078-CB8A-ED8D-F056-80DD93A3CE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394E695-B4A8-3764-AF6B-32C166E70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3CDD3-102B-4AB0-BD84-33AF2CD79169}" type="datetimeFigureOut">
              <a:rPr kumimoji="1" lang="ja-JP" altLang="en-US" smtClean="0"/>
              <a:t>2024/5/7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5A3CAF6-F621-892C-1E3A-F0BC7B78F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6EFA3F4-F0D8-0384-8E50-E2CE6AC5F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0B49-50DF-4B46-99D4-2CF8D67919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4570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26D571B-59D2-88A2-F64D-4F346247D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4ACB8D3-9614-2655-ACB9-7351DC667A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DB65708-4D7C-E2E3-0C25-32234CE4F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3CDD3-102B-4AB0-BD84-33AF2CD79169}" type="datetimeFigureOut">
              <a:rPr kumimoji="1" lang="ja-JP" altLang="en-US" smtClean="0"/>
              <a:t>2024/5/7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929559A-3EE6-57B9-DF43-B191D4146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C87FF75-E3A0-D951-DC0D-43AD24D74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0B49-50DF-4B46-99D4-2CF8D67919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783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F6A2F37-26B4-F2AC-DF61-466E35AB4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FC77549-B2BF-82C8-DC93-2F05B04440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38E5991-2B44-C1D4-9D84-C642100384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623861C-D31B-15D0-93AA-F36BEC30E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3CDD3-102B-4AB0-BD84-33AF2CD79169}" type="datetimeFigureOut">
              <a:rPr kumimoji="1" lang="ja-JP" altLang="en-US" smtClean="0"/>
              <a:t>2024/5/7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CC1D3BD-A9CC-5E7B-FC4F-9AD5E2826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F2378C1-8437-5BBC-BE5F-F5D6597E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0B49-50DF-4B46-99D4-2CF8D67919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100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6DA56CB-C952-C66B-8F07-CF860C651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6806608-5EDF-5D41-DDDD-C87E16C2D3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1BBD77E-8F62-F81D-7B57-DA813F9F48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A2CFC76-EB26-6680-C1CA-4F73951540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1F89BA9-B37A-D58C-239E-8943076096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D79A8AA-B5E0-22C6-342C-1E84226E1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3CDD3-102B-4AB0-BD84-33AF2CD79169}" type="datetimeFigureOut">
              <a:rPr kumimoji="1" lang="ja-JP" altLang="en-US" smtClean="0"/>
              <a:t>2024/5/7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9DC58CA8-048D-F1E9-DF05-0C15B170A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85093A5-D9E1-B80E-59DC-862036796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0B49-50DF-4B46-99D4-2CF8D67919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4882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922A5A-925B-5BCE-E7DD-B72B2FBEE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92378ED-41D4-E3DB-9889-797ACD349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3CDD3-102B-4AB0-BD84-33AF2CD79169}" type="datetimeFigureOut">
              <a:rPr kumimoji="1" lang="ja-JP" altLang="en-US" smtClean="0"/>
              <a:t>2024/5/7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CD366B4-3202-A0FD-483E-771DA0EBF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91A6B75-2749-34BE-7932-3941C0A9D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0B49-50DF-4B46-99D4-2CF8D67919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7232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66E63FC-4F52-0C01-3CDB-98D1CA98B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3CDD3-102B-4AB0-BD84-33AF2CD79169}" type="datetimeFigureOut">
              <a:rPr kumimoji="1" lang="ja-JP" altLang="en-US" smtClean="0"/>
              <a:t>2024/5/7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F02AB12-B2AB-A1C5-6CBD-85DD47FA6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9D6204D-2EF2-8B4D-8B4B-3D034A1C4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0B49-50DF-4B46-99D4-2CF8D67919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5950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DADA943-CB6B-1A3B-FB3C-6644F67D1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02995C8-9B74-8B01-8857-A369782E42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87555A8-5E32-DE47-F599-1C17185A8F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56CBEA7-2387-04D6-EDD8-663022819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3CDD3-102B-4AB0-BD84-33AF2CD79169}" type="datetimeFigureOut">
              <a:rPr kumimoji="1" lang="ja-JP" altLang="en-US" smtClean="0"/>
              <a:t>2024/5/7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AF7B52F-4D47-D590-ABE1-742FB8B3D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1C0D29E-9791-D97E-42B4-D36BBE909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0B49-50DF-4B46-99D4-2CF8D67919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5289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23B63D-6954-ABE1-617C-60B87FE26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C79C7A31-EDB1-1CA0-5182-247919B990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9C6772F-D592-7B54-82D3-E46BA464F9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EE38A67-D961-0F38-3B7E-87C6F0F85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3CDD3-102B-4AB0-BD84-33AF2CD79169}" type="datetimeFigureOut">
              <a:rPr kumimoji="1" lang="ja-JP" altLang="en-US" smtClean="0"/>
              <a:t>2024/5/7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EAC5F38-E5FD-C4AA-0989-777CA1A6B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EEF9DCF-6E28-CE60-3322-15D4B06F8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0B49-50DF-4B46-99D4-2CF8D67919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6922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49CCE754-D081-2F98-6765-7CF02E355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09AB9E1-481F-55D7-358C-A7853FDB9D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80C399E-FB10-6E33-EA38-DBB61409F6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73CDD3-102B-4AB0-BD84-33AF2CD79169}" type="datetimeFigureOut">
              <a:rPr kumimoji="1" lang="ja-JP" altLang="en-US" smtClean="0"/>
              <a:t>2024/5/7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E4A8926-FA40-D307-1E06-D1A4B0C734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432C634-A52C-A2CD-E2D2-5CA3602B6E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F0B49-50DF-4B46-99D4-2CF8D67919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6899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1">
            <a:extLst>
              <a:ext uri="{FF2B5EF4-FFF2-40B4-BE49-F238E27FC236}">
                <a16:creationId xmlns:a16="http://schemas.microsoft.com/office/drawing/2014/main" id="{BAFB12EC-0271-0ED2-010F-877DCC33029B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3131" y="4004104"/>
            <a:ext cx="1591055" cy="973835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6071C02-518F-F5BF-C649-3707F09EBB2C}"/>
              </a:ext>
            </a:extLst>
          </p:cNvPr>
          <p:cNvSpPr txBox="1"/>
          <p:nvPr/>
        </p:nvSpPr>
        <p:spPr>
          <a:xfrm>
            <a:off x="678803" y="693585"/>
            <a:ext cx="609755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/>
              <a:t>通常のテキスト内容</a:t>
            </a:r>
          </a:p>
          <a:p>
            <a:endParaRPr lang="ja-JP" altLang="en-US" dirty="0"/>
          </a:p>
          <a:p>
            <a:r>
              <a:rPr lang="ja-JP" altLang="en-US" dirty="0"/>
              <a:t>【ニューヨーク時事】米インターネット通販最大手アマゾン・ドット・コムは16日、自動車販売店が米国のサイトで初めて新車を扱うと発表した。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BB61CFC-0276-1125-E418-328D77875A94}"/>
              </a:ext>
            </a:extLst>
          </p:cNvPr>
          <p:cNvSpPr txBox="1"/>
          <p:nvPr/>
        </p:nvSpPr>
        <p:spPr>
          <a:xfrm>
            <a:off x="744117" y="3244334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/>
              <a:t>オプション処理に関わる内容</a:t>
            </a:r>
          </a:p>
        </p:txBody>
      </p:sp>
    </p:spTree>
    <p:extLst>
      <p:ext uri="{BB962C8B-B14F-4D97-AF65-F5344CB8AC3E}">
        <p14:creationId xmlns:p14="http://schemas.microsoft.com/office/powerpoint/2010/main" val="15504768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40</Words>
  <Application>Microsoft Office PowerPoint</Application>
  <PresentationFormat>ワイド画面</PresentationFormat>
  <Paragraphs>4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RYUU 劉 緯民 I業（MILIZE）</dc:creator>
  <cp:lastModifiedBy>劉 イミン</cp:lastModifiedBy>
  <cp:revision>5</cp:revision>
  <dcterms:created xsi:type="dcterms:W3CDTF">2024-02-29T03:12:41Z</dcterms:created>
  <dcterms:modified xsi:type="dcterms:W3CDTF">2024-05-07T01:48:14Z</dcterms:modified>
</cp:coreProperties>
</file>