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32"/>
  </p:notesMasterIdLst>
  <p:sldIdLst>
    <p:sldId id="256" r:id="rId2"/>
    <p:sldId id="257" r:id="rId3"/>
    <p:sldId id="259" r:id="rId4"/>
    <p:sldId id="281" r:id="rId5"/>
    <p:sldId id="258" r:id="rId6"/>
    <p:sldId id="260" r:id="rId7"/>
    <p:sldId id="267" r:id="rId8"/>
    <p:sldId id="261" r:id="rId9"/>
    <p:sldId id="262" r:id="rId10"/>
    <p:sldId id="268" r:id="rId11"/>
    <p:sldId id="263" r:id="rId12"/>
    <p:sldId id="269" r:id="rId13"/>
    <p:sldId id="264" r:id="rId14"/>
    <p:sldId id="265" r:id="rId15"/>
    <p:sldId id="282" r:id="rId16"/>
    <p:sldId id="266" r:id="rId17"/>
    <p:sldId id="283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84" r:id="rId26"/>
    <p:sldId id="277" r:id="rId27"/>
    <p:sldId id="285" r:id="rId28"/>
    <p:sldId id="278" r:id="rId29"/>
    <p:sldId id="279" r:id="rId30"/>
    <p:sldId id="280" r:id="rId3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9896C8-8A8C-410E-805D-E260E83E67F1}" v="11" dt="2024-02-29T15:59:02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3" autoAdjust="0"/>
    <p:restoredTop sz="93340" autoAdjust="0"/>
  </p:normalViewPr>
  <p:slideViewPr>
    <p:cSldViewPr snapToGrid="0">
      <p:cViewPr varScale="1">
        <p:scale>
          <a:sx n="109" d="100"/>
          <a:sy n="109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nt Bok - SuitIT" userId="2839a2e6-4c7f-4005-967e-62d113571a51" providerId="ADAL" clId="{47EDAE84-71BF-41ED-9A0E-BE2476BB2D4D}"/>
    <pc:docChg chg="undo custSel addSld modSld sldOrd">
      <pc:chgData name="Vincent Bok - SuitIT" userId="2839a2e6-4c7f-4005-967e-62d113571a51" providerId="ADAL" clId="{47EDAE84-71BF-41ED-9A0E-BE2476BB2D4D}" dt="2024-02-05T13:22:22.351" v="987"/>
      <pc:docMkLst>
        <pc:docMk/>
      </pc:docMkLst>
      <pc:sldChg chg="modSp">
        <pc:chgData name="Vincent Bok - SuitIT" userId="2839a2e6-4c7f-4005-967e-62d113571a51" providerId="ADAL" clId="{47EDAE84-71BF-41ED-9A0E-BE2476BB2D4D}" dt="2024-02-05T12:44:34.740" v="380" actId="20577"/>
        <pc:sldMkLst>
          <pc:docMk/>
          <pc:sldMk cId="913787663" sldId="257"/>
        </pc:sldMkLst>
        <pc:graphicFrameChg chg="mod">
          <ac:chgData name="Vincent Bok - SuitIT" userId="2839a2e6-4c7f-4005-967e-62d113571a51" providerId="ADAL" clId="{47EDAE84-71BF-41ED-9A0E-BE2476BB2D4D}" dt="2024-02-05T12:44:34.740" v="380" actId="20577"/>
          <ac:graphicFrameMkLst>
            <pc:docMk/>
            <pc:sldMk cId="913787663" sldId="257"/>
            <ac:graphicFrameMk id="5" creationId="{A0302CEF-33C2-B126-06DA-28DC6F52DEF7}"/>
          </ac:graphicFrameMkLst>
        </pc:graphicFrameChg>
      </pc:sldChg>
      <pc:sldChg chg="addSp delSp modSp mod modNotesTx">
        <pc:chgData name="Vincent Bok - SuitIT" userId="2839a2e6-4c7f-4005-967e-62d113571a51" providerId="ADAL" clId="{47EDAE84-71BF-41ED-9A0E-BE2476BB2D4D}" dt="2024-02-05T12:43:15.721" v="366"/>
        <pc:sldMkLst>
          <pc:docMk/>
          <pc:sldMk cId="2248131719" sldId="258"/>
        </pc:sldMkLst>
        <pc:spChg chg="mod">
          <ac:chgData name="Vincent Bok - SuitIT" userId="2839a2e6-4c7f-4005-967e-62d113571a51" providerId="ADAL" clId="{47EDAE84-71BF-41ED-9A0E-BE2476BB2D4D}" dt="2024-02-05T12:40:49.649" v="361" actId="26606"/>
          <ac:spMkLst>
            <pc:docMk/>
            <pc:sldMk cId="2248131719" sldId="258"/>
            <ac:spMk id="2" creationId="{800E7C23-F1A8-DDBE-C078-ACCF24B09A3A}"/>
          </ac:spMkLst>
        </pc:spChg>
        <pc:spChg chg="del">
          <ac:chgData name="Vincent Bok - SuitIT" userId="2839a2e6-4c7f-4005-967e-62d113571a51" providerId="ADAL" clId="{47EDAE84-71BF-41ED-9A0E-BE2476BB2D4D}" dt="2024-02-05T12:40:49.649" v="361" actId="26606"/>
          <ac:spMkLst>
            <pc:docMk/>
            <pc:sldMk cId="2248131719" sldId="258"/>
            <ac:spMk id="9" creationId="{60DB02BD-FF61-4042-BC21-4EFF543EC0C3}"/>
          </ac:spMkLst>
        </pc:spChg>
        <pc:spChg chg="del">
          <ac:chgData name="Vincent Bok - SuitIT" userId="2839a2e6-4c7f-4005-967e-62d113571a51" providerId="ADAL" clId="{47EDAE84-71BF-41ED-9A0E-BE2476BB2D4D}" dt="2024-02-05T12:40:49.649" v="361" actId="26606"/>
          <ac:spMkLst>
            <pc:docMk/>
            <pc:sldMk cId="2248131719" sldId="258"/>
            <ac:spMk id="11" creationId="{5811A85E-38EA-465A-84F9-6230CF743E76}"/>
          </ac:spMkLst>
        </pc:spChg>
        <pc:spChg chg="del">
          <ac:chgData name="Vincent Bok - SuitIT" userId="2839a2e6-4c7f-4005-967e-62d113571a51" providerId="ADAL" clId="{47EDAE84-71BF-41ED-9A0E-BE2476BB2D4D}" dt="2024-02-05T12:40:49.649" v="361" actId="26606"/>
          <ac:spMkLst>
            <pc:docMk/>
            <pc:sldMk cId="2248131719" sldId="258"/>
            <ac:spMk id="13" creationId="{866290A3-7E80-441D-AA1E-5263326B1657}"/>
          </ac:spMkLst>
        </pc:spChg>
        <pc:spChg chg="add">
          <ac:chgData name="Vincent Bok - SuitIT" userId="2839a2e6-4c7f-4005-967e-62d113571a51" providerId="ADAL" clId="{47EDAE84-71BF-41ED-9A0E-BE2476BB2D4D}" dt="2024-02-05T12:40:49.649" v="361" actId="26606"/>
          <ac:spMkLst>
            <pc:docMk/>
            <pc:sldMk cId="2248131719" sldId="258"/>
            <ac:spMk id="18" creationId="{60DB02BD-FF61-4042-BC21-4EFF543EC0C3}"/>
          </ac:spMkLst>
        </pc:spChg>
        <pc:spChg chg="add">
          <ac:chgData name="Vincent Bok - SuitIT" userId="2839a2e6-4c7f-4005-967e-62d113571a51" providerId="ADAL" clId="{47EDAE84-71BF-41ED-9A0E-BE2476BB2D4D}" dt="2024-02-05T12:40:49.649" v="361" actId="26606"/>
          <ac:spMkLst>
            <pc:docMk/>
            <pc:sldMk cId="2248131719" sldId="258"/>
            <ac:spMk id="20" creationId="{5811A85E-38EA-465A-84F9-6230CF743E76}"/>
          </ac:spMkLst>
        </pc:spChg>
        <pc:spChg chg="add">
          <ac:chgData name="Vincent Bok - SuitIT" userId="2839a2e6-4c7f-4005-967e-62d113571a51" providerId="ADAL" clId="{47EDAE84-71BF-41ED-9A0E-BE2476BB2D4D}" dt="2024-02-05T12:40:49.649" v="361" actId="26606"/>
          <ac:spMkLst>
            <pc:docMk/>
            <pc:sldMk cId="2248131719" sldId="258"/>
            <ac:spMk id="22" creationId="{866290A3-7E80-441D-AA1E-5263326B1657}"/>
          </ac:spMkLst>
        </pc:spChg>
        <pc:graphicFrameChg chg="mod modGraphic">
          <ac:chgData name="Vincent Bok - SuitIT" userId="2839a2e6-4c7f-4005-967e-62d113571a51" providerId="ADAL" clId="{47EDAE84-71BF-41ED-9A0E-BE2476BB2D4D}" dt="2024-02-05T12:43:15.721" v="366"/>
          <ac:graphicFrameMkLst>
            <pc:docMk/>
            <pc:sldMk cId="2248131719" sldId="258"/>
            <ac:graphicFrameMk id="5" creationId="{7A5FFB6F-DF09-C919-A9F9-0424843EC41C}"/>
          </ac:graphicFrameMkLst>
        </pc:graphicFrameChg>
      </pc:sldChg>
      <pc:sldChg chg="addSp delSp modSp mod">
        <pc:chgData name="Vincent Bok - SuitIT" userId="2839a2e6-4c7f-4005-967e-62d113571a51" providerId="ADAL" clId="{47EDAE84-71BF-41ED-9A0E-BE2476BB2D4D}" dt="2024-02-05T12:46:45.416" v="389" actId="27614"/>
        <pc:sldMkLst>
          <pc:docMk/>
          <pc:sldMk cId="3618684782" sldId="260"/>
        </pc:sldMkLst>
        <pc:spChg chg="mod">
          <ac:chgData name="Vincent Bok - SuitIT" userId="2839a2e6-4c7f-4005-967e-62d113571a51" providerId="ADAL" clId="{47EDAE84-71BF-41ED-9A0E-BE2476BB2D4D}" dt="2024-02-05T12:46:07.191" v="384" actId="20577"/>
          <ac:spMkLst>
            <pc:docMk/>
            <pc:sldMk cId="3618684782" sldId="260"/>
            <ac:spMk id="2" creationId="{3CB506AD-40B1-C54A-201B-B7D90D224ED7}"/>
          </ac:spMkLst>
        </pc:spChg>
        <pc:spChg chg="del mod">
          <ac:chgData name="Vincent Bok - SuitIT" userId="2839a2e6-4c7f-4005-967e-62d113571a51" providerId="ADAL" clId="{47EDAE84-71BF-41ED-9A0E-BE2476BB2D4D}" dt="2024-02-05T12:46:40.284" v="388" actId="26606"/>
          <ac:spMkLst>
            <pc:docMk/>
            <pc:sldMk cId="3618684782" sldId="260"/>
            <ac:spMk id="3" creationId="{0BE05D80-4F49-5AE5-0F3D-78C21AC34584}"/>
          </ac:spMkLst>
        </pc:spChg>
        <pc:graphicFrameChg chg="add">
          <ac:chgData name="Vincent Bok - SuitIT" userId="2839a2e6-4c7f-4005-967e-62d113571a51" providerId="ADAL" clId="{47EDAE84-71BF-41ED-9A0E-BE2476BB2D4D}" dt="2024-02-05T12:46:40.284" v="388" actId="26606"/>
          <ac:graphicFrameMkLst>
            <pc:docMk/>
            <pc:sldMk cId="3618684782" sldId="260"/>
            <ac:graphicFrameMk id="25" creationId="{4847A565-682B-F8F5-4153-7C579FA0E583}"/>
          </ac:graphicFrameMkLst>
        </pc:graphicFrameChg>
        <pc:picChg chg="mod">
          <ac:chgData name="Vincent Bok - SuitIT" userId="2839a2e6-4c7f-4005-967e-62d113571a51" providerId="ADAL" clId="{47EDAE84-71BF-41ED-9A0E-BE2476BB2D4D}" dt="2024-02-05T12:46:45.416" v="389" actId="27614"/>
          <ac:picMkLst>
            <pc:docMk/>
            <pc:sldMk cId="3618684782" sldId="260"/>
            <ac:picMk id="5" creationId="{B50FDE5F-038D-F4F5-5D90-E8302E0E874C}"/>
          </ac:picMkLst>
        </pc:picChg>
      </pc:sldChg>
      <pc:sldChg chg="addSp delSp modSp mod addAnim">
        <pc:chgData name="Vincent Bok - SuitIT" userId="2839a2e6-4c7f-4005-967e-62d113571a51" providerId="ADAL" clId="{47EDAE84-71BF-41ED-9A0E-BE2476BB2D4D}" dt="2024-02-05T12:19:36.163" v="286" actId="26606"/>
        <pc:sldMkLst>
          <pc:docMk/>
          <pc:sldMk cId="3049235297" sldId="261"/>
        </pc:sldMkLst>
        <pc:spChg chg="mod ord">
          <ac:chgData name="Vincent Bok - SuitIT" userId="2839a2e6-4c7f-4005-967e-62d113571a51" providerId="ADAL" clId="{47EDAE84-71BF-41ED-9A0E-BE2476BB2D4D}" dt="2024-02-05T11:03:31.661" v="238" actId="26606"/>
          <ac:spMkLst>
            <pc:docMk/>
            <pc:sldMk cId="3049235297" sldId="261"/>
            <ac:spMk id="2" creationId="{E5DCFBA0-A297-215D-97BE-2858886B750D}"/>
          </ac:spMkLst>
        </pc:spChg>
        <pc:spChg chg="del">
          <ac:chgData name="Vincent Bok - SuitIT" userId="2839a2e6-4c7f-4005-967e-62d113571a51" providerId="ADAL" clId="{47EDAE84-71BF-41ED-9A0E-BE2476BB2D4D}" dt="2024-02-05T11:02:56.085" v="233" actId="478"/>
          <ac:spMkLst>
            <pc:docMk/>
            <pc:sldMk cId="3049235297" sldId="261"/>
            <ac:spMk id="3" creationId="{4D3927FD-49F5-737C-DC98-7243C4DA140B}"/>
          </ac:spMkLst>
        </pc:spChg>
        <pc:spChg chg="add del mod">
          <ac:chgData name="Vincent Bok - SuitIT" userId="2839a2e6-4c7f-4005-967e-62d113571a51" providerId="ADAL" clId="{47EDAE84-71BF-41ED-9A0E-BE2476BB2D4D}" dt="2024-02-05T11:02:58.664" v="234" actId="478"/>
          <ac:spMkLst>
            <pc:docMk/>
            <pc:sldMk cId="3049235297" sldId="261"/>
            <ac:spMk id="5" creationId="{EAF10CD8-A46C-7338-A705-A94C12B753E3}"/>
          </ac:spMkLst>
        </pc:spChg>
        <pc:spChg chg="del">
          <ac:chgData name="Vincent Bok - SuitIT" userId="2839a2e6-4c7f-4005-967e-62d113571a51" providerId="ADAL" clId="{47EDAE84-71BF-41ED-9A0E-BE2476BB2D4D}" dt="2024-02-05T11:03:31.661" v="238" actId="26606"/>
          <ac:spMkLst>
            <pc:docMk/>
            <pc:sldMk cId="3049235297" sldId="261"/>
            <ac:spMk id="15" creationId="{B95B9BA8-1D69-4796-85F5-B6D0BD52354B}"/>
          </ac:spMkLst>
        </pc:spChg>
        <pc:spChg chg="add del">
          <ac:chgData name="Vincent Bok - SuitIT" userId="2839a2e6-4c7f-4005-967e-62d113571a51" providerId="ADAL" clId="{47EDAE84-71BF-41ED-9A0E-BE2476BB2D4D}" dt="2024-02-05T12:19:36.163" v="286" actId="26606"/>
          <ac:spMkLst>
            <pc:docMk/>
            <pc:sldMk cId="3049235297" sldId="261"/>
            <ac:spMk id="20" creationId="{9B37791B-B040-4694-BFDC-8DD132D86E8E}"/>
          </ac:spMkLst>
        </pc:spChg>
        <pc:spChg chg="add del">
          <ac:chgData name="Vincent Bok - SuitIT" userId="2839a2e6-4c7f-4005-967e-62d113571a51" providerId="ADAL" clId="{47EDAE84-71BF-41ED-9A0E-BE2476BB2D4D}" dt="2024-02-05T12:19:36.163" v="286" actId="26606"/>
          <ac:spMkLst>
            <pc:docMk/>
            <pc:sldMk cId="3049235297" sldId="261"/>
            <ac:spMk id="22" creationId="{4D4E4291-AA4B-4CDD-87FB-9EF7ADE8266A}"/>
          </ac:spMkLst>
        </pc:spChg>
        <pc:spChg chg="add">
          <ac:chgData name="Vincent Bok - SuitIT" userId="2839a2e6-4c7f-4005-967e-62d113571a51" providerId="ADAL" clId="{47EDAE84-71BF-41ED-9A0E-BE2476BB2D4D}" dt="2024-02-05T12:19:36.163" v="286" actId="26606"/>
          <ac:spMkLst>
            <pc:docMk/>
            <pc:sldMk cId="3049235297" sldId="261"/>
            <ac:spMk id="27" creationId="{9B37791B-B040-4694-BFDC-8DD132D86E8E}"/>
          </ac:spMkLst>
        </pc:spChg>
        <pc:spChg chg="add">
          <ac:chgData name="Vincent Bok - SuitIT" userId="2839a2e6-4c7f-4005-967e-62d113571a51" providerId="ADAL" clId="{47EDAE84-71BF-41ED-9A0E-BE2476BB2D4D}" dt="2024-02-05T12:19:36.163" v="286" actId="26606"/>
          <ac:spMkLst>
            <pc:docMk/>
            <pc:sldMk cId="3049235297" sldId="261"/>
            <ac:spMk id="29" creationId="{4D4E4291-AA4B-4CDD-87FB-9EF7ADE8266A}"/>
          </ac:spMkLst>
        </pc:spChg>
        <pc:picChg chg="del">
          <ac:chgData name="Vincent Bok - SuitIT" userId="2839a2e6-4c7f-4005-967e-62d113571a51" providerId="ADAL" clId="{47EDAE84-71BF-41ED-9A0E-BE2476BB2D4D}" dt="2024-02-05T11:03:28.678" v="235" actId="478"/>
          <ac:picMkLst>
            <pc:docMk/>
            <pc:sldMk cId="3049235297" sldId="261"/>
            <ac:picMk id="7" creationId="{88D612D3-573C-9068-2DEF-53DBBEAA8075}"/>
          </ac:picMkLst>
        </pc:picChg>
        <pc:picChg chg="add mod">
          <ac:chgData name="Vincent Bok - SuitIT" userId="2839a2e6-4c7f-4005-967e-62d113571a51" providerId="ADAL" clId="{47EDAE84-71BF-41ED-9A0E-BE2476BB2D4D}" dt="2024-02-05T11:03:31.661" v="238" actId="26606"/>
          <ac:picMkLst>
            <pc:docMk/>
            <pc:sldMk cId="3049235297" sldId="261"/>
            <ac:picMk id="8" creationId="{9C50D47D-112A-A088-4F0F-147133D780F9}"/>
          </ac:picMkLst>
        </pc:picChg>
      </pc:sldChg>
      <pc:sldChg chg="addSp delSp modSp mod addAnim delAnim">
        <pc:chgData name="Vincent Bok - SuitIT" userId="2839a2e6-4c7f-4005-967e-62d113571a51" providerId="ADAL" clId="{47EDAE84-71BF-41ED-9A0E-BE2476BB2D4D}" dt="2024-02-05T12:38:16.031" v="296" actId="26606"/>
        <pc:sldMkLst>
          <pc:docMk/>
          <pc:sldMk cId="3405346634" sldId="262"/>
        </pc:sldMkLst>
        <pc:spChg chg="mod ord">
          <ac:chgData name="Vincent Bok - SuitIT" userId="2839a2e6-4c7f-4005-967e-62d113571a51" providerId="ADAL" clId="{47EDAE84-71BF-41ED-9A0E-BE2476BB2D4D}" dt="2024-02-05T12:38:16.031" v="296" actId="26606"/>
          <ac:spMkLst>
            <pc:docMk/>
            <pc:sldMk cId="3405346634" sldId="262"/>
            <ac:spMk id="2" creationId="{844E5F53-0515-6A27-84F6-DD7CD6216F4B}"/>
          </ac:spMkLst>
        </pc:spChg>
        <pc:spChg chg="del">
          <ac:chgData name="Vincent Bok - SuitIT" userId="2839a2e6-4c7f-4005-967e-62d113571a51" providerId="ADAL" clId="{47EDAE84-71BF-41ED-9A0E-BE2476BB2D4D}" dt="2024-02-05T11:02:30.270" v="222" actId="478"/>
          <ac:spMkLst>
            <pc:docMk/>
            <pc:sldMk cId="3405346634" sldId="262"/>
            <ac:spMk id="3" creationId="{43CD88FE-4982-A4B2-EBE3-D571F3F78F75}"/>
          </ac:spMkLst>
        </pc:spChg>
        <pc:spChg chg="add del mod">
          <ac:chgData name="Vincent Bok - SuitIT" userId="2839a2e6-4c7f-4005-967e-62d113571a51" providerId="ADAL" clId="{47EDAE84-71BF-41ED-9A0E-BE2476BB2D4D}" dt="2024-02-05T11:02:32.855" v="223" actId="478"/>
          <ac:spMkLst>
            <pc:docMk/>
            <pc:sldMk cId="3405346634" sldId="262"/>
            <ac:spMk id="5" creationId="{00C51AE2-3558-CDBE-C5C4-C4BB6702E81C}"/>
          </ac:spMkLst>
        </pc:spChg>
        <pc:spChg chg="add del">
          <ac:chgData name="Vincent Bok - SuitIT" userId="2839a2e6-4c7f-4005-967e-62d113571a51" providerId="ADAL" clId="{47EDAE84-71BF-41ED-9A0E-BE2476BB2D4D}" dt="2024-02-05T11:02:45.402" v="231" actId="26606"/>
          <ac:spMkLst>
            <pc:docMk/>
            <pc:sldMk cId="3405346634" sldId="262"/>
            <ac:spMk id="23" creationId="{B95B9BA8-1D69-4796-85F5-B6D0BD52354B}"/>
          </ac:spMkLst>
        </pc:spChg>
        <pc:spChg chg="add del">
          <ac:chgData name="Vincent Bok - SuitIT" userId="2839a2e6-4c7f-4005-967e-62d113571a51" providerId="ADAL" clId="{47EDAE84-71BF-41ED-9A0E-BE2476BB2D4D}" dt="2024-02-05T11:02:42.500" v="226" actId="26606"/>
          <ac:spMkLst>
            <pc:docMk/>
            <pc:sldMk cId="3405346634" sldId="262"/>
            <ac:spMk id="28" creationId="{9B37791B-B040-4694-BFDC-8DD132D86E8E}"/>
          </ac:spMkLst>
        </pc:spChg>
        <pc:spChg chg="add del">
          <ac:chgData name="Vincent Bok - SuitIT" userId="2839a2e6-4c7f-4005-967e-62d113571a51" providerId="ADAL" clId="{47EDAE84-71BF-41ED-9A0E-BE2476BB2D4D}" dt="2024-02-05T11:02:42.500" v="226" actId="26606"/>
          <ac:spMkLst>
            <pc:docMk/>
            <pc:sldMk cId="3405346634" sldId="262"/>
            <ac:spMk id="30" creationId="{4D4E4291-AA4B-4CDD-87FB-9EF7ADE8266A}"/>
          </ac:spMkLst>
        </pc:spChg>
        <pc:spChg chg="add del">
          <ac:chgData name="Vincent Bok - SuitIT" userId="2839a2e6-4c7f-4005-967e-62d113571a51" providerId="ADAL" clId="{47EDAE84-71BF-41ED-9A0E-BE2476BB2D4D}" dt="2024-02-05T11:02:44.106" v="228" actId="26606"/>
          <ac:spMkLst>
            <pc:docMk/>
            <pc:sldMk cId="3405346634" sldId="262"/>
            <ac:spMk id="32" creationId="{9B37791B-B040-4694-BFDC-8DD132D86E8E}"/>
          </ac:spMkLst>
        </pc:spChg>
        <pc:spChg chg="add del">
          <ac:chgData name="Vincent Bok - SuitIT" userId="2839a2e6-4c7f-4005-967e-62d113571a51" providerId="ADAL" clId="{47EDAE84-71BF-41ED-9A0E-BE2476BB2D4D}" dt="2024-02-05T11:02:44.106" v="228" actId="26606"/>
          <ac:spMkLst>
            <pc:docMk/>
            <pc:sldMk cId="3405346634" sldId="262"/>
            <ac:spMk id="33" creationId="{A5761B15-C433-40FE-BB67-ECF17E50A618}"/>
          </ac:spMkLst>
        </pc:spChg>
        <pc:spChg chg="add del">
          <ac:chgData name="Vincent Bok - SuitIT" userId="2839a2e6-4c7f-4005-967e-62d113571a51" providerId="ADAL" clId="{47EDAE84-71BF-41ED-9A0E-BE2476BB2D4D}" dt="2024-02-05T11:02:45.399" v="230" actId="26606"/>
          <ac:spMkLst>
            <pc:docMk/>
            <pc:sldMk cId="3405346634" sldId="262"/>
            <ac:spMk id="35" creationId="{9B37791B-B040-4694-BFDC-8DD132D86E8E}"/>
          </ac:spMkLst>
        </pc:spChg>
        <pc:spChg chg="add del">
          <ac:chgData name="Vincent Bok - SuitIT" userId="2839a2e6-4c7f-4005-967e-62d113571a51" providerId="ADAL" clId="{47EDAE84-71BF-41ED-9A0E-BE2476BB2D4D}" dt="2024-02-05T11:02:45.399" v="230" actId="26606"/>
          <ac:spMkLst>
            <pc:docMk/>
            <pc:sldMk cId="3405346634" sldId="262"/>
            <ac:spMk id="36" creationId="{117E1A5F-4E44-495B-9C48-A5314F5BAF0F}"/>
          </ac:spMkLst>
        </pc:spChg>
        <pc:spChg chg="add del">
          <ac:chgData name="Vincent Bok - SuitIT" userId="2839a2e6-4c7f-4005-967e-62d113571a51" providerId="ADAL" clId="{47EDAE84-71BF-41ED-9A0E-BE2476BB2D4D}" dt="2024-02-05T12:19:31.859" v="285" actId="26606"/>
          <ac:spMkLst>
            <pc:docMk/>
            <pc:sldMk cId="3405346634" sldId="262"/>
            <ac:spMk id="38" creationId="{9B37791B-B040-4694-BFDC-8DD132D86E8E}"/>
          </ac:spMkLst>
        </pc:spChg>
        <pc:spChg chg="add del">
          <ac:chgData name="Vincent Bok - SuitIT" userId="2839a2e6-4c7f-4005-967e-62d113571a51" providerId="ADAL" clId="{47EDAE84-71BF-41ED-9A0E-BE2476BB2D4D}" dt="2024-02-05T12:19:31.859" v="285" actId="26606"/>
          <ac:spMkLst>
            <pc:docMk/>
            <pc:sldMk cId="3405346634" sldId="262"/>
            <ac:spMk id="39" creationId="{4D4E4291-AA4B-4CDD-87FB-9EF7ADE8266A}"/>
          </ac:spMkLst>
        </pc:spChg>
        <pc:spChg chg="add del">
          <ac:chgData name="Vincent Bok - SuitIT" userId="2839a2e6-4c7f-4005-967e-62d113571a51" providerId="ADAL" clId="{47EDAE84-71BF-41ED-9A0E-BE2476BB2D4D}" dt="2024-02-05T12:38:16.031" v="296" actId="26606"/>
          <ac:spMkLst>
            <pc:docMk/>
            <pc:sldMk cId="3405346634" sldId="262"/>
            <ac:spMk id="44" creationId="{9B37791B-B040-4694-BFDC-8DD132D86E8E}"/>
          </ac:spMkLst>
        </pc:spChg>
        <pc:spChg chg="add del">
          <ac:chgData name="Vincent Bok - SuitIT" userId="2839a2e6-4c7f-4005-967e-62d113571a51" providerId="ADAL" clId="{47EDAE84-71BF-41ED-9A0E-BE2476BB2D4D}" dt="2024-02-05T12:38:16.031" v="296" actId="26606"/>
          <ac:spMkLst>
            <pc:docMk/>
            <pc:sldMk cId="3405346634" sldId="262"/>
            <ac:spMk id="46" creationId="{4D4E4291-AA4B-4CDD-87FB-9EF7ADE8266A}"/>
          </ac:spMkLst>
        </pc:spChg>
        <pc:spChg chg="add">
          <ac:chgData name="Vincent Bok - SuitIT" userId="2839a2e6-4c7f-4005-967e-62d113571a51" providerId="ADAL" clId="{47EDAE84-71BF-41ED-9A0E-BE2476BB2D4D}" dt="2024-02-05T12:38:16.031" v="296" actId="26606"/>
          <ac:spMkLst>
            <pc:docMk/>
            <pc:sldMk cId="3405346634" sldId="262"/>
            <ac:spMk id="51" creationId="{9B37791B-B040-4694-BFDC-8DD132D86E8E}"/>
          </ac:spMkLst>
        </pc:spChg>
        <pc:spChg chg="add">
          <ac:chgData name="Vincent Bok - SuitIT" userId="2839a2e6-4c7f-4005-967e-62d113571a51" providerId="ADAL" clId="{47EDAE84-71BF-41ED-9A0E-BE2476BB2D4D}" dt="2024-02-05T12:38:16.031" v="296" actId="26606"/>
          <ac:spMkLst>
            <pc:docMk/>
            <pc:sldMk cId="3405346634" sldId="262"/>
            <ac:spMk id="53" creationId="{4D4E4291-AA4B-4CDD-87FB-9EF7ADE8266A}"/>
          </ac:spMkLst>
        </pc:spChg>
        <pc:picChg chg="del mod">
          <ac:chgData name="Vincent Bok - SuitIT" userId="2839a2e6-4c7f-4005-967e-62d113571a51" providerId="ADAL" clId="{47EDAE84-71BF-41ED-9A0E-BE2476BB2D4D}" dt="2024-02-05T12:37:42.964" v="294" actId="478"/>
          <ac:picMkLst>
            <pc:docMk/>
            <pc:sldMk cId="3405346634" sldId="262"/>
            <ac:picMk id="7" creationId="{A567D0C0-06DD-A20F-4103-FF10E03ED345}"/>
          </ac:picMkLst>
        </pc:picChg>
        <pc:picChg chg="add mod">
          <ac:chgData name="Vincent Bok - SuitIT" userId="2839a2e6-4c7f-4005-967e-62d113571a51" providerId="ADAL" clId="{47EDAE84-71BF-41ED-9A0E-BE2476BB2D4D}" dt="2024-02-05T12:38:16.031" v="296" actId="26606"/>
          <ac:picMkLst>
            <pc:docMk/>
            <pc:sldMk cId="3405346634" sldId="262"/>
            <ac:picMk id="8" creationId="{34447516-F970-4721-BCBB-2544B3C903E3}"/>
          </ac:picMkLst>
        </pc:picChg>
      </pc:sldChg>
      <pc:sldChg chg="addSp delSp modSp mod setBg addAnim">
        <pc:chgData name="Vincent Bok - SuitIT" userId="2839a2e6-4c7f-4005-967e-62d113571a51" providerId="ADAL" clId="{47EDAE84-71BF-41ED-9A0E-BE2476BB2D4D}" dt="2024-02-05T12:19:02.526" v="281"/>
        <pc:sldMkLst>
          <pc:docMk/>
          <pc:sldMk cId="1779680676" sldId="263"/>
        </pc:sldMkLst>
        <pc:spChg chg="mod ord">
          <ac:chgData name="Vincent Bok - SuitIT" userId="2839a2e6-4c7f-4005-967e-62d113571a51" providerId="ADAL" clId="{47EDAE84-71BF-41ED-9A0E-BE2476BB2D4D}" dt="2024-02-05T12:19:02.525" v="280" actId="26606"/>
          <ac:spMkLst>
            <pc:docMk/>
            <pc:sldMk cId="1779680676" sldId="263"/>
            <ac:spMk id="2" creationId="{0074668E-B9CA-7991-6F8E-5AF8FCE3997A}"/>
          </ac:spMkLst>
        </pc:spChg>
        <pc:spChg chg="del">
          <ac:chgData name="Vincent Bok - SuitIT" userId="2839a2e6-4c7f-4005-967e-62d113571a51" providerId="ADAL" clId="{47EDAE84-71BF-41ED-9A0E-BE2476BB2D4D}" dt="2024-02-05T11:01:14.557" v="209" actId="478"/>
          <ac:spMkLst>
            <pc:docMk/>
            <pc:sldMk cId="1779680676" sldId="263"/>
            <ac:spMk id="3" creationId="{5639F0A5-AB40-047E-A673-CD36403DDC36}"/>
          </ac:spMkLst>
        </pc:spChg>
        <pc:spChg chg="add del">
          <ac:chgData name="Vincent Bok - SuitIT" userId="2839a2e6-4c7f-4005-967e-62d113571a51" providerId="ADAL" clId="{47EDAE84-71BF-41ED-9A0E-BE2476BB2D4D}" dt="2024-02-05T12:19:02.525" v="280" actId="26606"/>
          <ac:spMkLst>
            <pc:docMk/>
            <pc:sldMk cId="1779680676" sldId="263"/>
            <ac:spMk id="10" creationId="{9B37791B-B040-4694-BFDC-8DD132D86E8E}"/>
          </ac:spMkLst>
        </pc:spChg>
        <pc:spChg chg="add del">
          <ac:chgData name="Vincent Bok - SuitIT" userId="2839a2e6-4c7f-4005-967e-62d113571a51" providerId="ADAL" clId="{47EDAE84-71BF-41ED-9A0E-BE2476BB2D4D}" dt="2024-02-05T12:19:02.525" v="280" actId="26606"/>
          <ac:spMkLst>
            <pc:docMk/>
            <pc:sldMk cId="1779680676" sldId="263"/>
            <ac:spMk id="12" creationId="{4D4E4291-AA4B-4CDD-87FB-9EF7ADE8266A}"/>
          </ac:spMkLst>
        </pc:spChg>
        <pc:spChg chg="add">
          <ac:chgData name="Vincent Bok - SuitIT" userId="2839a2e6-4c7f-4005-967e-62d113571a51" providerId="ADAL" clId="{47EDAE84-71BF-41ED-9A0E-BE2476BB2D4D}" dt="2024-02-05T12:19:02.525" v="280" actId="26606"/>
          <ac:spMkLst>
            <pc:docMk/>
            <pc:sldMk cId="1779680676" sldId="263"/>
            <ac:spMk id="17" creationId="{9B37791B-B040-4694-BFDC-8DD132D86E8E}"/>
          </ac:spMkLst>
        </pc:spChg>
        <pc:spChg chg="add">
          <ac:chgData name="Vincent Bok - SuitIT" userId="2839a2e6-4c7f-4005-967e-62d113571a51" providerId="ADAL" clId="{47EDAE84-71BF-41ED-9A0E-BE2476BB2D4D}" dt="2024-02-05T12:19:02.525" v="280" actId="26606"/>
          <ac:spMkLst>
            <pc:docMk/>
            <pc:sldMk cId="1779680676" sldId="263"/>
            <ac:spMk id="19" creationId="{4D4E4291-AA4B-4CDD-87FB-9EF7ADE8266A}"/>
          </ac:spMkLst>
        </pc:spChg>
        <pc:picChg chg="add mod">
          <ac:chgData name="Vincent Bok - SuitIT" userId="2839a2e6-4c7f-4005-967e-62d113571a51" providerId="ADAL" clId="{47EDAE84-71BF-41ED-9A0E-BE2476BB2D4D}" dt="2024-02-05T11:01:39.507" v="212" actId="26606"/>
          <ac:picMkLst>
            <pc:docMk/>
            <pc:sldMk cId="1779680676" sldId="263"/>
            <ac:picMk id="5" creationId="{343DD7F7-285B-803C-117B-236C5706FE20}"/>
          </ac:picMkLst>
        </pc:picChg>
      </pc:sldChg>
      <pc:sldChg chg="addSp delSp modSp mod setBg addAnim">
        <pc:chgData name="Vincent Bok - SuitIT" userId="2839a2e6-4c7f-4005-967e-62d113571a51" providerId="ADAL" clId="{47EDAE84-71BF-41ED-9A0E-BE2476BB2D4D}" dt="2024-02-05T12:19:11.758" v="283" actId="26606"/>
        <pc:sldMkLst>
          <pc:docMk/>
          <pc:sldMk cId="2719370541" sldId="264"/>
        </pc:sldMkLst>
        <pc:spChg chg="mod ord">
          <ac:chgData name="Vincent Bok - SuitIT" userId="2839a2e6-4c7f-4005-967e-62d113571a51" providerId="ADAL" clId="{47EDAE84-71BF-41ED-9A0E-BE2476BB2D4D}" dt="2024-02-05T12:19:11.758" v="283" actId="26606"/>
          <ac:spMkLst>
            <pc:docMk/>
            <pc:sldMk cId="2719370541" sldId="264"/>
            <ac:spMk id="2" creationId="{26A00FBE-C6FD-4685-67D4-74DE461D09EA}"/>
          </ac:spMkLst>
        </pc:spChg>
        <pc:spChg chg="del">
          <ac:chgData name="Vincent Bok - SuitIT" userId="2839a2e6-4c7f-4005-967e-62d113571a51" providerId="ADAL" clId="{47EDAE84-71BF-41ED-9A0E-BE2476BB2D4D}" dt="2024-02-05T11:34:37.139" v="261" actId="478"/>
          <ac:spMkLst>
            <pc:docMk/>
            <pc:sldMk cId="2719370541" sldId="264"/>
            <ac:spMk id="3" creationId="{6BC581BA-BE71-F186-EE26-63BDCD741514}"/>
          </ac:spMkLst>
        </pc:spChg>
        <pc:spChg chg="add del">
          <ac:chgData name="Vincent Bok - SuitIT" userId="2839a2e6-4c7f-4005-967e-62d113571a51" providerId="ADAL" clId="{47EDAE84-71BF-41ED-9A0E-BE2476BB2D4D}" dt="2024-02-05T12:08:07.424" v="270" actId="26606"/>
          <ac:spMkLst>
            <pc:docMk/>
            <pc:sldMk cId="2719370541" sldId="264"/>
            <ac:spMk id="10" creationId="{9B37791B-B040-4694-BFDC-8DD132D86E8E}"/>
          </ac:spMkLst>
        </pc:spChg>
        <pc:spChg chg="add del">
          <ac:chgData name="Vincent Bok - SuitIT" userId="2839a2e6-4c7f-4005-967e-62d113571a51" providerId="ADAL" clId="{47EDAE84-71BF-41ED-9A0E-BE2476BB2D4D}" dt="2024-02-05T12:08:07.424" v="270" actId="26606"/>
          <ac:spMkLst>
            <pc:docMk/>
            <pc:sldMk cId="2719370541" sldId="264"/>
            <ac:spMk id="12" creationId="{117E1A5F-4E44-495B-9C48-A5314F5BAF0F}"/>
          </ac:spMkLst>
        </pc:spChg>
        <pc:spChg chg="add del">
          <ac:chgData name="Vincent Bok - SuitIT" userId="2839a2e6-4c7f-4005-967e-62d113571a51" providerId="ADAL" clId="{47EDAE84-71BF-41ED-9A0E-BE2476BB2D4D}" dt="2024-02-05T12:18:54.495" v="278" actId="26606"/>
          <ac:spMkLst>
            <pc:docMk/>
            <pc:sldMk cId="2719370541" sldId="264"/>
            <ac:spMk id="17" creationId="{9B37791B-B040-4694-BFDC-8DD132D86E8E}"/>
          </ac:spMkLst>
        </pc:spChg>
        <pc:spChg chg="add del">
          <ac:chgData name="Vincent Bok - SuitIT" userId="2839a2e6-4c7f-4005-967e-62d113571a51" providerId="ADAL" clId="{47EDAE84-71BF-41ED-9A0E-BE2476BB2D4D}" dt="2024-02-05T12:18:54.495" v="278" actId="26606"/>
          <ac:spMkLst>
            <pc:docMk/>
            <pc:sldMk cId="2719370541" sldId="264"/>
            <ac:spMk id="19" creationId="{117E1A5F-4E44-495B-9C48-A5314F5BAF0F}"/>
          </ac:spMkLst>
        </pc:spChg>
        <pc:spChg chg="add del">
          <ac:chgData name="Vincent Bok - SuitIT" userId="2839a2e6-4c7f-4005-967e-62d113571a51" providerId="ADAL" clId="{47EDAE84-71BF-41ED-9A0E-BE2476BB2D4D}" dt="2024-02-05T12:19:11.758" v="283" actId="26606"/>
          <ac:spMkLst>
            <pc:docMk/>
            <pc:sldMk cId="2719370541" sldId="264"/>
            <ac:spMk id="24" creationId="{9B37791B-B040-4694-BFDC-8DD132D86E8E}"/>
          </ac:spMkLst>
        </pc:spChg>
        <pc:spChg chg="add del">
          <ac:chgData name="Vincent Bok - SuitIT" userId="2839a2e6-4c7f-4005-967e-62d113571a51" providerId="ADAL" clId="{47EDAE84-71BF-41ED-9A0E-BE2476BB2D4D}" dt="2024-02-05T12:19:11.758" v="283" actId="26606"/>
          <ac:spMkLst>
            <pc:docMk/>
            <pc:sldMk cId="2719370541" sldId="264"/>
            <ac:spMk id="26" creationId="{4D4E4291-AA4B-4CDD-87FB-9EF7ADE8266A}"/>
          </ac:spMkLst>
        </pc:spChg>
        <pc:spChg chg="add">
          <ac:chgData name="Vincent Bok - SuitIT" userId="2839a2e6-4c7f-4005-967e-62d113571a51" providerId="ADAL" clId="{47EDAE84-71BF-41ED-9A0E-BE2476BB2D4D}" dt="2024-02-05T12:19:11.758" v="283" actId="26606"/>
          <ac:spMkLst>
            <pc:docMk/>
            <pc:sldMk cId="2719370541" sldId="264"/>
            <ac:spMk id="31" creationId="{9B37791B-B040-4694-BFDC-8DD132D86E8E}"/>
          </ac:spMkLst>
        </pc:spChg>
        <pc:spChg chg="add">
          <ac:chgData name="Vincent Bok - SuitIT" userId="2839a2e6-4c7f-4005-967e-62d113571a51" providerId="ADAL" clId="{47EDAE84-71BF-41ED-9A0E-BE2476BB2D4D}" dt="2024-02-05T12:19:11.758" v="283" actId="26606"/>
          <ac:spMkLst>
            <pc:docMk/>
            <pc:sldMk cId="2719370541" sldId="264"/>
            <ac:spMk id="33" creationId="{4D4E4291-AA4B-4CDD-87FB-9EF7ADE8266A}"/>
          </ac:spMkLst>
        </pc:spChg>
        <pc:picChg chg="add del mod">
          <ac:chgData name="Vincent Bok - SuitIT" userId="2839a2e6-4c7f-4005-967e-62d113571a51" providerId="ADAL" clId="{47EDAE84-71BF-41ED-9A0E-BE2476BB2D4D}" dt="2024-02-05T12:07:48.331" v="268" actId="478"/>
          <ac:picMkLst>
            <pc:docMk/>
            <pc:sldMk cId="2719370541" sldId="264"/>
            <ac:picMk id="5" creationId="{09EE3FF0-692B-3D7C-C834-8E8E6A3D0E0A}"/>
          </ac:picMkLst>
        </pc:picChg>
        <pc:picChg chg="add mod">
          <ac:chgData name="Vincent Bok - SuitIT" userId="2839a2e6-4c7f-4005-967e-62d113571a51" providerId="ADAL" clId="{47EDAE84-71BF-41ED-9A0E-BE2476BB2D4D}" dt="2024-02-05T12:08:07.424" v="270" actId="26606"/>
          <ac:picMkLst>
            <pc:docMk/>
            <pc:sldMk cId="2719370541" sldId="264"/>
            <ac:picMk id="7" creationId="{136A8681-CDB5-0D1D-7E9C-655105BAAFBF}"/>
          </ac:picMkLst>
        </pc:picChg>
      </pc:sldChg>
      <pc:sldChg chg="addSp delSp modSp mod setBg addAnim">
        <pc:chgData name="Vincent Bok - SuitIT" userId="2839a2e6-4c7f-4005-967e-62d113571a51" providerId="ADAL" clId="{47EDAE84-71BF-41ED-9A0E-BE2476BB2D4D}" dt="2024-02-05T12:36:13.112" v="293"/>
        <pc:sldMkLst>
          <pc:docMk/>
          <pc:sldMk cId="108209439" sldId="265"/>
        </pc:sldMkLst>
        <pc:spChg chg="mod ord">
          <ac:chgData name="Vincent Bok - SuitIT" userId="2839a2e6-4c7f-4005-967e-62d113571a51" providerId="ADAL" clId="{47EDAE84-71BF-41ED-9A0E-BE2476BB2D4D}" dt="2024-02-05T12:36:13.111" v="292" actId="26606"/>
          <ac:spMkLst>
            <pc:docMk/>
            <pc:sldMk cId="108209439" sldId="265"/>
            <ac:spMk id="2" creationId="{7BF36501-F744-E16D-195A-16ADAAF6EB04}"/>
          </ac:spMkLst>
        </pc:spChg>
        <pc:spChg chg="del">
          <ac:chgData name="Vincent Bok - SuitIT" userId="2839a2e6-4c7f-4005-967e-62d113571a51" providerId="ADAL" clId="{47EDAE84-71BF-41ED-9A0E-BE2476BB2D4D}" dt="2024-02-05T12:36:09.523" v="291" actId="478"/>
          <ac:spMkLst>
            <pc:docMk/>
            <pc:sldMk cId="108209439" sldId="265"/>
            <ac:spMk id="3" creationId="{206E78D8-16EB-1399-13C2-155E73A78468}"/>
          </ac:spMkLst>
        </pc:spChg>
        <pc:spChg chg="add">
          <ac:chgData name="Vincent Bok - SuitIT" userId="2839a2e6-4c7f-4005-967e-62d113571a51" providerId="ADAL" clId="{47EDAE84-71BF-41ED-9A0E-BE2476BB2D4D}" dt="2024-02-05T12:36:13.111" v="292" actId="26606"/>
          <ac:spMkLst>
            <pc:docMk/>
            <pc:sldMk cId="108209439" sldId="265"/>
            <ac:spMk id="10" creationId="{9B37791B-B040-4694-BFDC-8DD132D86E8E}"/>
          </ac:spMkLst>
        </pc:spChg>
        <pc:spChg chg="add">
          <ac:chgData name="Vincent Bok - SuitIT" userId="2839a2e6-4c7f-4005-967e-62d113571a51" providerId="ADAL" clId="{47EDAE84-71BF-41ED-9A0E-BE2476BB2D4D}" dt="2024-02-05T12:36:13.111" v="292" actId="26606"/>
          <ac:spMkLst>
            <pc:docMk/>
            <pc:sldMk cId="108209439" sldId="265"/>
            <ac:spMk id="12" creationId="{4D4E4291-AA4B-4CDD-87FB-9EF7ADE8266A}"/>
          </ac:spMkLst>
        </pc:spChg>
        <pc:picChg chg="add mod">
          <ac:chgData name="Vincent Bok - SuitIT" userId="2839a2e6-4c7f-4005-967e-62d113571a51" providerId="ADAL" clId="{47EDAE84-71BF-41ED-9A0E-BE2476BB2D4D}" dt="2024-02-05T12:36:13.111" v="292" actId="26606"/>
          <ac:picMkLst>
            <pc:docMk/>
            <pc:sldMk cId="108209439" sldId="265"/>
            <ac:picMk id="5" creationId="{7D5A7B93-7CAE-B0B6-1C3F-7E881529A6C4}"/>
          </ac:picMkLst>
        </pc:picChg>
      </pc:sldChg>
      <pc:sldChg chg="addSp delSp modSp mod ord">
        <pc:chgData name="Vincent Bok - SuitIT" userId="2839a2e6-4c7f-4005-967e-62d113571a51" providerId="ADAL" clId="{47EDAE84-71BF-41ED-9A0E-BE2476BB2D4D}" dt="2024-02-05T12:21:19.962" v="289" actId="26606"/>
        <pc:sldMkLst>
          <pc:docMk/>
          <pc:sldMk cId="1041196699" sldId="266"/>
        </pc:sldMkLst>
        <pc:spChg chg="mod">
          <ac:chgData name="Vincent Bok - SuitIT" userId="2839a2e6-4c7f-4005-967e-62d113571a51" providerId="ADAL" clId="{47EDAE84-71BF-41ED-9A0E-BE2476BB2D4D}" dt="2024-02-05T12:21:19.962" v="289" actId="26606"/>
          <ac:spMkLst>
            <pc:docMk/>
            <pc:sldMk cId="1041196699" sldId="266"/>
            <ac:spMk id="2" creationId="{3B2F7F54-0607-AEFA-B5C7-65146E928D85}"/>
          </ac:spMkLst>
        </pc:spChg>
        <pc:spChg chg="del">
          <ac:chgData name="Vincent Bok - SuitIT" userId="2839a2e6-4c7f-4005-967e-62d113571a51" providerId="ADAL" clId="{47EDAE84-71BF-41ED-9A0E-BE2476BB2D4D}" dt="2024-02-05T11:06:43.660" v="248" actId="26606"/>
          <ac:spMkLst>
            <pc:docMk/>
            <pc:sldMk cId="1041196699" sldId="266"/>
            <ac:spMk id="18" creationId="{B95B9BA8-1D69-4796-85F5-B6D0BD52354B}"/>
          </ac:spMkLst>
        </pc:spChg>
        <pc:spChg chg="add del">
          <ac:chgData name="Vincent Bok - SuitIT" userId="2839a2e6-4c7f-4005-967e-62d113571a51" providerId="ADAL" clId="{47EDAE84-71BF-41ED-9A0E-BE2476BB2D4D}" dt="2024-02-05T12:21:19.962" v="289" actId="26606"/>
          <ac:spMkLst>
            <pc:docMk/>
            <pc:sldMk cId="1041196699" sldId="266"/>
            <ac:spMk id="23" creationId="{60DB02BD-FF61-4042-BC21-4EFF543EC0C3}"/>
          </ac:spMkLst>
        </pc:spChg>
        <pc:spChg chg="add del">
          <ac:chgData name="Vincent Bok - SuitIT" userId="2839a2e6-4c7f-4005-967e-62d113571a51" providerId="ADAL" clId="{47EDAE84-71BF-41ED-9A0E-BE2476BB2D4D}" dt="2024-02-05T12:21:19.962" v="289" actId="26606"/>
          <ac:spMkLst>
            <pc:docMk/>
            <pc:sldMk cId="1041196699" sldId="266"/>
            <ac:spMk id="25" creationId="{5811A85E-38EA-465A-84F9-6230CF743E76}"/>
          </ac:spMkLst>
        </pc:spChg>
        <pc:spChg chg="add del">
          <ac:chgData name="Vincent Bok - SuitIT" userId="2839a2e6-4c7f-4005-967e-62d113571a51" providerId="ADAL" clId="{47EDAE84-71BF-41ED-9A0E-BE2476BB2D4D}" dt="2024-02-05T12:21:19.962" v="289" actId="26606"/>
          <ac:spMkLst>
            <pc:docMk/>
            <pc:sldMk cId="1041196699" sldId="266"/>
            <ac:spMk id="27" creationId="{866290A3-7E80-441D-AA1E-5263326B1657}"/>
          </ac:spMkLst>
        </pc:spChg>
        <pc:spChg chg="add">
          <ac:chgData name="Vincent Bok - SuitIT" userId="2839a2e6-4c7f-4005-967e-62d113571a51" providerId="ADAL" clId="{47EDAE84-71BF-41ED-9A0E-BE2476BB2D4D}" dt="2024-02-05T12:21:19.962" v="289" actId="26606"/>
          <ac:spMkLst>
            <pc:docMk/>
            <pc:sldMk cId="1041196699" sldId="266"/>
            <ac:spMk id="32" creationId="{B95B9BA8-1D69-4796-85F5-B6D0BD52354B}"/>
          </ac:spMkLst>
        </pc:spChg>
        <pc:spChg chg="add">
          <ac:chgData name="Vincent Bok - SuitIT" userId="2839a2e6-4c7f-4005-967e-62d113571a51" providerId="ADAL" clId="{47EDAE84-71BF-41ED-9A0E-BE2476BB2D4D}" dt="2024-02-05T12:21:19.962" v="289" actId="26606"/>
          <ac:spMkLst>
            <pc:docMk/>
            <pc:sldMk cId="1041196699" sldId="266"/>
            <ac:spMk id="34" creationId="{340822D1-9EEA-4ECF-9360-D9AF87950D47}"/>
          </ac:spMkLst>
        </pc:spChg>
        <pc:spChg chg="add">
          <ac:chgData name="Vincent Bok - SuitIT" userId="2839a2e6-4c7f-4005-967e-62d113571a51" providerId="ADAL" clId="{47EDAE84-71BF-41ED-9A0E-BE2476BB2D4D}" dt="2024-02-05T12:21:19.962" v="289" actId="26606"/>
          <ac:spMkLst>
            <pc:docMk/>
            <pc:sldMk cId="1041196699" sldId="266"/>
            <ac:spMk id="36" creationId="{DC292A62-7F34-4E30-BE04-48164A1DAF7B}"/>
          </ac:spMkLst>
        </pc:spChg>
        <pc:graphicFrameChg chg="mod ord modGraphic">
          <ac:chgData name="Vincent Bok - SuitIT" userId="2839a2e6-4c7f-4005-967e-62d113571a51" providerId="ADAL" clId="{47EDAE84-71BF-41ED-9A0E-BE2476BB2D4D}" dt="2024-02-05T12:21:19.962" v="289" actId="26606"/>
          <ac:graphicFrameMkLst>
            <pc:docMk/>
            <pc:sldMk cId="1041196699" sldId="266"/>
            <ac:graphicFrameMk id="5" creationId="{93CA3BA2-3522-E262-3005-ACC8E2F479FE}"/>
          </ac:graphicFrameMkLst>
        </pc:graphicFrameChg>
        <pc:picChg chg="add mod">
          <ac:chgData name="Vincent Bok - SuitIT" userId="2839a2e6-4c7f-4005-967e-62d113571a51" providerId="ADAL" clId="{47EDAE84-71BF-41ED-9A0E-BE2476BB2D4D}" dt="2024-02-05T12:21:19.962" v="289" actId="26606"/>
          <ac:picMkLst>
            <pc:docMk/>
            <pc:sldMk cId="1041196699" sldId="266"/>
            <ac:picMk id="4" creationId="{D9BC53E9-A759-676C-0F88-7DA0FE8753D5}"/>
          </ac:picMkLst>
        </pc:picChg>
      </pc:sldChg>
      <pc:sldChg chg="addSp delSp modSp mod addAnim">
        <pc:chgData name="Vincent Bok - SuitIT" userId="2839a2e6-4c7f-4005-967e-62d113571a51" providerId="ADAL" clId="{47EDAE84-71BF-41ED-9A0E-BE2476BB2D4D}" dt="2024-02-05T12:19:44.565" v="287" actId="26606"/>
        <pc:sldMkLst>
          <pc:docMk/>
          <pc:sldMk cId="1047563954" sldId="267"/>
        </pc:sldMkLst>
        <pc:spChg chg="mod ord">
          <ac:chgData name="Vincent Bok - SuitIT" userId="2839a2e6-4c7f-4005-967e-62d113571a51" providerId="ADAL" clId="{47EDAE84-71BF-41ED-9A0E-BE2476BB2D4D}" dt="2024-02-05T12:19:44.565" v="287" actId="26606"/>
          <ac:spMkLst>
            <pc:docMk/>
            <pc:sldMk cId="1047563954" sldId="267"/>
            <ac:spMk id="2" creationId="{9492C38B-98A6-6EF5-61BC-F57BB257255D}"/>
          </ac:spMkLst>
        </pc:spChg>
        <pc:spChg chg="del mod">
          <ac:chgData name="Vincent Bok - SuitIT" userId="2839a2e6-4c7f-4005-967e-62d113571a51" providerId="ADAL" clId="{47EDAE84-71BF-41ED-9A0E-BE2476BB2D4D}" dt="2024-02-05T11:03:42.855" v="240" actId="478"/>
          <ac:spMkLst>
            <pc:docMk/>
            <pc:sldMk cId="1047563954" sldId="267"/>
            <ac:spMk id="3" creationId="{0B390C11-5BAF-4A93-261F-8D81A51DAA45}"/>
          </ac:spMkLst>
        </pc:spChg>
        <pc:spChg chg="add del mod">
          <ac:chgData name="Vincent Bok - SuitIT" userId="2839a2e6-4c7f-4005-967e-62d113571a51" providerId="ADAL" clId="{47EDAE84-71BF-41ED-9A0E-BE2476BB2D4D}" dt="2024-02-05T11:03:47.084" v="241" actId="478"/>
          <ac:spMkLst>
            <pc:docMk/>
            <pc:sldMk cId="1047563954" sldId="267"/>
            <ac:spMk id="8" creationId="{005C0E5C-547D-8639-8710-86FEE4A85BF8}"/>
          </ac:spMkLst>
        </pc:spChg>
        <pc:spChg chg="del">
          <ac:chgData name="Vincent Bok - SuitIT" userId="2839a2e6-4c7f-4005-967e-62d113571a51" providerId="ADAL" clId="{47EDAE84-71BF-41ED-9A0E-BE2476BB2D4D}" dt="2024-02-05T11:03:48.892" v="242" actId="26606"/>
          <ac:spMkLst>
            <pc:docMk/>
            <pc:sldMk cId="1047563954" sldId="267"/>
            <ac:spMk id="9" creationId="{B95B9BA8-1D69-4796-85F5-B6D0BD52354B}"/>
          </ac:spMkLst>
        </pc:spChg>
        <pc:spChg chg="add del">
          <ac:chgData name="Vincent Bok - SuitIT" userId="2839a2e6-4c7f-4005-967e-62d113571a51" providerId="ADAL" clId="{47EDAE84-71BF-41ED-9A0E-BE2476BB2D4D}" dt="2024-02-05T12:19:44.565" v="287" actId="26606"/>
          <ac:spMkLst>
            <pc:docMk/>
            <pc:sldMk cId="1047563954" sldId="267"/>
            <ac:spMk id="14" creationId="{9B37791B-B040-4694-BFDC-8DD132D86E8E}"/>
          </ac:spMkLst>
        </pc:spChg>
        <pc:spChg chg="add del">
          <ac:chgData name="Vincent Bok - SuitIT" userId="2839a2e6-4c7f-4005-967e-62d113571a51" providerId="ADAL" clId="{47EDAE84-71BF-41ED-9A0E-BE2476BB2D4D}" dt="2024-02-05T12:19:44.565" v="287" actId="26606"/>
          <ac:spMkLst>
            <pc:docMk/>
            <pc:sldMk cId="1047563954" sldId="267"/>
            <ac:spMk id="16" creationId="{4D4E4291-AA4B-4CDD-87FB-9EF7ADE8266A}"/>
          </ac:spMkLst>
        </pc:spChg>
        <pc:spChg chg="add">
          <ac:chgData name="Vincent Bok - SuitIT" userId="2839a2e6-4c7f-4005-967e-62d113571a51" providerId="ADAL" clId="{47EDAE84-71BF-41ED-9A0E-BE2476BB2D4D}" dt="2024-02-05T12:19:44.565" v="287" actId="26606"/>
          <ac:spMkLst>
            <pc:docMk/>
            <pc:sldMk cId="1047563954" sldId="267"/>
            <ac:spMk id="21" creationId="{9B37791B-B040-4694-BFDC-8DD132D86E8E}"/>
          </ac:spMkLst>
        </pc:spChg>
        <pc:spChg chg="add">
          <ac:chgData name="Vincent Bok - SuitIT" userId="2839a2e6-4c7f-4005-967e-62d113571a51" providerId="ADAL" clId="{47EDAE84-71BF-41ED-9A0E-BE2476BB2D4D}" dt="2024-02-05T12:19:44.565" v="287" actId="26606"/>
          <ac:spMkLst>
            <pc:docMk/>
            <pc:sldMk cId="1047563954" sldId="267"/>
            <ac:spMk id="23" creationId="{B9534082-2540-4B3D-8308-94E86AEC0AB3}"/>
          </ac:spMkLst>
        </pc:spChg>
        <pc:picChg chg="del">
          <ac:chgData name="Vincent Bok - SuitIT" userId="2839a2e6-4c7f-4005-967e-62d113571a51" providerId="ADAL" clId="{47EDAE84-71BF-41ED-9A0E-BE2476BB2D4D}" dt="2024-02-05T09:49:43.460" v="200" actId="478"/>
          <ac:picMkLst>
            <pc:docMk/>
            <pc:sldMk cId="1047563954" sldId="267"/>
            <ac:picMk id="4" creationId="{943DE2EB-6BA1-0246-5A44-C1E89892CAA0}"/>
          </ac:picMkLst>
        </pc:picChg>
        <pc:picChg chg="add mod">
          <ac:chgData name="Vincent Bok - SuitIT" userId="2839a2e6-4c7f-4005-967e-62d113571a51" providerId="ADAL" clId="{47EDAE84-71BF-41ED-9A0E-BE2476BB2D4D}" dt="2024-02-05T12:19:44.565" v="287" actId="26606"/>
          <ac:picMkLst>
            <pc:docMk/>
            <pc:sldMk cId="1047563954" sldId="267"/>
            <ac:picMk id="6" creationId="{D965E061-2AF5-6D24-CD8A-4392159BAD36}"/>
          </ac:picMkLst>
        </pc:picChg>
      </pc:sldChg>
      <pc:sldChg chg="addSp delSp modSp new mod setBg addAnim">
        <pc:chgData name="Vincent Bok - SuitIT" userId="2839a2e6-4c7f-4005-967e-62d113571a51" providerId="ADAL" clId="{47EDAE84-71BF-41ED-9A0E-BE2476BB2D4D}" dt="2024-02-05T12:38:51.784" v="299" actId="26606"/>
        <pc:sldMkLst>
          <pc:docMk/>
          <pc:sldMk cId="3479484177" sldId="268"/>
        </pc:sldMkLst>
        <pc:spChg chg="mod ord">
          <ac:chgData name="Vincent Bok - SuitIT" userId="2839a2e6-4c7f-4005-967e-62d113571a51" providerId="ADAL" clId="{47EDAE84-71BF-41ED-9A0E-BE2476BB2D4D}" dt="2024-02-05T12:38:51.784" v="299" actId="26606"/>
          <ac:spMkLst>
            <pc:docMk/>
            <pc:sldMk cId="3479484177" sldId="268"/>
            <ac:spMk id="2" creationId="{E2D76CDB-92DF-4A89-D140-BED4677B55AE}"/>
          </ac:spMkLst>
        </pc:spChg>
        <pc:spChg chg="del mod">
          <ac:chgData name="Vincent Bok - SuitIT" userId="2839a2e6-4c7f-4005-967e-62d113571a51" providerId="ADAL" clId="{47EDAE84-71BF-41ED-9A0E-BE2476BB2D4D}" dt="2024-02-05T11:02:00.442" v="215" actId="478"/>
          <ac:spMkLst>
            <pc:docMk/>
            <pc:sldMk cId="3479484177" sldId="268"/>
            <ac:spMk id="3" creationId="{35EFA61A-7559-6BD7-2D5E-D93E62B5B689}"/>
          </ac:spMkLst>
        </pc:spChg>
        <pc:spChg chg="add del mod">
          <ac:chgData name="Vincent Bok - SuitIT" userId="2839a2e6-4c7f-4005-967e-62d113571a51" providerId="ADAL" clId="{47EDAE84-71BF-41ED-9A0E-BE2476BB2D4D}" dt="2024-02-05T11:02:02.594" v="216" actId="478"/>
          <ac:spMkLst>
            <pc:docMk/>
            <pc:sldMk cId="3479484177" sldId="268"/>
            <ac:spMk id="7" creationId="{FDE67E6D-345D-4877-EE6B-C62686A438E0}"/>
          </ac:spMkLst>
        </pc:spChg>
        <pc:spChg chg="add del">
          <ac:chgData name="Vincent Bok - SuitIT" userId="2839a2e6-4c7f-4005-967e-62d113571a51" providerId="ADAL" clId="{47EDAE84-71BF-41ED-9A0E-BE2476BB2D4D}" dt="2024-02-05T12:19:19.065" v="284" actId="26606"/>
          <ac:spMkLst>
            <pc:docMk/>
            <pc:sldMk cId="3479484177" sldId="268"/>
            <ac:spMk id="14" creationId="{9B37791B-B040-4694-BFDC-8DD132D86E8E}"/>
          </ac:spMkLst>
        </pc:spChg>
        <pc:spChg chg="add del">
          <ac:chgData name="Vincent Bok - SuitIT" userId="2839a2e6-4c7f-4005-967e-62d113571a51" providerId="ADAL" clId="{47EDAE84-71BF-41ED-9A0E-BE2476BB2D4D}" dt="2024-02-05T12:19:19.065" v="284" actId="26606"/>
          <ac:spMkLst>
            <pc:docMk/>
            <pc:sldMk cId="3479484177" sldId="268"/>
            <ac:spMk id="16" creationId="{B9534082-2540-4B3D-8308-94E86AEC0AB3}"/>
          </ac:spMkLst>
        </pc:spChg>
        <pc:spChg chg="add del">
          <ac:chgData name="Vincent Bok - SuitIT" userId="2839a2e6-4c7f-4005-967e-62d113571a51" providerId="ADAL" clId="{47EDAE84-71BF-41ED-9A0E-BE2476BB2D4D}" dt="2024-02-05T12:38:51.784" v="299" actId="26606"/>
          <ac:spMkLst>
            <pc:docMk/>
            <pc:sldMk cId="3479484177" sldId="268"/>
            <ac:spMk id="21" creationId="{9B37791B-B040-4694-BFDC-8DD132D86E8E}"/>
          </ac:spMkLst>
        </pc:spChg>
        <pc:spChg chg="add del">
          <ac:chgData name="Vincent Bok - SuitIT" userId="2839a2e6-4c7f-4005-967e-62d113571a51" providerId="ADAL" clId="{47EDAE84-71BF-41ED-9A0E-BE2476BB2D4D}" dt="2024-02-05T12:38:51.784" v="299" actId="26606"/>
          <ac:spMkLst>
            <pc:docMk/>
            <pc:sldMk cId="3479484177" sldId="268"/>
            <ac:spMk id="23" creationId="{4D4E4291-AA4B-4CDD-87FB-9EF7ADE8266A}"/>
          </ac:spMkLst>
        </pc:spChg>
        <pc:spChg chg="add">
          <ac:chgData name="Vincent Bok - SuitIT" userId="2839a2e6-4c7f-4005-967e-62d113571a51" providerId="ADAL" clId="{47EDAE84-71BF-41ED-9A0E-BE2476BB2D4D}" dt="2024-02-05T12:38:51.784" v="299" actId="26606"/>
          <ac:spMkLst>
            <pc:docMk/>
            <pc:sldMk cId="3479484177" sldId="268"/>
            <ac:spMk id="28" creationId="{9B37791B-B040-4694-BFDC-8DD132D86E8E}"/>
          </ac:spMkLst>
        </pc:spChg>
        <pc:spChg chg="add">
          <ac:chgData name="Vincent Bok - SuitIT" userId="2839a2e6-4c7f-4005-967e-62d113571a51" providerId="ADAL" clId="{47EDAE84-71BF-41ED-9A0E-BE2476BB2D4D}" dt="2024-02-05T12:38:51.784" v="299" actId="26606"/>
          <ac:spMkLst>
            <pc:docMk/>
            <pc:sldMk cId="3479484177" sldId="268"/>
            <ac:spMk id="30" creationId="{4D4E4291-AA4B-4CDD-87FB-9EF7ADE8266A}"/>
          </ac:spMkLst>
        </pc:spChg>
        <pc:picChg chg="add del mod">
          <ac:chgData name="Vincent Bok - SuitIT" userId="2839a2e6-4c7f-4005-967e-62d113571a51" providerId="ADAL" clId="{47EDAE84-71BF-41ED-9A0E-BE2476BB2D4D}" dt="2024-02-05T11:04:02.563" v="244" actId="478"/>
          <ac:picMkLst>
            <pc:docMk/>
            <pc:sldMk cId="3479484177" sldId="268"/>
            <ac:picMk id="5" creationId="{3A06491F-FD6F-C768-3C52-4FE36B19B7F8}"/>
          </ac:picMkLst>
        </pc:picChg>
        <pc:picChg chg="add del mod">
          <ac:chgData name="Vincent Bok - SuitIT" userId="2839a2e6-4c7f-4005-967e-62d113571a51" providerId="ADAL" clId="{47EDAE84-71BF-41ED-9A0E-BE2476BB2D4D}" dt="2024-02-05T12:38:48.290" v="297" actId="478"/>
          <ac:picMkLst>
            <pc:docMk/>
            <pc:sldMk cId="3479484177" sldId="268"/>
            <ac:picMk id="9" creationId="{B68A72F6-5C11-48BE-6093-DAFE9E5F530E}"/>
          </ac:picMkLst>
        </pc:picChg>
        <pc:picChg chg="add mod">
          <ac:chgData name="Vincent Bok - SuitIT" userId="2839a2e6-4c7f-4005-967e-62d113571a51" providerId="ADAL" clId="{47EDAE84-71BF-41ED-9A0E-BE2476BB2D4D}" dt="2024-02-05T12:38:51.784" v="299" actId="26606"/>
          <ac:picMkLst>
            <pc:docMk/>
            <pc:sldMk cId="3479484177" sldId="268"/>
            <ac:picMk id="11" creationId="{F5D53815-E529-0BB1-0EF6-1A69F4A08DB6}"/>
          </ac:picMkLst>
        </pc:picChg>
      </pc:sldChg>
      <pc:sldChg chg="addSp delSp modSp new mod setBg addAnim">
        <pc:chgData name="Vincent Bok - SuitIT" userId="2839a2e6-4c7f-4005-967e-62d113571a51" providerId="ADAL" clId="{47EDAE84-71BF-41ED-9A0E-BE2476BB2D4D}" dt="2024-02-05T12:19:08.114" v="282" actId="26606"/>
        <pc:sldMkLst>
          <pc:docMk/>
          <pc:sldMk cId="1430862388" sldId="269"/>
        </pc:sldMkLst>
        <pc:spChg chg="mod ord">
          <ac:chgData name="Vincent Bok - SuitIT" userId="2839a2e6-4c7f-4005-967e-62d113571a51" providerId="ADAL" clId="{47EDAE84-71BF-41ED-9A0E-BE2476BB2D4D}" dt="2024-02-05T12:18:46.529" v="276" actId="26606"/>
          <ac:spMkLst>
            <pc:docMk/>
            <pc:sldMk cId="1430862388" sldId="269"/>
            <ac:spMk id="2" creationId="{1272DACF-8B3E-A823-6F27-9E46FD7649A8}"/>
          </ac:spMkLst>
        </pc:spChg>
        <pc:spChg chg="del">
          <ac:chgData name="Vincent Bok - SuitIT" userId="2839a2e6-4c7f-4005-967e-62d113571a51" providerId="ADAL" clId="{47EDAE84-71BF-41ED-9A0E-BE2476BB2D4D}" dt="2024-02-05T12:18:18.507" v="271" actId="478"/>
          <ac:spMkLst>
            <pc:docMk/>
            <pc:sldMk cId="1430862388" sldId="269"/>
            <ac:spMk id="3" creationId="{1B084B54-9AA2-9153-453D-EA59F748D5A1}"/>
          </ac:spMkLst>
        </pc:spChg>
        <pc:spChg chg="add del">
          <ac:chgData name="Vincent Bok - SuitIT" userId="2839a2e6-4c7f-4005-967e-62d113571a51" providerId="ADAL" clId="{47EDAE84-71BF-41ED-9A0E-BE2476BB2D4D}" dt="2024-02-05T12:18:46.529" v="276" actId="26606"/>
          <ac:spMkLst>
            <pc:docMk/>
            <pc:sldMk cId="1430862388" sldId="269"/>
            <ac:spMk id="10" creationId="{9B37791B-B040-4694-BFDC-8DD132D86E8E}"/>
          </ac:spMkLst>
        </pc:spChg>
        <pc:spChg chg="add del">
          <ac:chgData name="Vincent Bok - SuitIT" userId="2839a2e6-4c7f-4005-967e-62d113571a51" providerId="ADAL" clId="{47EDAE84-71BF-41ED-9A0E-BE2476BB2D4D}" dt="2024-02-05T12:18:46.529" v="276" actId="26606"/>
          <ac:spMkLst>
            <pc:docMk/>
            <pc:sldMk cId="1430862388" sldId="269"/>
            <ac:spMk id="12" creationId="{117E1A5F-4E44-495B-9C48-A5314F5BAF0F}"/>
          </ac:spMkLst>
        </pc:spChg>
        <pc:spChg chg="add del">
          <ac:chgData name="Vincent Bok - SuitIT" userId="2839a2e6-4c7f-4005-967e-62d113571a51" providerId="ADAL" clId="{47EDAE84-71BF-41ED-9A0E-BE2476BB2D4D}" dt="2024-02-05T12:19:08.114" v="282" actId="26606"/>
          <ac:spMkLst>
            <pc:docMk/>
            <pc:sldMk cId="1430862388" sldId="269"/>
            <ac:spMk id="17" creationId="{9B37791B-B040-4694-BFDC-8DD132D86E8E}"/>
          </ac:spMkLst>
        </pc:spChg>
        <pc:spChg chg="add del">
          <ac:chgData name="Vincent Bok - SuitIT" userId="2839a2e6-4c7f-4005-967e-62d113571a51" providerId="ADAL" clId="{47EDAE84-71BF-41ED-9A0E-BE2476BB2D4D}" dt="2024-02-05T12:19:08.114" v="282" actId="26606"/>
          <ac:spMkLst>
            <pc:docMk/>
            <pc:sldMk cId="1430862388" sldId="269"/>
            <ac:spMk id="19" creationId="{4D4E4291-AA4B-4CDD-87FB-9EF7ADE8266A}"/>
          </ac:spMkLst>
        </pc:spChg>
        <pc:spChg chg="add">
          <ac:chgData name="Vincent Bok - SuitIT" userId="2839a2e6-4c7f-4005-967e-62d113571a51" providerId="ADAL" clId="{47EDAE84-71BF-41ED-9A0E-BE2476BB2D4D}" dt="2024-02-05T12:19:08.114" v="282" actId="26606"/>
          <ac:spMkLst>
            <pc:docMk/>
            <pc:sldMk cId="1430862388" sldId="269"/>
            <ac:spMk id="24" creationId="{9B37791B-B040-4694-BFDC-8DD132D86E8E}"/>
          </ac:spMkLst>
        </pc:spChg>
        <pc:spChg chg="add">
          <ac:chgData name="Vincent Bok - SuitIT" userId="2839a2e6-4c7f-4005-967e-62d113571a51" providerId="ADAL" clId="{47EDAE84-71BF-41ED-9A0E-BE2476BB2D4D}" dt="2024-02-05T12:19:08.114" v="282" actId="26606"/>
          <ac:spMkLst>
            <pc:docMk/>
            <pc:sldMk cId="1430862388" sldId="269"/>
            <ac:spMk id="26" creationId="{4D4E4291-AA4B-4CDD-87FB-9EF7ADE8266A}"/>
          </ac:spMkLst>
        </pc:spChg>
        <pc:picChg chg="add mod">
          <ac:chgData name="Vincent Bok - SuitIT" userId="2839a2e6-4c7f-4005-967e-62d113571a51" providerId="ADAL" clId="{47EDAE84-71BF-41ED-9A0E-BE2476BB2D4D}" dt="2024-02-05T12:18:21.336" v="273" actId="26606"/>
          <ac:picMkLst>
            <pc:docMk/>
            <pc:sldMk cId="1430862388" sldId="269"/>
            <ac:picMk id="5" creationId="{253A1E63-608B-B340-031C-3343EEB38D6D}"/>
          </ac:picMkLst>
        </pc:picChg>
      </pc:sldChg>
      <pc:sldChg chg="addSp delSp modSp new mod setBg">
        <pc:chgData name="Vincent Bok - SuitIT" userId="2839a2e6-4c7f-4005-967e-62d113571a51" providerId="ADAL" clId="{47EDAE84-71BF-41ED-9A0E-BE2476BB2D4D}" dt="2024-02-05T13:05:54.918" v="741"/>
        <pc:sldMkLst>
          <pc:docMk/>
          <pc:sldMk cId="1091302203" sldId="270"/>
        </pc:sldMkLst>
        <pc:spChg chg="mod">
          <ac:chgData name="Vincent Bok - SuitIT" userId="2839a2e6-4c7f-4005-967e-62d113571a51" providerId="ADAL" clId="{47EDAE84-71BF-41ED-9A0E-BE2476BB2D4D}" dt="2024-02-05T13:01:59.676" v="674" actId="26606"/>
          <ac:spMkLst>
            <pc:docMk/>
            <pc:sldMk cId="1091302203" sldId="270"/>
            <ac:spMk id="2" creationId="{F4EC66E2-2FCA-EF18-C955-55B5963C8535}"/>
          </ac:spMkLst>
        </pc:spChg>
        <pc:spChg chg="del mod ord">
          <ac:chgData name="Vincent Bok - SuitIT" userId="2839a2e6-4c7f-4005-967e-62d113571a51" providerId="ADAL" clId="{47EDAE84-71BF-41ED-9A0E-BE2476BB2D4D}" dt="2024-02-05T13:03:03.813" v="676" actId="26606"/>
          <ac:spMkLst>
            <pc:docMk/>
            <pc:sldMk cId="1091302203" sldId="270"/>
            <ac:spMk id="3" creationId="{394397E9-6FFA-0C65-2EE3-808D32CAD985}"/>
          </ac:spMkLst>
        </pc:spChg>
        <pc:spChg chg="add del">
          <ac:chgData name="Vincent Bok - SuitIT" userId="2839a2e6-4c7f-4005-967e-62d113571a51" providerId="ADAL" clId="{47EDAE84-71BF-41ED-9A0E-BE2476BB2D4D}" dt="2024-02-05T13:03:35.499" v="689" actId="26606"/>
          <ac:spMkLst>
            <pc:docMk/>
            <pc:sldMk cId="1091302203" sldId="270"/>
            <ac:spMk id="12" creationId="{B95B9BA8-1D69-4796-85F5-B6D0BD52354B}"/>
          </ac:spMkLst>
        </pc:spChg>
        <pc:spChg chg="add del">
          <ac:chgData name="Vincent Bok - SuitIT" userId="2839a2e6-4c7f-4005-967e-62d113571a51" providerId="ADAL" clId="{47EDAE84-71BF-41ED-9A0E-BE2476BB2D4D}" dt="2024-02-05T13:03:35.499" v="689" actId="26606"/>
          <ac:spMkLst>
            <pc:docMk/>
            <pc:sldMk cId="1091302203" sldId="270"/>
            <ac:spMk id="14" creationId="{340822D1-9EEA-4ECF-9360-D9AF87950D47}"/>
          </ac:spMkLst>
        </pc:spChg>
        <pc:spChg chg="add del">
          <ac:chgData name="Vincent Bok - SuitIT" userId="2839a2e6-4c7f-4005-967e-62d113571a51" providerId="ADAL" clId="{47EDAE84-71BF-41ED-9A0E-BE2476BB2D4D}" dt="2024-02-05T13:03:35.499" v="689" actId="26606"/>
          <ac:spMkLst>
            <pc:docMk/>
            <pc:sldMk cId="1091302203" sldId="270"/>
            <ac:spMk id="16" creationId="{DC292A62-7F34-4E30-BE04-48164A1DAF7B}"/>
          </ac:spMkLst>
        </pc:spChg>
        <pc:spChg chg="add del">
          <ac:chgData name="Vincent Bok - SuitIT" userId="2839a2e6-4c7f-4005-967e-62d113571a51" providerId="ADAL" clId="{47EDAE84-71BF-41ED-9A0E-BE2476BB2D4D}" dt="2024-02-05T13:03:28.438" v="680" actId="26606"/>
          <ac:spMkLst>
            <pc:docMk/>
            <pc:sldMk cId="1091302203" sldId="270"/>
            <ac:spMk id="23" creationId="{B95B9BA8-1D69-4796-85F5-B6D0BD52354B}"/>
          </ac:spMkLst>
        </pc:spChg>
        <pc:spChg chg="add del">
          <ac:chgData name="Vincent Bok - SuitIT" userId="2839a2e6-4c7f-4005-967e-62d113571a51" providerId="ADAL" clId="{47EDAE84-71BF-41ED-9A0E-BE2476BB2D4D}" dt="2024-02-05T13:03:28.438" v="680" actId="26606"/>
          <ac:spMkLst>
            <pc:docMk/>
            <pc:sldMk cId="1091302203" sldId="270"/>
            <ac:spMk id="25" creationId="{340822D1-9EEA-4ECF-9360-D9AF87950D47}"/>
          </ac:spMkLst>
        </pc:spChg>
        <pc:spChg chg="add del">
          <ac:chgData name="Vincent Bok - SuitIT" userId="2839a2e6-4c7f-4005-967e-62d113571a51" providerId="ADAL" clId="{47EDAE84-71BF-41ED-9A0E-BE2476BB2D4D}" dt="2024-02-05T13:03:28.438" v="680" actId="26606"/>
          <ac:spMkLst>
            <pc:docMk/>
            <pc:sldMk cId="1091302203" sldId="270"/>
            <ac:spMk id="27" creationId="{DC292A62-7F34-4E30-BE04-48164A1DAF7B}"/>
          </ac:spMkLst>
        </pc:spChg>
        <pc:spChg chg="add del">
          <ac:chgData name="Vincent Bok - SuitIT" userId="2839a2e6-4c7f-4005-967e-62d113571a51" providerId="ADAL" clId="{47EDAE84-71BF-41ED-9A0E-BE2476BB2D4D}" dt="2024-02-05T13:03:29.512" v="682" actId="26606"/>
          <ac:spMkLst>
            <pc:docMk/>
            <pc:sldMk cId="1091302203" sldId="270"/>
            <ac:spMk id="29" creationId="{B95B9BA8-1D69-4796-85F5-B6D0BD52354B}"/>
          </ac:spMkLst>
        </pc:spChg>
        <pc:spChg chg="add del">
          <ac:chgData name="Vincent Bok - SuitIT" userId="2839a2e6-4c7f-4005-967e-62d113571a51" providerId="ADAL" clId="{47EDAE84-71BF-41ED-9A0E-BE2476BB2D4D}" dt="2024-02-05T13:03:29.512" v="682" actId="26606"/>
          <ac:spMkLst>
            <pc:docMk/>
            <pc:sldMk cId="1091302203" sldId="270"/>
            <ac:spMk id="30" creationId="{340822D1-9EEA-4ECF-9360-D9AF87950D47}"/>
          </ac:spMkLst>
        </pc:spChg>
        <pc:spChg chg="add del">
          <ac:chgData name="Vincent Bok - SuitIT" userId="2839a2e6-4c7f-4005-967e-62d113571a51" providerId="ADAL" clId="{47EDAE84-71BF-41ED-9A0E-BE2476BB2D4D}" dt="2024-02-05T13:03:29.512" v="682" actId="26606"/>
          <ac:spMkLst>
            <pc:docMk/>
            <pc:sldMk cId="1091302203" sldId="270"/>
            <ac:spMk id="31" creationId="{DC292A62-7F34-4E30-BE04-48164A1DAF7B}"/>
          </ac:spMkLst>
        </pc:spChg>
        <pc:spChg chg="add del">
          <ac:chgData name="Vincent Bok - SuitIT" userId="2839a2e6-4c7f-4005-967e-62d113571a51" providerId="ADAL" clId="{47EDAE84-71BF-41ED-9A0E-BE2476BB2D4D}" dt="2024-02-05T13:03:30.906" v="684" actId="26606"/>
          <ac:spMkLst>
            <pc:docMk/>
            <pc:sldMk cId="1091302203" sldId="270"/>
            <ac:spMk id="33" creationId="{B95B9BA8-1D69-4796-85F5-B6D0BD52354B}"/>
          </ac:spMkLst>
        </pc:spChg>
        <pc:spChg chg="add del">
          <ac:chgData name="Vincent Bok - SuitIT" userId="2839a2e6-4c7f-4005-967e-62d113571a51" providerId="ADAL" clId="{47EDAE84-71BF-41ED-9A0E-BE2476BB2D4D}" dt="2024-02-05T13:03:30.906" v="684" actId="26606"/>
          <ac:spMkLst>
            <pc:docMk/>
            <pc:sldMk cId="1091302203" sldId="270"/>
            <ac:spMk id="34" creationId="{340822D1-9EEA-4ECF-9360-D9AF87950D47}"/>
          </ac:spMkLst>
        </pc:spChg>
        <pc:spChg chg="add del">
          <ac:chgData name="Vincent Bok - SuitIT" userId="2839a2e6-4c7f-4005-967e-62d113571a51" providerId="ADAL" clId="{47EDAE84-71BF-41ED-9A0E-BE2476BB2D4D}" dt="2024-02-05T13:03:30.906" v="684" actId="26606"/>
          <ac:spMkLst>
            <pc:docMk/>
            <pc:sldMk cId="1091302203" sldId="270"/>
            <ac:spMk id="35" creationId="{DC292A62-7F34-4E30-BE04-48164A1DAF7B}"/>
          </ac:spMkLst>
        </pc:spChg>
        <pc:spChg chg="add del">
          <ac:chgData name="Vincent Bok - SuitIT" userId="2839a2e6-4c7f-4005-967e-62d113571a51" providerId="ADAL" clId="{47EDAE84-71BF-41ED-9A0E-BE2476BB2D4D}" dt="2024-02-05T13:03:31.858" v="686" actId="26606"/>
          <ac:spMkLst>
            <pc:docMk/>
            <pc:sldMk cId="1091302203" sldId="270"/>
            <ac:spMk id="37" creationId="{B95B9BA8-1D69-4796-85F5-B6D0BD52354B}"/>
          </ac:spMkLst>
        </pc:spChg>
        <pc:spChg chg="add del">
          <ac:chgData name="Vincent Bok - SuitIT" userId="2839a2e6-4c7f-4005-967e-62d113571a51" providerId="ADAL" clId="{47EDAE84-71BF-41ED-9A0E-BE2476BB2D4D}" dt="2024-02-05T13:03:31.858" v="686" actId="26606"/>
          <ac:spMkLst>
            <pc:docMk/>
            <pc:sldMk cId="1091302203" sldId="270"/>
            <ac:spMk id="38" creationId="{340822D1-9EEA-4ECF-9360-D9AF87950D47}"/>
          </ac:spMkLst>
        </pc:spChg>
        <pc:spChg chg="add del">
          <ac:chgData name="Vincent Bok - SuitIT" userId="2839a2e6-4c7f-4005-967e-62d113571a51" providerId="ADAL" clId="{47EDAE84-71BF-41ED-9A0E-BE2476BB2D4D}" dt="2024-02-05T13:03:31.858" v="686" actId="26606"/>
          <ac:spMkLst>
            <pc:docMk/>
            <pc:sldMk cId="1091302203" sldId="270"/>
            <ac:spMk id="39" creationId="{DC292A62-7F34-4E30-BE04-48164A1DAF7B}"/>
          </ac:spMkLst>
        </pc:spChg>
        <pc:spChg chg="add del">
          <ac:chgData name="Vincent Bok - SuitIT" userId="2839a2e6-4c7f-4005-967e-62d113571a51" providerId="ADAL" clId="{47EDAE84-71BF-41ED-9A0E-BE2476BB2D4D}" dt="2024-02-05T13:03:35.463" v="688" actId="26606"/>
          <ac:spMkLst>
            <pc:docMk/>
            <pc:sldMk cId="1091302203" sldId="270"/>
            <ac:spMk id="41" creationId="{B95B9BA8-1D69-4796-85F5-B6D0BD52354B}"/>
          </ac:spMkLst>
        </pc:spChg>
        <pc:spChg chg="add del">
          <ac:chgData name="Vincent Bok - SuitIT" userId="2839a2e6-4c7f-4005-967e-62d113571a51" providerId="ADAL" clId="{47EDAE84-71BF-41ED-9A0E-BE2476BB2D4D}" dt="2024-02-05T13:03:35.463" v="688" actId="26606"/>
          <ac:spMkLst>
            <pc:docMk/>
            <pc:sldMk cId="1091302203" sldId="270"/>
            <ac:spMk id="42" creationId="{340822D1-9EEA-4ECF-9360-D9AF87950D47}"/>
          </ac:spMkLst>
        </pc:spChg>
        <pc:spChg chg="add del">
          <ac:chgData name="Vincent Bok - SuitIT" userId="2839a2e6-4c7f-4005-967e-62d113571a51" providerId="ADAL" clId="{47EDAE84-71BF-41ED-9A0E-BE2476BB2D4D}" dt="2024-02-05T13:03:35.463" v="688" actId="26606"/>
          <ac:spMkLst>
            <pc:docMk/>
            <pc:sldMk cId="1091302203" sldId="270"/>
            <ac:spMk id="43" creationId="{DC292A62-7F34-4E30-BE04-48164A1DAF7B}"/>
          </ac:spMkLst>
        </pc:spChg>
        <pc:spChg chg="add">
          <ac:chgData name="Vincent Bok - SuitIT" userId="2839a2e6-4c7f-4005-967e-62d113571a51" providerId="ADAL" clId="{47EDAE84-71BF-41ED-9A0E-BE2476BB2D4D}" dt="2024-02-05T13:03:35.499" v="689" actId="26606"/>
          <ac:spMkLst>
            <pc:docMk/>
            <pc:sldMk cId="1091302203" sldId="270"/>
            <ac:spMk id="45" creationId="{B95B9BA8-1D69-4796-85F5-B6D0BD52354B}"/>
          </ac:spMkLst>
        </pc:spChg>
        <pc:spChg chg="add">
          <ac:chgData name="Vincent Bok - SuitIT" userId="2839a2e6-4c7f-4005-967e-62d113571a51" providerId="ADAL" clId="{47EDAE84-71BF-41ED-9A0E-BE2476BB2D4D}" dt="2024-02-05T13:03:35.499" v="689" actId="26606"/>
          <ac:spMkLst>
            <pc:docMk/>
            <pc:sldMk cId="1091302203" sldId="270"/>
            <ac:spMk id="46" creationId="{340822D1-9EEA-4ECF-9360-D9AF87950D47}"/>
          </ac:spMkLst>
        </pc:spChg>
        <pc:spChg chg="add">
          <ac:chgData name="Vincent Bok - SuitIT" userId="2839a2e6-4c7f-4005-967e-62d113571a51" providerId="ADAL" clId="{47EDAE84-71BF-41ED-9A0E-BE2476BB2D4D}" dt="2024-02-05T13:03:35.499" v="689" actId="26606"/>
          <ac:spMkLst>
            <pc:docMk/>
            <pc:sldMk cId="1091302203" sldId="270"/>
            <ac:spMk id="47" creationId="{DC292A62-7F34-4E30-BE04-48164A1DAF7B}"/>
          </ac:spMkLst>
        </pc:spChg>
        <pc:graphicFrameChg chg="add mod modGraphic">
          <ac:chgData name="Vincent Bok - SuitIT" userId="2839a2e6-4c7f-4005-967e-62d113571a51" providerId="ADAL" clId="{47EDAE84-71BF-41ED-9A0E-BE2476BB2D4D}" dt="2024-02-05T13:05:54.918" v="741"/>
          <ac:graphicFrameMkLst>
            <pc:docMk/>
            <pc:sldMk cId="1091302203" sldId="270"/>
            <ac:graphicFrameMk id="18" creationId="{39F9B1E8-DFC4-0BC5-6F57-7C33834B1E09}"/>
          </ac:graphicFrameMkLst>
        </pc:graphicFrameChg>
        <pc:picChg chg="add del">
          <ac:chgData name="Vincent Bok - SuitIT" userId="2839a2e6-4c7f-4005-967e-62d113571a51" providerId="ADAL" clId="{47EDAE84-71BF-41ED-9A0E-BE2476BB2D4D}" dt="2024-02-05T13:01:34.066" v="672" actId="22"/>
          <ac:picMkLst>
            <pc:docMk/>
            <pc:sldMk cId="1091302203" sldId="270"/>
            <ac:picMk id="5" creationId="{A59A74B2-B92E-815E-F4C5-241B52E4D7B2}"/>
          </ac:picMkLst>
        </pc:picChg>
        <pc:picChg chg="add mod">
          <ac:chgData name="Vincent Bok - SuitIT" userId="2839a2e6-4c7f-4005-967e-62d113571a51" providerId="ADAL" clId="{47EDAE84-71BF-41ED-9A0E-BE2476BB2D4D}" dt="2024-02-05T13:03:35.463" v="688" actId="26606"/>
          <ac:picMkLst>
            <pc:docMk/>
            <pc:sldMk cId="1091302203" sldId="270"/>
            <ac:picMk id="7" creationId="{ED04C9C7-4D03-FE60-6DAF-3171A21BAEAD}"/>
          </ac:picMkLst>
        </pc:picChg>
      </pc:sldChg>
      <pc:sldChg chg="modSp new mod">
        <pc:chgData name="Vincent Bok - SuitIT" userId="2839a2e6-4c7f-4005-967e-62d113571a51" providerId="ADAL" clId="{47EDAE84-71BF-41ED-9A0E-BE2476BB2D4D}" dt="2024-02-05T13:06:31.360" v="784" actId="20577"/>
        <pc:sldMkLst>
          <pc:docMk/>
          <pc:sldMk cId="1321107732" sldId="271"/>
        </pc:sldMkLst>
        <pc:spChg chg="mod">
          <ac:chgData name="Vincent Bok - SuitIT" userId="2839a2e6-4c7f-4005-967e-62d113571a51" providerId="ADAL" clId="{47EDAE84-71BF-41ED-9A0E-BE2476BB2D4D}" dt="2024-02-05T13:06:31.360" v="784" actId="20577"/>
          <ac:spMkLst>
            <pc:docMk/>
            <pc:sldMk cId="1321107732" sldId="271"/>
            <ac:spMk id="2" creationId="{8EE80FC7-8F62-0BDD-A4AF-E4FB2352E9ED}"/>
          </ac:spMkLst>
        </pc:spChg>
      </pc:sldChg>
      <pc:sldChg chg="modSp new mod">
        <pc:chgData name="Vincent Bok - SuitIT" userId="2839a2e6-4c7f-4005-967e-62d113571a51" providerId="ADAL" clId="{47EDAE84-71BF-41ED-9A0E-BE2476BB2D4D}" dt="2024-02-05T13:06:25.125" v="779" actId="20577"/>
        <pc:sldMkLst>
          <pc:docMk/>
          <pc:sldMk cId="3735762772" sldId="272"/>
        </pc:sldMkLst>
        <pc:spChg chg="mod">
          <ac:chgData name="Vincent Bok - SuitIT" userId="2839a2e6-4c7f-4005-967e-62d113571a51" providerId="ADAL" clId="{47EDAE84-71BF-41ED-9A0E-BE2476BB2D4D}" dt="2024-02-05T13:06:25.125" v="779" actId="20577"/>
          <ac:spMkLst>
            <pc:docMk/>
            <pc:sldMk cId="3735762772" sldId="272"/>
            <ac:spMk id="2" creationId="{E8EDEADF-3EE0-E371-D9E0-5560312E2BAD}"/>
          </ac:spMkLst>
        </pc:spChg>
      </pc:sldChg>
      <pc:sldChg chg="modSp new mod">
        <pc:chgData name="Vincent Bok - SuitIT" userId="2839a2e6-4c7f-4005-967e-62d113571a51" providerId="ADAL" clId="{47EDAE84-71BF-41ED-9A0E-BE2476BB2D4D}" dt="2024-02-05T13:06:48.145" v="815" actId="20577"/>
        <pc:sldMkLst>
          <pc:docMk/>
          <pc:sldMk cId="1852987504" sldId="273"/>
        </pc:sldMkLst>
        <pc:spChg chg="mod">
          <ac:chgData name="Vincent Bok - SuitIT" userId="2839a2e6-4c7f-4005-967e-62d113571a51" providerId="ADAL" clId="{47EDAE84-71BF-41ED-9A0E-BE2476BB2D4D}" dt="2024-02-05T13:06:48.145" v="815" actId="20577"/>
          <ac:spMkLst>
            <pc:docMk/>
            <pc:sldMk cId="1852987504" sldId="273"/>
            <ac:spMk id="2" creationId="{C07D96B3-26DE-6B0F-698D-5434AF55A400}"/>
          </ac:spMkLst>
        </pc:spChg>
      </pc:sldChg>
      <pc:sldChg chg="modSp new mod">
        <pc:chgData name="Vincent Bok - SuitIT" userId="2839a2e6-4c7f-4005-967e-62d113571a51" providerId="ADAL" clId="{47EDAE84-71BF-41ED-9A0E-BE2476BB2D4D}" dt="2024-02-05T13:07:03.039" v="847" actId="20577"/>
        <pc:sldMkLst>
          <pc:docMk/>
          <pc:sldMk cId="1862455163" sldId="274"/>
        </pc:sldMkLst>
        <pc:spChg chg="mod">
          <ac:chgData name="Vincent Bok - SuitIT" userId="2839a2e6-4c7f-4005-967e-62d113571a51" providerId="ADAL" clId="{47EDAE84-71BF-41ED-9A0E-BE2476BB2D4D}" dt="2024-02-05T13:07:03.039" v="847" actId="20577"/>
          <ac:spMkLst>
            <pc:docMk/>
            <pc:sldMk cId="1862455163" sldId="274"/>
            <ac:spMk id="2" creationId="{06654E39-92BB-0D0A-3413-EFC1334064E2}"/>
          </ac:spMkLst>
        </pc:spChg>
      </pc:sldChg>
      <pc:sldChg chg="modSp new mod">
        <pc:chgData name="Vincent Bok - SuitIT" userId="2839a2e6-4c7f-4005-967e-62d113571a51" providerId="ADAL" clId="{47EDAE84-71BF-41ED-9A0E-BE2476BB2D4D}" dt="2024-02-05T13:07:22.461" v="887" actId="20577"/>
        <pc:sldMkLst>
          <pc:docMk/>
          <pc:sldMk cId="2836887345" sldId="275"/>
        </pc:sldMkLst>
        <pc:spChg chg="mod">
          <ac:chgData name="Vincent Bok - SuitIT" userId="2839a2e6-4c7f-4005-967e-62d113571a51" providerId="ADAL" clId="{47EDAE84-71BF-41ED-9A0E-BE2476BB2D4D}" dt="2024-02-05T13:07:22.461" v="887" actId="20577"/>
          <ac:spMkLst>
            <pc:docMk/>
            <pc:sldMk cId="2836887345" sldId="275"/>
            <ac:spMk id="2" creationId="{8CB64182-A1B0-7578-7BE8-CB68AE47EFDD}"/>
          </ac:spMkLst>
        </pc:spChg>
      </pc:sldChg>
      <pc:sldChg chg="modSp new mod">
        <pc:chgData name="Vincent Bok - SuitIT" userId="2839a2e6-4c7f-4005-967e-62d113571a51" providerId="ADAL" clId="{47EDAE84-71BF-41ED-9A0E-BE2476BB2D4D}" dt="2024-02-05T13:07:37.733" v="923" actId="20577"/>
        <pc:sldMkLst>
          <pc:docMk/>
          <pc:sldMk cId="1256483760" sldId="276"/>
        </pc:sldMkLst>
        <pc:spChg chg="mod">
          <ac:chgData name="Vincent Bok - SuitIT" userId="2839a2e6-4c7f-4005-967e-62d113571a51" providerId="ADAL" clId="{47EDAE84-71BF-41ED-9A0E-BE2476BB2D4D}" dt="2024-02-05T13:07:37.733" v="923" actId="20577"/>
          <ac:spMkLst>
            <pc:docMk/>
            <pc:sldMk cId="1256483760" sldId="276"/>
            <ac:spMk id="2" creationId="{2189B219-5AD2-3800-D0C6-1FAE3820FAE4}"/>
          </ac:spMkLst>
        </pc:spChg>
      </pc:sldChg>
      <pc:sldChg chg="addSp delSp modSp new mod setBg">
        <pc:chgData name="Vincent Bok - SuitIT" userId="2839a2e6-4c7f-4005-967e-62d113571a51" providerId="ADAL" clId="{47EDAE84-71BF-41ED-9A0E-BE2476BB2D4D}" dt="2024-02-05T13:22:22.351" v="987"/>
        <pc:sldMkLst>
          <pc:docMk/>
          <pc:sldMk cId="1677661477" sldId="277"/>
        </pc:sldMkLst>
        <pc:spChg chg="mod">
          <ac:chgData name="Vincent Bok - SuitIT" userId="2839a2e6-4c7f-4005-967e-62d113571a51" providerId="ADAL" clId="{47EDAE84-71BF-41ED-9A0E-BE2476BB2D4D}" dt="2024-02-05T13:19:04.777" v="979" actId="26606"/>
          <ac:spMkLst>
            <pc:docMk/>
            <pc:sldMk cId="1677661477" sldId="277"/>
            <ac:spMk id="2" creationId="{4761561F-B3EA-8818-18AA-A1379B1A3CB3}"/>
          </ac:spMkLst>
        </pc:spChg>
        <pc:spChg chg="add del mod ord">
          <ac:chgData name="Vincent Bok - SuitIT" userId="2839a2e6-4c7f-4005-967e-62d113571a51" providerId="ADAL" clId="{47EDAE84-71BF-41ED-9A0E-BE2476BB2D4D}" dt="2024-02-05T13:20:05.493" v="984" actId="26606"/>
          <ac:spMkLst>
            <pc:docMk/>
            <pc:sldMk cId="1677661477" sldId="277"/>
            <ac:spMk id="3" creationId="{086F40BB-A910-54D4-03F1-C6FBB824B7D6}"/>
          </ac:spMkLst>
        </pc:spChg>
        <pc:spChg chg="add">
          <ac:chgData name="Vincent Bok - SuitIT" userId="2839a2e6-4c7f-4005-967e-62d113571a51" providerId="ADAL" clId="{47EDAE84-71BF-41ED-9A0E-BE2476BB2D4D}" dt="2024-02-05T13:19:04.777" v="979" actId="26606"/>
          <ac:spMkLst>
            <pc:docMk/>
            <pc:sldMk cId="1677661477" sldId="277"/>
            <ac:spMk id="10" creationId="{B95B9BA8-1D69-4796-85F5-B6D0BD52354B}"/>
          </ac:spMkLst>
        </pc:spChg>
        <pc:spChg chg="add">
          <ac:chgData name="Vincent Bok - SuitIT" userId="2839a2e6-4c7f-4005-967e-62d113571a51" providerId="ADAL" clId="{47EDAE84-71BF-41ED-9A0E-BE2476BB2D4D}" dt="2024-02-05T13:19:04.777" v="979" actId="26606"/>
          <ac:spMkLst>
            <pc:docMk/>
            <pc:sldMk cId="1677661477" sldId="277"/>
            <ac:spMk id="12" creationId="{340822D1-9EEA-4ECF-9360-D9AF87950D47}"/>
          </ac:spMkLst>
        </pc:spChg>
        <pc:spChg chg="add">
          <ac:chgData name="Vincent Bok - SuitIT" userId="2839a2e6-4c7f-4005-967e-62d113571a51" providerId="ADAL" clId="{47EDAE84-71BF-41ED-9A0E-BE2476BB2D4D}" dt="2024-02-05T13:19:04.777" v="979" actId="26606"/>
          <ac:spMkLst>
            <pc:docMk/>
            <pc:sldMk cId="1677661477" sldId="277"/>
            <ac:spMk id="14" creationId="{DC292A62-7F34-4E30-BE04-48164A1DAF7B}"/>
          </ac:spMkLst>
        </pc:spChg>
        <pc:graphicFrameChg chg="add del">
          <ac:chgData name="Vincent Bok - SuitIT" userId="2839a2e6-4c7f-4005-967e-62d113571a51" providerId="ADAL" clId="{47EDAE84-71BF-41ED-9A0E-BE2476BB2D4D}" dt="2024-02-05T13:19:42.321" v="981" actId="26606"/>
          <ac:graphicFrameMkLst>
            <pc:docMk/>
            <pc:sldMk cId="1677661477" sldId="277"/>
            <ac:graphicFrameMk id="16" creationId="{6B190A15-B2A5-04B7-2872-B7B41BE57CD7}"/>
          </ac:graphicFrameMkLst>
        </pc:graphicFrameChg>
        <pc:graphicFrameChg chg="add del">
          <ac:chgData name="Vincent Bok - SuitIT" userId="2839a2e6-4c7f-4005-967e-62d113571a51" providerId="ADAL" clId="{47EDAE84-71BF-41ED-9A0E-BE2476BB2D4D}" dt="2024-02-05T13:20:05.468" v="983" actId="26606"/>
          <ac:graphicFrameMkLst>
            <pc:docMk/>
            <pc:sldMk cId="1677661477" sldId="277"/>
            <ac:graphicFrameMk id="18" creationId="{54FE10B8-A95C-B25D-9643-F1C922A02C0B}"/>
          </ac:graphicFrameMkLst>
        </pc:graphicFrameChg>
        <pc:graphicFrameChg chg="add mod">
          <ac:chgData name="Vincent Bok - SuitIT" userId="2839a2e6-4c7f-4005-967e-62d113571a51" providerId="ADAL" clId="{47EDAE84-71BF-41ED-9A0E-BE2476BB2D4D}" dt="2024-02-05T13:22:22.351" v="987"/>
          <ac:graphicFrameMkLst>
            <pc:docMk/>
            <pc:sldMk cId="1677661477" sldId="277"/>
            <ac:graphicFrameMk id="20" creationId="{FBA08CB9-D42E-6549-C312-E19225748527}"/>
          </ac:graphicFrameMkLst>
        </pc:graphicFrameChg>
        <pc:picChg chg="add mod">
          <ac:chgData name="Vincent Bok - SuitIT" userId="2839a2e6-4c7f-4005-967e-62d113571a51" providerId="ADAL" clId="{47EDAE84-71BF-41ED-9A0E-BE2476BB2D4D}" dt="2024-02-05T13:21:42.955" v="986" actId="27614"/>
          <ac:picMkLst>
            <pc:docMk/>
            <pc:sldMk cId="1677661477" sldId="277"/>
            <ac:picMk id="5" creationId="{BF30D937-B508-68D5-1727-0B036732A141}"/>
          </ac:picMkLst>
        </pc:picChg>
      </pc:sldChg>
    </pc:docChg>
  </pc:docChgLst>
  <pc:docChgLst>
    <pc:chgData name="Vincent Bok - SuitIT" userId="2839a2e6-4c7f-4005-967e-62d113571a51" providerId="ADAL" clId="{529896C8-8A8C-410E-805D-E260E83E67F1}"/>
    <pc:docChg chg="undo custSel addSld delSld modSld">
      <pc:chgData name="Vincent Bok - SuitIT" userId="2839a2e6-4c7f-4005-967e-62d113571a51" providerId="ADAL" clId="{529896C8-8A8C-410E-805D-E260E83E67F1}" dt="2024-02-29T16:00:09.838" v="1750" actId="20577"/>
      <pc:docMkLst>
        <pc:docMk/>
      </pc:docMkLst>
      <pc:sldChg chg="modSp">
        <pc:chgData name="Vincent Bok - SuitIT" userId="2839a2e6-4c7f-4005-967e-62d113571a51" providerId="ADAL" clId="{529896C8-8A8C-410E-805D-E260E83E67F1}" dt="2024-02-28T23:18:37.726" v="640" actId="313"/>
        <pc:sldMkLst>
          <pc:docMk/>
          <pc:sldMk cId="913787663" sldId="257"/>
        </pc:sldMkLst>
        <pc:graphicFrameChg chg="mod">
          <ac:chgData name="Vincent Bok - SuitIT" userId="2839a2e6-4c7f-4005-967e-62d113571a51" providerId="ADAL" clId="{529896C8-8A8C-410E-805D-E260E83E67F1}" dt="2024-02-28T23:18:37.726" v="640" actId="313"/>
          <ac:graphicFrameMkLst>
            <pc:docMk/>
            <pc:sldMk cId="913787663" sldId="257"/>
            <ac:graphicFrameMk id="5" creationId="{A0302CEF-33C2-B126-06DA-28DC6F52DEF7}"/>
          </ac:graphicFrameMkLst>
        </pc:graphicFrameChg>
      </pc:sldChg>
      <pc:sldChg chg="modNotesTx">
        <pc:chgData name="Vincent Bok - SuitIT" userId="2839a2e6-4c7f-4005-967e-62d113571a51" providerId="ADAL" clId="{529896C8-8A8C-410E-805D-E260E83E67F1}" dt="2024-02-29T16:00:09.838" v="1750" actId="20577"/>
        <pc:sldMkLst>
          <pc:docMk/>
          <pc:sldMk cId="2248131719" sldId="258"/>
        </pc:sldMkLst>
      </pc:sldChg>
      <pc:sldChg chg="addSp delSp modSp mod setBg">
        <pc:chgData name="Vincent Bok - SuitIT" userId="2839a2e6-4c7f-4005-967e-62d113571a51" providerId="ADAL" clId="{529896C8-8A8C-410E-805D-E260E83E67F1}" dt="2024-02-29T15:58:26.957" v="1437" actId="26606"/>
        <pc:sldMkLst>
          <pc:docMk/>
          <pc:sldMk cId="2827244052" sldId="259"/>
        </pc:sldMkLst>
        <pc:spChg chg="mod">
          <ac:chgData name="Vincent Bok - SuitIT" userId="2839a2e6-4c7f-4005-967e-62d113571a51" providerId="ADAL" clId="{529896C8-8A8C-410E-805D-E260E83E67F1}" dt="2024-02-29T15:58:26.957" v="1437" actId="26606"/>
          <ac:spMkLst>
            <pc:docMk/>
            <pc:sldMk cId="2827244052" sldId="259"/>
            <ac:spMk id="2" creationId="{41A37328-34BD-BF36-ADD4-5E63EF1F192E}"/>
          </ac:spMkLst>
        </pc:spChg>
        <pc:spChg chg="del mod">
          <ac:chgData name="Vincent Bok - SuitIT" userId="2839a2e6-4c7f-4005-967e-62d113571a51" providerId="ADAL" clId="{529896C8-8A8C-410E-805D-E260E83E67F1}" dt="2024-02-29T15:58:26.957" v="1437" actId="26606"/>
          <ac:spMkLst>
            <pc:docMk/>
            <pc:sldMk cId="2827244052" sldId="259"/>
            <ac:spMk id="3" creationId="{67DC217D-687D-45DE-CAD8-0CF4A158436E}"/>
          </ac:spMkLst>
        </pc:spChg>
        <pc:spChg chg="add">
          <ac:chgData name="Vincent Bok - SuitIT" userId="2839a2e6-4c7f-4005-967e-62d113571a51" providerId="ADAL" clId="{529896C8-8A8C-410E-805D-E260E83E67F1}" dt="2024-02-29T15:58:26.957" v="1437" actId="26606"/>
          <ac:spMkLst>
            <pc:docMk/>
            <pc:sldMk cId="2827244052" sldId="259"/>
            <ac:spMk id="9" creationId="{60DB02BD-FF61-4042-BC21-4EFF543EC0C3}"/>
          </ac:spMkLst>
        </pc:spChg>
        <pc:spChg chg="add">
          <ac:chgData name="Vincent Bok - SuitIT" userId="2839a2e6-4c7f-4005-967e-62d113571a51" providerId="ADAL" clId="{529896C8-8A8C-410E-805D-E260E83E67F1}" dt="2024-02-29T15:58:26.957" v="1437" actId="26606"/>
          <ac:spMkLst>
            <pc:docMk/>
            <pc:sldMk cId="2827244052" sldId="259"/>
            <ac:spMk id="11" creationId="{5811A85E-38EA-465A-84F9-6230CF743E76}"/>
          </ac:spMkLst>
        </pc:spChg>
        <pc:spChg chg="add">
          <ac:chgData name="Vincent Bok - SuitIT" userId="2839a2e6-4c7f-4005-967e-62d113571a51" providerId="ADAL" clId="{529896C8-8A8C-410E-805D-E260E83E67F1}" dt="2024-02-29T15:58:26.957" v="1437" actId="26606"/>
          <ac:spMkLst>
            <pc:docMk/>
            <pc:sldMk cId="2827244052" sldId="259"/>
            <ac:spMk id="13" creationId="{866290A3-7E80-441D-AA1E-5263326B1657}"/>
          </ac:spMkLst>
        </pc:spChg>
        <pc:graphicFrameChg chg="add">
          <ac:chgData name="Vincent Bok - SuitIT" userId="2839a2e6-4c7f-4005-967e-62d113571a51" providerId="ADAL" clId="{529896C8-8A8C-410E-805D-E260E83E67F1}" dt="2024-02-29T15:58:26.957" v="1437" actId="26606"/>
          <ac:graphicFrameMkLst>
            <pc:docMk/>
            <pc:sldMk cId="2827244052" sldId="259"/>
            <ac:graphicFrameMk id="5" creationId="{0F6DA015-15C3-73FB-FDFB-97849A38B4D0}"/>
          </ac:graphicFrameMkLst>
        </pc:graphicFrameChg>
      </pc:sldChg>
      <pc:sldChg chg="addSp">
        <pc:chgData name="Vincent Bok - SuitIT" userId="2839a2e6-4c7f-4005-967e-62d113571a51" providerId="ADAL" clId="{529896C8-8A8C-410E-805D-E260E83E67F1}" dt="2024-02-29T15:51:22.356" v="1051"/>
        <pc:sldMkLst>
          <pc:docMk/>
          <pc:sldMk cId="1041196699" sldId="266"/>
        </pc:sldMkLst>
        <pc:picChg chg="add">
          <ac:chgData name="Vincent Bok - SuitIT" userId="2839a2e6-4c7f-4005-967e-62d113571a51" providerId="ADAL" clId="{529896C8-8A8C-410E-805D-E260E83E67F1}" dt="2024-02-29T15:51:22.356" v="1051"/>
          <ac:picMkLst>
            <pc:docMk/>
            <pc:sldMk cId="1041196699" sldId="266"/>
            <ac:picMk id="3" creationId="{2072B1FB-FD19-BCC6-6D71-9E9F7AB40E24}"/>
          </ac:picMkLst>
        </pc:picChg>
      </pc:sldChg>
      <pc:sldChg chg="addSp delSp modSp mod setBg addAnim">
        <pc:chgData name="Vincent Bok - SuitIT" userId="2839a2e6-4c7f-4005-967e-62d113571a51" providerId="ADAL" clId="{529896C8-8A8C-410E-805D-E260E83E67F1}" dt="2024-02-28T17:37:09.793" v="3"/>
        <pc:sldMkLst>
          <pc:docMk/>
          <pc:sldMk cId="1321107732" sldId="271"/>
        </pc:sldMkLst>
        <pc:spChg chg="mod ord">
          <ac:chgData name="Vincent Bok - SuitIT" userId="2839a2e6-4c7f-4005-967e-62d113571a51" providerId="ADAL" clId="{529896C8-8A8C-410E-805D-E260E83E67F1}" dt="2024-02-28T17:37:09.792" v="2" actId="26606"/>
          <ac:spMkLst>
            <pc:docMk/>
            <pc:sldMk cId="1321107732" sldId="271"/>
            <ac:spMk id="2" creationId="{8EE80FC7-8F62-0BDD-A4AF-E4FB2352E9ED}"/>
          </ac:spMkLst>
        </pc:spChg>
        <pc:spChg chg="del">
          <ac:chgData name="Vincent Bok - SuitIT" userId="2839a2e6-4c7f-4005-967e-62d113571a51" providerId="ADAL" clId="{529896C8-8A8C-410E-805D-E260E83E67F1}" dt="2024-02-28T17:36:18.932" v="0" actId="478"/>
          <ac:spMkLst>
            <pc:docMk/>
            <pc:sldMk cId="1321107732" sldId="271"/>
            <ac:spMk id="3" creationId="{788F1DF0-3CD3-37B6-D1CF-B270792EB235}"/>
          </ac:spMkLst>
        </pc:spChg>
        <pc:spChg chg="add">
          <ac:chgData name="Vincent Bok - SuitIT" userId="2839a2e6-4c7f-4005-967e-62d113571a51" providerId="ADAL" clId="{529896C8-8A8C-410E-805D-E260E83E67F1}" dt="2024-02-28T17:37:09.792" v="2" actId="26606"/>
          <ac:spMkLst>
            <pc:docMk/>
            <pc:sldMk cId="1321107732" sldId="271"/>
            <ac:spMk id="10" creationId="{9B37791B-B040-4694-BFDC-8DD132D86E8E}"/>
          </ac:spMkLst>
        </pc:spChg>
        <pc:spChg chg="add">
          <ac:chgData name="Vincent Bok - SuitIT" userId="2839a2e6-4c7f-4005-967e-62d113571a51" providerId="ADAL" clId="{529896C8-8A8C-410E-805D-E260E83E67F1}" dt="2024-02-28T17:37:09.792" v="2" actId="26606"/>
          <ac:spMkLst>
            <pc:docMk/>
            <pc:sldMk cId="1321107732" sldId="271"/>
            <ac:spMk id="12" creationId="{A5761B15-C433-40FE-BB67-ECF17E50A618}"/>
          </ac:spMkLst>
        </pc:spChg>
        <pc:picChg chg="add mod">
          <ac:chgData name="Vincent Bok - SuitIT" userId="2839a2e6-4c7f-4005-967e-62d113571a51" providerId="ADAL" clId="{529896C8-8A8C-410E-805D-E260E83E67F1}" dt="2024-02-28T17:37:09.792" v="2" actId="26606"/>
          <ac:picMkLst>
            <pc:docMk/>
            <pc:sldMk cId="1321107732" sldId="271"/>
            <ac:picMk id="5" creationId="{1A05B3AF-EC37-AB04-6790-36A99AE59398}"/>
          </ac:picMkLst>
        </pc:picChg>
      </pc:sldChg>
      <pc:sldChg chg="addSp delSp modSp mod setBg">
        <pc:chgData name="Vincent Bok - SuitIT" userId="2839a2e6-4c7f-4005-967e-62d113571a51" providerId="ADAL" clId="{529896C8-8A8C-410E-805D-E260E83E67F1}" dt="2024-02-28T17:38:10.220" v="5" actId="26606"/>
        <pc:sldMkLst>
          <pc:docMk/>
          <pc:sldMk cId="3735762772" sldId="272"/>
        </pc:sldMkLst>
        <pc:spChg chg="mod ord">
          <ac:chgData name="Vincent Bok - SuitIT" userId="2839a2e6-4c7f-4005-967e-62d113571a51" providerId="ADAL" clId="{529896C8-8A8C-410E-805D-E260E83E67F1}" dt="2024-02-28T17:38:10.220" v="5" actId="26606"/>
          <ac:spMkLst>
            <pc:docMk/>
            <pc:sldMk cId="3735762772" sldId="272"/>
            <ac:spMk id="2" creationId="{E8EDEADF-3EE0-E371-D9E0-5560312E2BAD}"/>
          </ac:spMkLst>
        </pc:spChg>
        <pc:spChg chg="del">
          <ac:chgData name="Vincent Bok - SuitIT" userId="2839a2e6-4c7f-4005-967e-62d113571a51" providerId="ADAL" clId="{529896C8-8A8C-410E-805D-E260E83E67F1}" dt="2024-02-28T17:38:10.220" v="5" actId="26606"/>
          <ac:spMkLst>
            <pc:docMk/>
            <pc:sldMk cId="3735762772" sldId="272"/>
            <ac:spMk id="3" creationId="{95686A90-5DFF-46EB-D051-1534E7D35C63}"/>
          </ac:spMkLst>
        </pc:spChg>
        <pc:spChg chg="add">
          <ac:chgData name="Vincent Bok - SuitIT" userId="2839a2e6-4c7f-4005-967e-62d113571a51" providerId="ADAL" clId="{529896C8-8A8C-410E-805D-E260E83E67F1}" dt="2024-02-28T17:38:10.220" v="5" actId="26606"/>
          <ac:spMkLst>
            <pc:docMk/>
            <pc:sldMk cId="3735762772" sldId="272"/>
            <ac:spMk id="10" creationId="{9B37791B-B040-4694-BFDC-8DD132D86E8E}"/>
          </ac:spMkLst>
        </pc:spChg>
        <pc:spChg chg="add">
          <ac:chgData name="Vincent Bok - SuitIT" userId="2839a2e6-4c7f-4005-967e-62d113571a51" providerId="ADAL" clId="{529896C8-8A8C-410E-805D-E260E83E67F1}" dt="2024-02-28T17:38:10.220" v="5" actId="26606"/>
          <ac:spMkLst>
            <pc:docMk/>
            <pc:sldMk cId="3735762772" sldId="272"/>
            <ac:spMk id="12" creationId="{A5761B15-C433-40FE-BB67-ECF17E50A618}"/>
          </ac:spMkLst>
        </pc:spChg>
        <pc:picChg chg="add mod">
          <ac:chgData name="Vincent Bok - SuitIT" userId="2839a2e6-4c7f-4005-967e-62d113571a51" providerId="ADAL" clId="{529896C8-8A8C-410E-805D-E260E83E67F1}" dt="2024-02-28T17:38:10.220" v="5" actId="26606"/>
          <ac:picMkLst>
            <pc:docMk/>
            <pc:sldMk cId="3735762772" sldId="272"/>
            <ac:picMk id="5" creationId="{53D24A7F-1AC0-A89B-7819-CE1F6FA907F3}"/>
          </ac:picMkLst>
        </pc:picChg>
      </pc:sldChg>
      <pc:sldChg chg="addSp delSp modSp mod setBg addAnim">
        <pc:chgData name="Vincent Bok - SuitIT" userId="2839a2e6-4c7f-4005-967e-62d113571a51" providerId="ADAL" clId="{529896C8-8A8C-410E-805D-E260E83E67F1}" dt="2024-02-28T17:38:45.175" v="9"/>
        <pc:sldMkLst>
          <pc:docMk/>
          <pc:sldMk cId="1852987504" sldId="273"/>
        </pc:sldMkLst>
        <pc:spChg chg="mod ord">
          <ac:chgData name="Vincent Bok - SuitIT" userId="2839a2e6-4c7f-4005-967e-62d113571a51" providerId="ADAL" clId="{529896C8-8A8C-410E-805D-E260E83E67F1}" dt="2024-02-28T17:38:45.173" v="8" actId="26606"/>
          <ac:spMkLst>
            <pc:docMk/>
            <pc:sldMk cId="1852987504" sldId="273"/>
            <ac:spMk id="2" creationId="{C07D96B3-26DE-6B0F-698D-5434AF55A400}"/>
          </ac:spMkLst>
        </pc:spChg>
        <pc:spChg chg="del">
          <ac:chgData name="Vincent Bok - SuitIT" userId="2839a2e6-4c7f-4005-967e-62d113571a51" providerId="ADAL" clId="{529896C8-8A8C-410E-805D-E260E83E67F1}" dt="2024-02-28T17:38:18.120" v="6" actId="478"/>
          <ac:spMkLst>
            <pc:docMk/>
            <pc:sldMk cId="1852987504" sldId="273"/>
            <ac:spMk id="3" creationId="{38FDE5BB-7DE1-00B7-85D4-7A7D854D564E}"/>
          </ac:spMkLst>
        </pc:spChg>
        <pc:spChg chg="add">
          <ac:chgData name="Vincent Bok - SuitIT" userId="2839a2e6-4c7f-4005-967e-62d113571a51" providerId="ADAL" clId="{529896C8-8A8C-410E-805D-E260E83E67F1}" dt="2024-02-28T17:38:45.173" v="8" actId="26606"/>
          <ac:spMkLst>
            <pc:docMk/>
            <pc:sldMk cId="1852987504" sldId="273"/>
            <ac:spMk id="10" creationId="{9B37791B-B040-4694-BFDC-8DD132D86E8E}"/>
          </ac:spMkLst>
        </pc:spChg>
        <pc:spChg chg="add">
          <ac:chgData name="Vincent Bok - SuitIT" userId="2839a2e6-4c7f-4005-967e-62d113571a51" providerId="ADAL" clId="{529896C8-8A8C-410E-805D-E260E83E67F1}" dt="2024-02-28T17:38:45.173" v="8" actId="26606"/>
          <ac:spMkLst>
            <pc:docMk/>
            <pc:sldMk cId="1852987504" sldId="273"/>
            <ac:spMk id="12" creationId="{70B1A9B2-C051-494A-A1E0-2E4EF693CE47}"/>
          </ac:spMkLst>
        </pc:spChg>
        <pc:picChg chg="add mod">
          <ac:chgData name="Vincent Bok - SuitIT" userId="2839a2e6-4c7f-4005-967e-62d113571a51" providerId="ADAL" clId="{529896C8-8A8C-410E-805D-E260E83E67F1}" dt="2024-02-28T17:38:45.173" v="8" actId="26606"/>
          <ac:picMkLst>
            <pc:docMk/>
            <pc:sldMk cId="1852987504" sldId="273"/>
            <ac:picMk id="5" creationId="{B1EB11E0-1E60-8CF0-2931-C66ACE8D420E}"/>
          </ac:picMkLst>
        </pc:picChg>
      </pc:sldChg>
      <pc:sldChg chg="addSp delSp modSp mod setBg">
        <pc:chgData name="Vincent Bok - SuitIT" userId="2839a2e6-4c7f-4005-967e-62d113571a51" providerId="ADAL" clId="{529896C8-8A8C-410E-805D-E260E83E67F1}" dt="2024-02-28T17:39:30.701" v="17" actId="26606"/>
        <pc:sldMkLst>
          <pc:docMk/>
          <pc:sldMk cId="1862455163" sldId="274"/>
        </pc:sldMkLst>
        <pc:spChg chg="mod ord">
          <ac:chgData name="Vincent Bok - SuitIT" userId="2839a2e6-4c7f-4005-967e-62d113571a51" providerId="ADAL" clId="{529896C8-8A8C-410E-805D-E260E83E67F1}" dt="2024-02-28T17:39:30.701" v="17" actId="26606"/>
          <ac:spMkLst>
            <pc:docMk/>
            <pc:sldMk cId="1862455163" sldId="274"/>
            <ac:spMk id="2" creationId="{06654E39-92BB-0D0A-3413-EFC1334064E2}"/>
          </ac:spMkLst>
        </pc:spChg>
        <pc:spChg chg="add del">
          <ac:chgData name="Vincent Bok - SuitIT" userId="2839a2e6-4c7f-4005-967e-62d113571a51" providerId="ADAL" clId="{529896C8-8A8C-410E-805D-E260E83E67F1}" dt="2024-02-28T17:39:30.701" v="17" actId="26606"/>
          <ac:spMkLst>
            <pc:docMk/>
            <pc:sldMk cId="1862455163" sldId="274"/>
            <ac:spMk id="3" creationId="{C7FD2E5D-B7B6-A6BF-C73A-8E855728AA35}"/>
          </ac:spMkLst>
        </pc:spChg>
        <pc:spChg chg="add del">
          <ac:chgData name="Vincent Bok - SuitIT" userId="2839a2e6-4c7f-4005-967e-62d113571a51" providerId="ADAL" clId="{529896C8-8A8C-410E-805D-E260E83E67F1}" dt="2024-02-28T17:39:26.390" v="12" actId="26606"/>
          <ac:spMkLst>
            <pc:docMk/>
            <pc:sldMk cId="1862455163" sldId="274"/>
            <ac:spMk id="10" creationId="{9B37791B-B040-4694-BFDC-8DD132D86E8E}"/>
          </ac:spMkLst>
        </pc:spChg>
        <pc:spChg chg="add del">
          <ac:chgData name="Vincent Bok - SuitIT" userId="2839a2e6-4c7f-4005-967e-62d113571a51" providerId="ADAL" clId="{529896C8-8A8C-410E-805D-E260E83E67F1}" dt="2024-02-28T17:39:26.390" v="12" actId="26606"/>
          <ac:spMkLst>
            <pc:docMk/>
            <pc:sldMk cId="1862455163" sldId="274"/>
            <ac:spMk id="12" creationId="{70B1A9B2-C051-494A-A1E0-2E4EF693CE47}"/>
          </ac:spMkLst>
        </pc:spChg>
        <pc:spChg chg="add del">
          <ac:chgData name="Vincent Bok - SuitIT" userId="2839a2e6-4c7f-4005-967e-62d113571a51" providerId="ADAL" clId="{529896C8-8A8C-410E-805D-E260E83E67F1}" dt="2024-02-28T17:39:29.113" v="14" actId="26606"/>
          <ac:spMkLst>
            <pc:docMk/>
            <pc:sldMk cId="1862455163" sldId="274"/>
            <ac:spMk id="14" creationId="{9B37791B-B040-4694-BFDC-8DD132D86E8E}"/>
          </ac:spMkLst>
        </pc:spChg>
        <pc:spChg chg="add del">
          <ac:chgData name="Vincent Bok - SuitIT" userId="2839a2e6-4c7f-4005-967e-62d113571a51" providerId="ADAL" clId="{529896C8-8A8C-410E-805D-E260E83E67F1}" dt="2024-02-28T17:39:29.113" v="14" actId="26606"/>
          <ac:spMkLst>
            <pc:docMk/>
            <pc:sldMk cId="1862455163" sldId="274"/>
            <ac:spMk id="15" creationId="{A5761B15-C433-40FE-BB67-ECF17E50A618}"/>
          </ac:spMkLst>
        </pc:spChg>
        <pc:spChg chg="add del">
          <ac:chgData name="Vincent Bok - SuitIT" userId="2839a2e6-4c7f-4005-967e-62d113571a51" providerId="ADAL" clId="{529896C8-8A8C-410E-805D-E260E83E67F1}" dt="2024-02-28T17:39:30.697" v="16" actId="26606"/>
          <ac:spMkLst>
            <pc:docMk/>
            <pc:sldMk cId="1862455163" sldId="274"/>
            <ac:spMk id="17" creationId="{9B37791B-B040-4694-BFDC-8DD132D86E8E}"/>
          </ac:spMkLst>
        </pc:spChg>
        <pc:spChg chg="add del">
          <ac:chgData name="Vincent Bok - SuitIT" userId="2839a2e6-4c7f-4005-967e-62d113571a51" providerId="ADAL" clId="{529896C8-8A8C-410E-805D-E260E83E67F1}" dt="2024-02-28T17:39:30.697" v="16" actId="26606"/>
          <ac:spMkLst>
            <pc:docMk/>
            <pc:sldMk cId="1862455163" sldId="274"/>
            <ac:spMk id="18" creationId="{117E1A5F-4E44-495B-9C48-A5314F5BAF0F}"/>
          </ac:spMkLst>
        </pc:spChg>
        <pc:spChg chg="add">
          <ac:chgData name="Vincent Bok - SuitIT" userId="2839a2e6-4c7f-4005-967e-62d113571a51" providerId="ADAL" clId="{529896C8-8A8C-410E-805D-E260E83E67F1}" dt="2024-02-28T17:39:30.701" v="17" actId="26606"/>
          <ac:spMkLst>
            <pc:docMk/>
            <pc:sldMk cId="1862455163" sldId="274"/>
            <ac:spMk id="20" creationId="{9B37791B-B040-4694-BFDC-8DD132D86E8E}"/>
          </ac:spMkLst>
        </pc:spChg>
        <pc:spChg chg="add">
          <ac:chgData name="Vincent Bok - SuitIT" userId="2839a2e6-4c7f-4005-967e-62d113571a51" providerId="ADAL" clId="{529896C8-8A8C-410E-805D-E260E83E67F1}" dt="2024-02-28T17:39:30.701" v="17" actId="26606"/>
          <ac:spMkLst>
            <pc:docMk/>
            <pc:sldMk cId="1862455163" sldId="274"/>
            <ac:spMk id="21" creationId="{A5761B15-C433-40FE-BB67-ECF17E50A618}"/>
          </ac:spMkLst>
        </pc:spChg>
        <pc:picChg chg="add mod">
          <ac:chgData name="Vincent Bok - SuitIT" userId="2839a2e6-4c7f-4005-967e-62d113571a51" providerId="ADAL" clId="{529896C8-8A8C-410E-805D-E260E83E67F1}" dt="2024-02-28T17:39:30.701" v="17" actId="26606"/>
          <ac:picMkLst>
            <pc:docMk/>
            <pc:sldMk cId="1862455163" sldId="274"/>
            <ac:picMk id="5" creationId="{F52B7567-FD51-9AC9-AE0B-A9702AB06A41}"/>
          </ac:picMkLst>
        </pc:picChg>
      </pc:sldChg>
      <pc:sldChg chg="addSp delSp modSp mod setBg">
        <pc:chgData name="Vincent Bok - SuitIT" userId="2839a2e6-4c7f-4005-967e-62d113571a51" providerId="ADAL" clId="{529896C8-8A8C-410E-805D-E260E83E67F1}" dt="2024-02-28T17:41:08.200" v="22" actId="26606"/>
        <pc:sldMkLst>
          <pc:docMk/>
          <pc:sldMk cId="2836887345" sldId="275"/>
        </pc:sldMkLst>
        <pc:spChg chg="mod ord">
          <ac:chgData name="Vincent Bok - SuitIT" userId="2839a2e6-4c7f-4005-967e-62d113571a51" providerId="ADAL" clId="{529896C8-8A8C-410E-805D-E260E83E67F1}" dt="2024-02-28T17:41:08.200" v="22" actId="26606"/>
          <ac:spMkLst>
            <pc:docMk/>
            <pc:sldMk cId="2836887345" sldId="275"/>
            <ac:spMk id="2" creationId="{8CB64182-A1B0-7578-7BE8-CB68AE47EFDD}"/>
          </ac:spMkLst>
        </pc:spChg>
        <pc:spChg chg="del">
          <ac:chgData name="Vincent Bok - SuitIT" userId="2839a2e6-4c7f-4005-967e-62d113571a51" providerId="ADAL" clId="{529896C8-8A8C-410E-805D-E260E83E67F1}" dt="2024-02-28T17:40:32.524" v="19" actId="26606"/>
          <ac:spMkLst>
            <pc:docMk/>
            <pc:sldMk cId="2836887345" sldId="275"/>
            <ac:spMk id="3" creationId="{76083900-4671-C225-882A-B4EE4151A654}"/>
          </ac:spMkLst>
        </pc:spChg>
        <pc:spChg chg="add del mod">
          <ac:chgData name="Vincent Bok - SuitIT" userId="2839a2e6-4c7f-4005-967e-62d113571a51" providerId="ADAL" clId="{529896C8-8A8C-410E-805D-E260E83E67F1}" dt="2024-02-28T17:41:08.200" v="22" actId="26606"/>
          <ac:spMkLst>
            <pc:docMk/>
            <pc:sldMk cId="2836887345" sldId="275"/>
            <ac:spMk id="7" creationId="{AF792825-2FCB-62A3-0F2B-99A7D0B5E4B7}"/>
          </ac:spMkLst>
        </pc:spChg>
        <pc:spChg chg="add del">
          <ac:chgData name="Vincent Bok - SuitIT" userId="2839a2e6-4c7f-4005-967e-62d113571a51" providerId="ADAL" clId="{529896C8-8A8C-410E-805D-E260E83E67F1}" dt="2024-02-28T17:41:08.200" v="22" actId="26606"/>
          <ac:spMkLst>
            <pc:docMk/>
            <pc:sldMk cId="2836887345" sldId="275"/>
            <ac:spMk id="10" creationId="{9B37791B-B040-4694-BFDC-8DD132D86E8E}"/>
          </ac:spMkLst>
        </pc:spChg>
        <pc:spChg chg="add del">
          <ac:chgData name="Vincent Bok - SuitIT" userId="2839a2e6-4c7f-4005-967e-62d113571a51" providerId="ADAL" clId="{529896C8-8A8C-410E-805D-E260E83E67F1}" dt="2024-02-28T17:41:08.200" v="22" actId="26606"/>
          <ac:spMkLst>
            <pc:docMk/>
            <pc:sldMk cId="2836887345" sldId="275"/>
            <ac:spMk id="12" creationId="{A5761B15-C433-40FE-BB67-ECF17E50A618}"/>
          </ac:spMkLst>
        </pc:spChg>
        <pc:spChg chg="add">
          <ac:chgData name="Vincent Bok - SuitIT" userId="2839a2e6-4c7f-4005-967e-62d113571a51" providerId="ADAL" clId="{529896C8-8A8C-410E-805D-E260E83E67F1}" dt="2024-02-28T17:41:08.200" v="22" actId="26606"/>
          <ac:spMkLst>
            <pc:docMk/>
            <pc:sldMk cId="2836887345" sldId="275"/>
            <ac:spMk id="17" creationId="{9B37791B-B040-4694-BFDC-8DD132D86E8E}"/>
          </ac:spMkLst>
        </pc:spChg>
        <pc:spChg chg="add">
          <ac:chgData name="Vincent Bok - SuitIT" userId="2839a2e6-4c7f-4005-967e-62d113571a51" providerId="ADAL" clId="{529896C8-8A8C-410E-805D-E260E83E67F1}" dt="2024-02-28T17:41:08.200" v="22" actId="26606"/>
          <ac:spMkLst>
            <pc:docMk/>
            <pc:sldMk cId="2836887345" sldId="275"/>
            <ac:spMk id="19" creationId="{A5761B15-C433-40FE-BB67-ECF17E50A618}"/>
          </ac:spMkLst>
        </pc:spChg>
        <pc:picChg chg="add del mod">
          <ac:chgData name="Vincent Bok - SuitIT" userId="2839a2e6-4c7f-4005-967e-62d113571a51" providerId="ADAL" clId="{529896C8-8A8C-410E-805D-E260E83E67F1}" dt="2024-02-28T17:41:05.966" v="20" actId="478"/>
          <ac:picMkLst>
            <pc:docMk/>
            <pc:sldMk cId="2836887345" sldId="275"/>
            <ac:picMk id="5" creationId="{D634F8E9-49D2-CC60-4B03-B7F6633A4385}"/>
          </ac:picMkLst>
        </pc:picChg>
        <pc:picChg chg="add mod">
          <ac:chgData name="Vincent Bok - SuitIT" userId="2839a2e6-4c7f-4005-967e-62d113571a51" providerId="ADAL" clId="{529896C8-8A8C-410E-805D-E260E83E67F1}" dt="2024-02-28T17:41:08.200" v="22" actId="26606"/>
          <ac:picMkLst>
            <pc:docMk/>
            <pc:sldMk cId="2836887345" sldId="275"/>
            <ac:picMk id="9" creationId="{AAA5C239-EE0E-5F21-967B-E7BAB1F62B6F}"/>
          </ac:picMkLst>
        </pc:picChg>
      </pc:sldChg>
      <pc:sldChg chg="addSp delSp modSp mod setBg addAnim">
        <pc:chgData name="Vincent Bok - SuitIT" userId="2839a2e6-4c7f-4005-967e-62d113571a51" providerId="ADAL" clId="{529896C8-8A8C-410E-805D-E260E83E67F1}" dt="2024-02-28T17:42:48.316" v="26"/>
        <pc:sldMkLst>
          <pc:docMk/>
          <pc:sldMk cId="1256483760" sldId="276"/>
        </pc:sldMkLst>
        <pc:spChg chg="mod ord">
          <ac:chgData name="Vincent Bok - SuitIT" userId="2839a2e6-4c7f-4005-967e-62d113571a51" providerId="ADAL" clId="{529896C8-8A8C-410E-805D-E260E83E67F1}" dt="2024-02-28T17:42:48.315" v="25" actId="26606"/>
          <ac:spMkLst>
            <pc:docMk/>
            <pc:sldMk cId="1256483760" sldId="276"/>
            <ac:spMk id="2" creationId="{2189B219-5AD2-3800-D0C6-1FAE3820FAE4}"/>
          </ac:spMkLst>
        </pc:spChg>
        <pc:spChg chg="del">
          <ac:chgData name="Vincent Bok - SuitIT" userId="2839a2e6-4c7f-4005-967e-62d113571a51" providerId="ADAL" clId="{529896C8-8A8C-410E-805D-E260E83E67F1}" dt="2024-02-28T17:42:45.094" v="23" actId="478"/>
          <ac:spMkLst>
            <pc:docMk/>
            <pc:sldMk cId="1256483760" sldId="276"/>
            <ac:spMk id="3" creationId="{DB7065EC-9D4E-7A59-C08D-17D927CCD597}"/>
          </ac:spMkLst>
        </pc:spChg>
        <pc:spChg chg="add">
          <ac:chgData name="Vincent Bok - SuitIT" userId="2839a2e6-4c7f-4005-967e-62d113571a51" providerId="ADAL" clId="{529896C8-8A8C-410E-805D-E260E83E67F1}" dt="2024-02-28T17:42:48.315" v="25" actId="26606"/>
          <ac:spMkLst>
            <pc:docMk/>
            <pc:sldMk cId="1256483760" sldId="276"/>
            <ac:spMk id="10" creationId="{9B37791B-B040-4694-BFDC-8DD132D86E8E}"/>
          </ac:spMkLst>
        </pc:spChg>
        <pc:spChg chg="add">
          <ac:chgData name="Vincent Bok - SuitIT" userId="2839a2e6-4c7f-4005-967e-62d113571a51" providerId="ADAL" clId="{529896C8-8A8C-410E-805D-E260E83E67F1}" dt="2024-02-28T17:42:48.315" v="25" actId="26606"/>
          <ac:spMkLst>
            <pc:docMk/>
            <pc:sldMk cId="1256483760" sldId="276"/>
            <ac:spMk id="12" creationId="{A5761B15-C433-40FE-BB67-ECF17E50A618}"/>
          </ac:spMkLst>
        </pc:spChg>
        <pc:picChg chg="add mod">
          <ac:chgData name="Vincent Bok - SuitIT" userId="2839a2e6-4c7f-4005-967e-62d113571a51" providerId="ADAL" clId="{529896C8-8A8C-410E-805D-E260E83E67F1}" dt="2024-02-28T17:42:48.315" v="25" actId="26606"/>
          <ac:picMkLst>
            <pc:docMk/>
            <pc:sldMk cId="1256483760" sldId="276"/>
            <ac:picMk id="5" creationId="{231BAE40-16B9-604A-B3CA-59AFE1D0C4C7}"/>
          </ac:picMkLst>
        </pc:picChg>
      </pc:sldChg>
      <pc:sldChg chg="addSp modSp new mod setBg">
        <pc:chgData name="Vincent Bok - SuitIT" userId="2839a2e6-4c7f-4005-967e-62d113571a51" providerId="ADAL" clId="{529896C8-8A8C-410E-805D-E260E83E67F1}" dt="2024-02-28T23:30:15.034" v="725" actId="1076"/>
        <pc:sldMkLst>
          <pc:docMk/>
          <pc:sldMk cId="1198821015" sldId="278"/>
        </pc:sldMkLst>
        <pc:spChg chg="mod">
          <ac:chgData name="Vincent Bok - SuitIT" userId="2839a2e6-4c7f-4005-967e-62d113571a51" providerId="ADAL" clId="{529896C8-8A8C-410E-805D-E260E83E67F1}" dt="2024-02-28T17:55:06.482" v="382" actId="26606"/>
          <ac:spMkLst>
            <pc:docMk/>
            <pc:sldMk cId="1198821015" sldId="278"/>
            <ac:spMk id="2" creationId="{124B42D1-16E3-960E-A52A-5DA60863FEFD}"/>
          </ac:spMkLst>
        </pc:spChg>
        <pc:spChg chg="mod ord">
          <ac:chgData name="Vincent Bok - SuitIT" userId="2839a2e6-4c7f-4005-967e-62d113571a51" providerId="ADAL" clId="{529896C8-8A8C-410E-805D-E260E83E67F1}" dt="2024-02-28T23:30:15.034" v="725" actId="1076"/>
          <ac:spMkLst>
            <pc:docMk/>
            <pc:sldMk cId="1198821015" sldId="278"/>
            <ac:spMk id="3" creationId="{69F91329-08D9-99F7-CB56-CE70972DA028}"/>
          </ac:spMkLst>
        </pc:spChg>
        <pc:spChg chg="add">
          <ac:chgData name="Vincent Bok - SuitIT" userId="2839a2e6-4c7f-4005-967e-62d113571a51" providerId="ADAL" clId="{529896C8-8A8C-410E-805D-E260E83E67F1}" dt="2024-02-28T17:55:06.482" v="382" actId="26606"/>
          <ac:spMkLst>
            <pc:docMk/>
            <pc:sldMk cId="1198821015" sldId="278"/>
            <ac:spMk id="10" creationId="{B95B9BA8-1D69-4796-85F5-B6D0BD52354B}"/>
          </ac:spMkLst>
        </pc:spChg>
        <pc:spChg chg="add">
          <ac:chgData name="Vincent Bok - SuitIT" userId="2839a2e6-4c7f-4005-967e-62d113571a51" providerId="ADAL" clId="{529896C8-8A8C-410E-805D-E260E83E67F1}" dt="2024-02-28T17:55:06.482" v="382" actId="26606"/>
          <ac:spMkLst>
            <pc:docMk/>
            <pc:sldMk cId="1198821015" sldId="278"/>
            <ac:spMk id="12" creationId="{A027D562-8F7E-478A-942E-D959A950C55E}"/>
          </ac:spMkLst>
        </pc:spChg>
        <pc:spChg chg="add">
          <ac:chgData name="Vincent Bok - SuitIT" userId="2839a2e6-4c7f-4005-967e-62d113571a51" providerId="ADAL" clId="{529896C8-8A8C-410E-805D-E260E83E67F1}" dt="2024-02-28T17:55:06.482" v="382" actId="26606"/>
          <ac:spMkLst>
            <pc:docMk/>
            <pc:sldMk cId="1198821015" sldId="278"/>
            <ac:spMk id="14" creationId="{48A28C56-2619-47F0-B448-9D145309B8BE}"/>
          </ac:spMkLst>
        </pc:spChg>
        <pc:picChg chg="add mod">
          <ac:chgData name="Vincent Bok - SuitIT" userId="2839a2e6-4c7f-4005-967e-62d113571a51" providerId="ADAL" clId="{529896C8-8A8C-410E-805D-E260E83E67F1}" dt="2024-02-28T17:55:06.482" v="382" actId="26606"/>
          <ac:picMkLst>
            <pc:docMk/>
            <pc:sldMk cId="1198821015" sldId="278"/>
            <ac:picMk id="5" creationId="{FE7F0528-39BD-8543-1C26-067A8FBDA97E}"/>
          </ac:picMkLst>
        </pc:picChg>
      </pc:sldChg>
      <pc:sldChg chg="addSp delSp modSp new mod setBg">
        <pc:chgData name="Vincent Bok - SuitIT" userId="2839a2e6-4c7f-4005-967e-62d113571a51" providerId="ADAL" clId="{529896C8-8A8C-410E-805D-E260E83E67F1}" dt="2024-02-28T23:22:40.374" v="652" actId="26606"/>
        <pc:sldMkLst>
          <pc:docMk/>
          <pc:sldMk cId="590293322" sldId="279"/>
        </pc:sldMkLst>
        <pc:spChg chg="mod">
          <ac:chgData name="Vincent Bok - SuitIT" userId="2839a2e6-4c7f-4005-967e-62d113571a51" providerId="ADAL" clId="{529896C8-8A8C-410E-805D-E260E83E67F1}" dt="2024-02-28T23:22:40.374" v="652" actId="26606"/>
          <ac:spMkLst>
            <pc:docMk/>
            <pc:sldMk cId="590293322" sldId="279"/>
            <ac:spMk id="2" creationId="{3B11930B-F504-A50A-6197-980748C92E35}"/>
          </ac:spMkLst>
        </pc:spChg>
        <pc:spChg chg="mod ord">
          <ac:chgData name="Vincent Bok - SuitIT" userId="2839a2e6-4c7f-4005-967e-62d113571a51" providerId="ADAL" clId="{529896C8-8A8C-410E-805D-E260E83E67F1}" dt="2024-02-28T23:22:40.374" v="652" actId="26606"/>
          <ac:spMkLst>
            <pc:docMk/>
            <pc:sldMk cId="590293322" sldId="279"/>
            <ac:spMk id="3" creationId="{F0A196FF-5DF8-6FFC-3E50-AA14ABEC719A}"/>
          </ac:spMkLst>
        </pc:spChg>
        <pc:spChg chg="add del">
          <ac:chgData name="Vincent Bok - SuitIT" userId="2839a2e6-4c7f-4005-967e-62d113571a51" providerId="ADAL" clId="{529896C8-8A8C-410E-805D-E260E83E67F1}" dt="2024-02-28T23:22:29.783" v="645" actId="26606"/>
          <ac:spMkLst>
            <pc:docMk/>
            <pc:sldMk cId="590293322" sldId="279"/>
            <ac:spMk id="10" creationId="{B95B9BA8-1D69-4796-85F5-B6D0BD52354B}"/>
          </ac:spMkLst>
        </pc:spChg>
        <pc:spChg chg="add del">
          <ac:chgData name="Vincent Bok - SuitIT" userId="2839a2e6-4c7f-4005-967e-62d113571a51" providerId="ADAL" clId="{529896C8-8A8C-410E-805D-E260E83E67F1}" dt="2024-02-28T23:22:38.491" v="649" actId="26606"/>
          <ac:spMkLst>
            <pc:docMk/>
            <pc:sldMk cId="590293322" sldId="279"/>
            <ac:spMk id="14" creationId="{48A28C56-2619-47F0-B448-9D145309B8BE}"/>
          </ac:spMkLst>
        </pc:spChg>
        <pc:spChg chg="add del">
          <ac:chgData name="Vincent Bok - SuitIT" userId="2839a2e6-4c7f-4005-967e-62d113571a51" providerId="ADAL" clId="{529896C8-8A8C-410E-805D-E260E83E67F1}" dt="2024-02-28T23:22:32.411" v="647" actId="26606"/>
          <ac:spMkLst>
            <pc:docMk/>
            <pc:sldMk cId="590293322" sldId="279"/>
            <ac:spMk id="16" creationId="{B95B9BA8-1D69-4796-85F5-B6D0BD52354B}"/>
          </ac:spMkLst>
        </pc:spChg>
        <pc:spChg chg="add del">
          <ac:chgData name="Vincent Bok - SuitIT" userId="2839a2e6-4c7f-4005-967e-62d113571a51" providerId="ADAL" clId="{529896C8-8A8C-410E-805D-E260E83E67F1}" dt="2024-02-28T23:22:38.491" v="649" actId="26606"/>
          <ac:spMkLst>
            <pc:docMk/>
            <pc:sldMk cId="590293322" sldId="279"/>
            <ac:spMk id="18" creationId="{B95B9BA8-1D69-4796-85F5-B6D0BD52354B}"/>
          </ac:spMkLst>
        </pc:spChg>
        <pc:spChg chg="add del">
          <ac:chgData name="Vincent Bok - SuitIT" userId="2839a2e6-4c7f-4005-967e-62d113571a51" providerId="ADAL" clId="{529896C8-8A8C-410E-805D-E260E83E67F1}" dt="2024-02-28T23:22:38.491" v="649" actId="26606"/>
          <ac:spMkLst>
            <pc:docMk/>
            <pc:sldMk cId="590293322" sldId="279"/>
            <ac:spMk id="19" creationId="{A027D562-8F7E-478A-942E-D959A950C55E}"/>
          </ac:spMkLst>
        </pc:spChg>
        <pc:spChg chg="add del">
          <ac:chgData name="Vincent Bok - SuitIT" userId="2839a2e6-4c7f-4005-967e-62d113571a51" providerId="ADAL" clId="{529896C8-8A8C-410E-805D-E260E83E67F1}" dt="2024-02-28T23:22:40.369" v="651" actId="26606"/>
          <ac:spMkLst>
            <pc:docMk/>
            <pc:sldMk cId="590293322" sldId="279"/>
            <ac:spMk id="21" creationId="{22E5DF58-5CFD-4D62-AC3A-9EA04E1AF237}"/>
          </ac:spMkLst>
        </pc:spChg>
        <pc:spChg chg="add del">
          <ac:chgData name="Vincent Bok - SuitIT" userId="2839a2e6-4c7f-4005-967e-62d113571a51" providerId="ADAL" clId="{529896C8-8A8C-410E-805D-E260E83E67F1}" dt="2024-02-28T23:22:40.369" v="651" actId="26606"/>
          <ac:spMkLst>
            <pc:docMk/>
            <pc:sldMk cId="590293322" sldId="279"/>
            <ac:spMk id="22" creationId="{8064D39A-E0A4-461B-A8D2-9C3AE870CED4}"/>
          </ac:spMkLst>
        </pc:spChg>
        <pc:spChg chg="add">
          <ac:chgData name="Vincent Bok - SuitIT" userId="2839a2e6-4c7f-4005-967e-62d113571a51" providerId="ADAL" clId="{529896C8-8A8C-410E-805D-E260E83E67F1}" dt="2024-02-28T23:22:40.374" v="652" actId="26606"/>
          <ac:spMkLst>
            <pc:docMk/>
            <pc:sldMk cId="590293322" sldId="279"/>
            <ac:spMk id="24" creationId="{B95B9BA8-1D69-4796-85F5-B6D0BD52354B}"/>
          </ac:spMkLst>
        </pc:spChg>
        <pc:grpChg chg="add del">
          <ac:chgData name="Vincent Bok - SuitIT" userId="2839a2e6-4c7f-4005-967e-62d113571a51" providerId="ADAL" clId="{529896C8-8A8C-410E-805D-E260E83E67F1}" dt="2024-02-28T23:22:29.783" v="645" actId="26606"/>
          <ac:grpSpMkLst>
            <pc:docMk/>
            <pc:sldMk cId="590293322" sldId="279"/>
            <ac:grpSpMk id="12" creationId="{EE5D87AC-5CCC-4E1F-8B25-D3A6053029C8}"/>
          </ac:grpSpMkLst>
        </pc:grpChg>
        <pc:picChg chg="add mod ord">
          <ac:chgData name="Vincent Bok - SuitIT" userId="2839a2e6-4c7f-4005-967e-62d113571a51" providerId="ADAL" clId="{529896C8-8A8C-410E-805D-E260E83E67F1}" dt="2024-02-28T23:22:40.374" v="652" actId="26606"/>
          <ac:picMkLst>
            <pc:docMk/>
            <pc:sldMk cId="590293322" sldId="279"/>
            <ac:picMk id="5" creationId="{E7EC0F8D-5B54-4240-9BE9-4D7181F1AD8A}"/>
          </ac:picMkLst>
        </pc:picChg>
      </pc:sldChg>
      <pc:sldChg chg="addSp delSp modSp new mod setBg addAnim">
        <pc:chgData name="Vincent Bok - SuitIT" userId="2839a2e6-4c7f-4005-967e-62d113571a51" providerId="ADAL" clId="{529896C8-8A8C-410E-805D-E260E83E67F1}" dt="2024-02-29T13:13:01.278" v="733" actId="14100"/>
        <pc:sldMkLst>
          <pc:docMk/>
          <pc:sldMk cId="600380746" sldId="280"/>
        </pc:sldMkLst>
        <pc:spChg chg="mod">
          <ac:chgData name="Vincent Bok - SuitIT" userId="2839a2e6-4c7f-4005-967e-62d113571a51" providerId="ADAL" clId="{529896C8-8A8C-410E-805D-E260E83E67F1}" dt="2024-02-28T23:42:30.553" v="731" actId="20577"/>
          <ac:spMkLst>
            <pc:docMk/>
            <pc:sldMk cId="600380746" sldId="280"/>
            <ac:spMk id="2" creationId="{9BEA944A-3355-0891-4E39-E1A1C539818D}"/>
          </ac:spMkLst>
        </pc:spChg>
        <pc:spChg chg="mod">
          <ac:chgData name="Vincent Bok - SuitIT" userId="2839a2e6-4c7f-4005-967e-62d113571a51" providerId="ADAL" clId="{529896C8-8A8C-410E-805D-E260E83E67F1}" dt="2024-02-29T13:13:01.278" v="733" actId="14100"/>
          <ac:spMkLst>
            <pc:docMk/>
            <pc:sldMk cId="600380746" sldId="280"/>
            <ac:spMk id="3" creationId="{94F32F9B-C53C-B430-DDF3-8B7ECC1CCB76}"/>
          </ac:spMkLst>
        </pc:spChg>
        <pc:spChg chg="add del">
          <ac:chgData name="Vincent Bok - SuitIT" userId="2839a2e6-4c7f-4005-967e-62d113571a51" providerId="ADAL" clId="{529896C8-8A8C-410E-805D-E260E83E67F1}" dt="2024-02-28T23:28:27.067" v="707" actId="26606"/>
          <ac:spMkLst>
            <pc:docMk/>
            <pc:sldMk cId="600380746" sldId="280"/>
            <ac:spMk id="8" creationId="{6EBC50B6-8839-4766-8FD7-C7EBD59FF15A}"/>
          </ac:spMkLst>
        </pc:spChg>
        <pc:spChg chg="add del">
          <ac:chgData name="Vincent Bok - SuitIT" userId="2839a2e6-4c7f-4005-967e-62d113571a51" providerId="ADAL" clId="{529896C8-8A8C-410E-805D-E260E83E67F1}" dt="2024-02-28T23:28:23.766" v="705" actId="26606"/>
          <ac:spMkLst>
            <pc:docMk/>
            <pc:sldMk cId="600380746" sldId="280"/>
            <ac:spMk id="9" creationId="{9B37791B-B040-4694-BFDC-8DD132D86E8E}"/>
          </ac:spMkLst>
        </pc:spChg>
        <pc:spChg chg="add del">
          <ac:chgData name="Vincent Bok - SuitIT" userId="2839a2e6-4c7f-4005-967e-62d113571a51" providerId="ADAL" clId="{529896C8-8A8C-410E-805D-E260E83E67F1}" dt="2024-02-28T23:28:27.067" v="707" actId="26606"/>
          <ac:spMkLst>
            <pc:docMk/>
            <pc:sldMk cId="600380746" sldId="280"/>
            <ac:spMk id="10" creationId="{7115DC02-2F1A-42B8-AED2-831CAF26C97A}"/>
          </ac:spMkLst>
        </pc:spChg>
        <pc:spChg chg="add del">
          <ac:chgData name="Vincent Bok - SuitIT" userId="2839a2e6-4c7f-4005-967e-62d113571a51" providerId="ADAL" clId="{529896C8-8A8C-410E-805D-E260E83E67F1}" dt="2024-02-28T23:28:23.766" v="705" actId="26606"/>
          <ac:spMkLst>
            <pc:docMk/>
            <pc:sldMk cId="600380746" sldId="280"/>
            <ac:spMk id="11" creationId="{117E1A5F-4E44-495B-9C48-A5314F5BAF0F}"/>
          </ac:spMkLst>
        </pc:spChg>
        <pc:spChg chg="add del">
          <ac:chgData name="Vincent Bok - SuitIT" userId="2839a2e6-4c7f-4005-967e-62d113571a51" providerId="ADAL" clId="{529896C8-8A8C-410E-805D-E260E83E67F1}" dt="2024-02-28T23:28:27.067" v="707" actId="26606"/>
          <ac:spMkLst>
            <pc:docMk/>
            <pc:sldMk cId="600380746" sldId="280"/>
            <ac:spMk id="12" creationId="{1D22E552-66C7-44E9-B796-23474BB45FE5}"/>
          </ac:spMkLst>
        </pc:spChg>
        <pc:spChg chg="add del">
          <ac:chgData name="Vincent Bok - SuitIT" userId="2839a2e6-4c7f-4005-967e-62d113571a51" providerId="ADAL" clId="{529896C8-8A8C-410E-805D-E260E83E67F1}" dt="2024-02-28T23:28:34.285" v="709" actId="26606"/>
          <ac:spMkLst>
            <pc:docMk/>
            <pc:sldMk cId="600380746" sldId="280"/>
            <ac:spMk id="17" creationId="{5964CBE2-084A-47DF-A704-CF5F6217B569}"/>
          </ac:spMkLst>
        </pc:spChg>
        <pc:spChg chg="add del">
          <ac:chgData name="Vincent Bok - SuitIT" userId="2839a2e6-4c7f-4005-967e-62d113571a51" providerId="ADAL" clId="{529896C8-8A8C-410E-805D-E260E83E67F1}" dt="2024-02-28T23:28:34.285" v="709" actId="26606"/>
          <ac:spMkLst>
            <pc:docMk/>
            <pc:sldMk cId="600380746" sldId="280"/>
            <ac:spMk id="18" creationId="{ABF902DF-A3FF-4803-9779-F222B2A833CC}"/>
          </ac:spMkLst>
        </pc:spChg>
        <pc:spChg chg="add del">
          <ac:chgData name="Vincent Bok - SuitIT" userId="2839a2e6-4c7f-4005-967e-62d113571a51" providerId="ADAL" clId="{529896C8-8A8C-410E-805D-E260E83E67F1}" dt="2024-02-28T23:28:34.285" v="709" actId="26606"/>
          <ac:spMkLst>
            <pc:docMk/>
            <pc:sldMk cId="600380746" sldId="280"/>
            <ac:spMk id="19" creationId="{56E4B737-02C7-4E4A-B46C-1EC18F59CD18}"/>
          </ac:spMkLst>
        </pc:spChg>
        <pc:spChg chg="add del">
          <ac:chgData name="Vincent Bok - SuitIT" userId="2839a2e6-4c7f-4005-967e-62d113571a51" providerId="ADAL" clId="{529896C8-8A8C-410E-805D-E260E83E67F1}" dt="2024-02-28T23:29:04.869" v="713" actId="26606"/>
          <ac:spMkLst>
            <pc:docMk/>
            <pc:sldMk cId="600380746" sldId="280"/>
            <ac:spMk id="21" creationId="{C5486FEF-95C5-433A-8B8C-9C07A3C3881D}"/>
          </ac:spMkLst>
        </pc:spChg>
        <pc:spChg chg="add del">
          <ac:chgData name="Vincent Bok - SuitIT" userId="2839a2e6-4c7f-4005-967e-62d113571a51" providerId="ADAL" clId="{529896C8-8A8C-410E-805D-E260E83E67F1}" dt="2024-02-28T23:29:04.869" v="713" actId="26606"/>
          <ac:spMkLst>
            <pc:docMk/>
            <pc:sldMk cId="600380746" sldId="280"/>
            <ac:spMk id="22" creationId="{1E12D6AD-7096-45BB-9C02-468B2704C158}"/>
          </ac:spMkLst>
        </pc:spChg>
        <pc:spChg chg="add del">
          <ac:chgData name="Vincent Bok - SuitIT" userId="2839a2e6-4c7f-4005-967e-62d113571a51" providerId="ADAL" clId="{529896C8-8A8C-410E-805D-E260E83E67F1}" dt="2024-02-28T23:29:04.869" v="713" actId="26606"/>
          <ac:spMkLst>
            <pc:docMk/>
            <pc:sldMk cId="600380746" sldId="280"/>
            <ac:spMk id="23" creationId="{39953252-97DE-4766-B2F6-E4FDA2FDA6A5}"/>
          </ac:spMkLst>
        </pc:spChg>
        <pc:spChg chg="add">
          <ac:chgData name="Vincent Bok - SuitIT" userId="2839a2e6-4c7f-4005-967e-62d113571a51" providerId="ADAL" clId="{529896C8-8A8C-410E-805D-E260E83E67F1}" dt="2024-02-28T23:29:04.869" v="713" actId="26606"/>
          <ac:spMkLst>
            <pc:docMk/>
            <pc:sldMk cId="600380746" sldId="280"/>
            <ac:spMk id="28" creationId="{C5486FEF-95C5-433A-8B8C-9C07A3C3881D}"/>
          </ac:spMkLst>
        </pc:spChg>
        <pc:spChg chg="add">
          <ac:chgData name="Vincent Bok - SuitIT" userId="2839a2e6-4c7f-4005-967e-62d113571a51" providerId="ADAL" clId="{529896C8-8A8C-410E-805D-E260E83E67F1}" dt="2024-02-28T23:29:04.869" v="713" actId="26606"/>
          <ac:spMkLst>
            <pc:docMk/>
            <pc:sldMk cId="600380746" sldId="280"/>
            <ac:spMk id="30" creationId="{1E12D6AD-7096-45BB-9C02-468B2704C158}"/>
          </ac:spMkLst>
        </pc:spChg>
        <pc:spChg chg="add">
          <ac:chgData name="Vincent Bok - SuitIT" userId="2839a2e6-4c7f-4005-967e-62d113571a51" providerId="ADAL" clId="{529896C8-8A8C-410E-805D-E260E83E67F1}" dt="2024-02-28T23:29:04.869" v="713" actId="26606"/>
          <ac:spMkLst>
            <pc:docMk/>
            <pc:sldMk cId="600380746" sldId="280"/>
            <ac:spMk id="32" creationId="{39953252-97DE-4766-B2F6-E4FDA2FDA6A5}"/>
          </ac:spMkLst>
        </pc:spChg>
        <pc:grpChg chg="add del">
          <ac:chgData name="Vincent Bok - SuitIT" userId="2839a2e6-4c7f-4005-967e-62d113571a51" providerId="ADAL" clId="{529896C8-8A8C-410E-805D-E260E83E67F1}" dt="2024-02-28T23:28:34.285" v="709" actId="26606"/>
          <ac:grpSpMkLst>
            <pc:docMk/>
            <pc:sldMk cId="600380746" sldId="280"/>
            <ac:grpSpMk id="14" creationId="{B92D19ED-1A05-473D-A7EB-F9E31AAF9469}"/>
          </ac:grpSpMkLst>
        </pc:grpChg>
        <pc:picChg chg="add del">
          <ac:chgData name="Vincent Bok - SuitIT" userId="2839a2e6-4c7f-4005-967e-62d113571a51" providerId="ADAL" clId="{529896C8-8A8C-410E-805D-E260E83E67F1}" dt="2024-02-28T23:28:23.766" v="705" actId="26606"/>
          <ac:picMkLst>
            <pc:docMk/>
            <pc:sldMk cId="600380746" sldId="280"/>
            <ac:picMk id="5" creationId="{2D29D027-7C89-CE70-720F-436B84D4178D}"/>
          </ac:picMkLst>
        </pc:picChg>
      </pc:sldChg>
      <pc:sldChg chg="new del">
        <pc:chgData name="Vincent Bok - SuitIT" userId="2839a2e6-4c7f-4005-967e-62d113571a51" providerId="ADAL" clId="{529896C8-8A8C-410E-805D-E260E83E67F1}" dt="2024-02-28T23:10:16.769" v="417" actId="680"/>
        <pc:sldMkLst>
          <pc:docMk/>
          <pc:sldMk cId="2679337179" sldId="280"/>
        </pc:sldMkLst>
      </pc:sldChg>
      <pc:sldChg chg="modSp new mod">
        <pc:chgData name="Vincent Bok - SuitIT" userId="2839a2e6-4c7f-4005-967e-62d113571a51" providerId="ADAL" clId="{529896C8-8A8C-410E-805D-E260E83E67F1}" dt="2024-02-29T15:59:09.447" v="1475" actId="20577"/>
        <pc:sldMkLst>
          <pc:docMk/>
          <pc:sldMk cId="1756657436" sldId="281"/>
        </pc:sldMkLst>
        <pc:spChg chg="mod">
          <ac:chgData name="Vincent Bok - SuitIT" userId="2839a2e6-4c7f-4005-967e-62d113571a51" providerId="ADAL" clId="{529896C8-8A8C-410E-805D-E260E83E67F1}" dt="2024-02-29T13:55:44.851" v="925" actId="20577"/>
          <ac:spMkLst>
            <pc:docMk/>
            <pc:sldMk cId="1756657436" sldId="281"/>
            <ac:spMk id="2" creationId="{0EA27387-8AFA-1103-877E-B156437292A4}"/>
          </ac:spMkLst>
        </pc:spChg>
        <pc:spChg chg="mod">
          <ac:chgData name="Vincent Bok - SuitIT" userId="2839a2e6-4c7f-4005-967e-62d113571a51" providerId="ADAL" clId="{529896C8-8A8C-410E-805D-E260E83E67F1}" dt="2024-02-29T15:59:09.447" v="1475" actId="20577"/>
          <ac:spMkLst>
            <pc:docMk/>
            <pc:sldMk cId="1756657436" sldId="281"/>
            <ac:spMk id="3" creationId="{EF4EDE29-9EAA-9109-CCDD-9CD2464C3A1C}"/>
          </ac:spMkLst>
        </pc:spChg>
      </pc:sldChg>
      <pc:sldChg chg="modSp new mod">
        <pc:chgData name="Vincent Bok - SuitIT" userId="2839a2e6-4c7f-4005-967e-62d113571a51" providerId="ADAL" clId="{529896C8-8A8C-410E-805D-E260E83E67F1}" dt="2024-02-29T15:50:58.446" v="1050" actId="20577"/>
        <pc:sldMkLst>
          <pc:docMk/>
          <pc:sldMk cId="3739568993" sldId="282"/>
        </pc:sldMkLst>
        <pc:spChg chg="mod">
          <ac:chgData name="Vincent Bok - SuitIT" userId="2839a2e6-4c7f-4005-967e-62d113571a51" providerId="ADAL" clId="{529896C8-8A8C-410E-805D-E260E83E67F1}" dt="2024-02-29T15:50:10.858" v="955" actId="20577"/>
          <ac:spMkLst>
            <pc:docMk/>
            <pc:sldMk cId="3739568993" sldId="282"/>
            <ac:spMk id="2" creationId="{B9B72E74-433D-D2DC-07E7-FBB13C2852D6}"/>
          </ac:spMkLst>
        </pc:spChg>
        <pc:spChg chg="mod">
          <ac:chgData name="Vincent Bok - SuitIT" userId="2839a2e6-4c7f-4005-967e-62d113571a51" providerId="ADAL" clId="{529896C8-8A8C-410E-805D-E260E83E67F1}" dt="2024-02-29T15:50:58.446" v="1050" actId="20577"/>
          <ac:spMkLst>
            <pc:docMk/>
            <pc:sldMk cId="3739568993" sldId="282"/>
            <ac:spMk id="3" creationId="{96642395-7481-C083-73B6-BD40A0015A03}"/>
          </ac:spMkLst>
        </pc:spChg>
      </pc:sldChg>
      <pc:sldChg chg="modSp new mod">
        <pc:chgData name="Vincent Bok - SuitIT" userId="2839a2e6-4c7f-4005-967e-62d113571a51" providerId="ADAL" clId="{529896C8-8A8C-410E-805D-E260E83E67F1}" dt="2024-02-29T15:51:52.863" v="1060"/>
        <pc:sldMkLst>
          <pc:docMk/>
          <pc:sldMk cId="1389393851" sldId="283"/>
        </pc:sldMkLst>
        <pc:spChg chg="mod">
          <ac:chgData name="Vincent Bok - SuitIT" userId="2839a2e6-4c7f-4005-967e-62d113571a51" providerId="ADAL" clId="{529896C8-8A8C-410E-805D-E260E83E67F1}" dt="2024-02-29T15:51:33.094" v="1058" actId="20577"/>
          <ac:spMkLst>
            <pc:docMk/>
            <pc:sldMk cId="1389393851" sldId="283"/>
            <ac:spMk id="2" creationId="{348B3A4F-D776-C9E2-2F98-2187EE1A55F3}"/>
          </ac:spMkLst>
        </pc:spChg>
        <pc:spChg chg="mod">
          <ac:chgData name="Vincent Bok - SuitIT" userId="2839a2e6-4c7f-4005-967e-62d113571a51" providerId="ADAL" clId="{529896C8-8A8C-410E-805D-E260E83E67F1}" dt="2024-02-29T15:51:52.863" v="1060"/>
          <ac:spMkLst>
            <pc:docMk/>
            <pc:sldMk cId="1389393851" sldId="283"/>
            <ac:spMk id="3" creationId="{C722BA0C-25E0-446D-6476-7C95BA615881}"/>
          </ac:spMkLst>
        </pc:spChg>
      </pc:sldChg>
      <pc:sldChg chg="modSp new mod">
        <pc:chgData name="Vincent Bok - SuitIT" userId="2839a2e6-4c7f-4005-967e-62d113571a51" providerId="ADAL" clId="{529896C8-8A8C-410E-805D-E260E83E67F1}" dt="2024-02-29T15:52:24.466" v="1085"/>
        <pc:sldMkLst>
          <pc:docMk/>
          <pc:sldMk cId="2860422363" sldId="284"/>
        </pc:sldMkLst>
        <pc:spChg chg="mod">
          <ac:chgData name="Vincent Bok - SuitIT" userId="2839a2e6-4c7f-4005-967e-62d113571a51" providerId="ADAL" clId="{529896C8-8A8C-410E-805D-E260E83E67F1}" dt="2024-02-29T15:52:06.891" v="1083" actId="20577"/>
          <ac:spMkLst>
            <pc:docMk/>
            <pc:sldMk cId="2860422363" sldId="284"/>
            <ac:spMk id="2" creationId="{2ECB34C5-F07B-CA48-E40B-7F82F958E855}"/>
          </ac:spMkLst>
        </pc:spChg>
        <pc:spChg chg="mod">
          <ac:chgData name="Vincent Bok - SuitIT" userId="2839a2e6-4c7f-4005-967e-62d113571a51" providerId="ADAL" clId="{529896C8-8A8C-410E-805D-E260E83E67F1}" dt="2024-02-29T15:52:24.466" v="1085"/>
          <ac:spMkLst>
            <pc:docMk/>
            <pc:sldMk cId="2860422363" sldId="284"/>
            <ac:spMk id="3" creationId="{DB4B3F4C-4979-4B00-9C64-A2996FC99723}"/>
          </ac:spMkLst>
        </pc:spChg>
      </pc:sldChg>
      <pc:sldChg chg="modSp new mod">
        <pc:chgData name="Vincent Bok - SuitIT" userId="2839a2e6-4c7f-4005-967e-62d113571a51" providerId="ADAL" clId="{529896C8-8A8C-410E-805D-E260E83E67F1}" dt="2024-02-29T15:53:13.672" v="1124" actId="20577"/>
        <pc:sldMkLst>
          <pc:docMk/>
          <pc:sldMk cId="1527686108" sldId="285"/>
        </pc:sldMkLst>
        <pc:spChg chg="mod">
          <ac:chgData name="Vincent Bok - SuitIT" userId="2839a2e6-4c7f-4005-967e-62d113571a51" providerId="ADAL" clId="{529896C8-8A8C-410E-805D-E260E83E67F1}" dt="2024-02-29T15:52:39.358" v="1116" actId="20577"/>
          <ac:spMkLst>
            <pc:docMk/>
            <pc:sldMk cId="1527686108" sldId="285"/>
            <ac:spMk id="2" creationId="{ED95C4D2-08CA-ACA0-D554-5C721C6499F9}"/>
          </ac:spMkLst>
        </pc:spChg>
        <pc:spChg chg="mod">
          <ac:chgData name="Vincent Bok - SuitIT" userId="2839a2e6-4c7f-4005-967e-62d113571a51" providerId="ADAL" clId="{529896C8-8A8C-410E-805D-E260E83E67F1}" dt="2024-02-29T15:53:13.672" v="1124" actId="20577"/>
          <ac:spMkLst>
            <pc:docMk/>
            <pc:sldMk cId="1527686108" sldId="285"/>
            <ac:spMk id="3" creationId="{4E249B43-AC58-E546-65F6-8A78DE694E2E}"/>
          </ac:spMkLst>
        </pc:sp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DED900-CC35-49B2-8FF4-784DDBA7F3C5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E850F99-69C5-405D-8D57-2932583FD47A}">
      <dgm:prSet/>
      <dgm:spPr/>
      <dgm:t>
        <a:bodyPr/>
        <a:lstStyle/>
        <a:p>
          <a:r>
            <a:rPr lang="en-US" dirty="0"/>
            <a:t>Goals of this training</a:t>
          </a:r>
        </a:p>
      </dgm:t>
    </dgm:pt>
    <dgm:pt modelId="{AB604BC2-AB72-4D04-9E56-FDC3762E9C80}" type="parTrans" cxnId="{EC497ABE-5A22-4BEF-928A-C50703114B96}">
      <dgm:prSet/>
      <dgm:spPr/>
      <dgm:t>
        <a:bodyPr/>
        <a:lstStyle/>
        <a:p>
          <a:endParaRPr lang="en-US"/>
        </a:p>
      </dgm:t>
    </dgm:pt>
    <dgm:pt modelId="{DA0ED64F-0DFF-4EF4-8AB3-0CF2ABF8813F}" type="sibTrans" cxnId="{EC497ABE-5A22-4BEF-928A-C50703114B96}">
      <dgm:prSet/>
      <dgm:spPr/>
      <dgm:t>
        <a:bodyPr/>
        <a:lstStyle/>
        <a:p>
          <a:endParaRPr lang="en-US"/>
        </a:p>
      </dgm:t>
    </dgm:pt>
    <dgm:pt modelId="{2B70E7A0-F570-4E29-8333-28C5C03DDD8B}">
      <dgm:prSet/>
      <dgm:spPr/>
      <dgm:t>
        <a:bodyPr/>
        <a:lstStyle/>
        <a:p>
          <a:r>
            <a:rPr lang="en-US" dirty="0"/>
            <a:t>Introduction to </a:t>
          </a:r>
          <a:r>
            <a:rPr lang="en-US" dirty="0" err="1"/>
            <a:t>Powershell</a:t>
          </a:r>
          <a:r>
            <a:rPr lang="en-US" dirty="0"/>
            <a:t> </a:t>
          </a:r>
        </a:p>
      </dgm:t>
    </dgm:pt>
    <dgm:pt modelId="{7E2E0636-DBE9-4A1E-93D1-E50F03ACF935}" type="parTrans" cxnId="{4150C656-E841-44A7-8220-54E05E817325}">
      <dgm:prSet/>
      <dgm:spPr/>
      <dgm:t>
        <a:bodyPr/>
        <a:lstStyle/>
        <a:p>
          <a:endParaRPr lang="en-US"/>
        </a:p>
      </dgm:t>
    </dgm:pt>
    <dgm:pt modelId="{A1DBE48E-86B8-45BB-B934-BB6AB0D53A78}" type="sibTrans" cxnId="{4150C656-E841-44A7-8220-54E05E817325}">
      <dgm:prSet/>
      <dgm:spPr/>
      <dgm:t>
        <a:bodyPr/>
        <a:lstStyle/>
        <a:p>
          <a:endParaRPr lang="en-US"/>
        </a:p>
      </dgm:t>
    </dgm:pt>
    <dgm:pt modelId="{086D5E46-3518-4EF6-A1DB-03E711945D00}">
      <dgm:prSet/>
      <dgm:spPr/>
      <dgm:t>
        <a:bodyPr/>
        <a:lstStyle/>
        <a:p>
          <a:r>
            <a:rPr lang="en-US" dirty="0"/>
            <a:t>Datatypes &amp; variables</a:t>
          </a:r>
        </a:p>
      </dgm:t>
    </dgm:pt>
    <dgm:pt modelId="{64360304-43BB-469C-B902-C42F6560132D}" type="parTrans" cxnId="{15864B24-C770-4956-A8C7-709392483FB8}">
      <dgm:prSet/>
      <dgm:spPr/>
      <dgm:t>
        <a:bodyPr/>
        <a:lstStyle/>
        <a:p>
          <a:endParaRPr lang="en-US"/>
        </a:p>
      </dgm:t>
    </dgm:pt>
    <dgm:pt modelId="{582F6B8D-A7F2-459A-B091-4A49F15B9BDD}" type="sibTrans" cxnId="{15864B24-C770-4956-A8C7-709392483FB8}">
      <dgm:prSet/>
      <dgm:spPr/>
      <dgm:t>
        <a:bodyPr/>
        <a:lstStyle/>
        <a:p>
          <a:endParaRPr lang="en-US"/>
        </a:p>
      </dgm:t>
    </dgm:pt>
    <dgm:pt modelId="{3D5369A4-6BD1-4035-A801-B1ADE1BFF924}">
      <dgm:prSet/>
      <dgm:spPr/>
      <dgm:t>
        <a:bodyPr/>
        <a:lstStyle/>
        <a:p>
          <a:r>
            <a:rPr lang="en-US" dirty="0"/>
            <a:t>Statements</a:t>
          </a:r>
        </a:p>
      </dgm:t>
    </dgm:pt>
    <dgm:pt modelId="{BD7D9A10-1887-4884-804A-01DA275D1276}" type="parTrans" cxnId="{9C89836F-7626-4A3C-A044-E6E7C7E2DE39}">
      <dgm:prSet/>
      <dgm:spPr/>
      <dgm:t>
        <a:bodyPr/>
        <a:lstStyle/>
        <a:p>
          <a:endParaRPr lang="en-US"/>
        </a:p>
      </dgm:t>
    </dgm:pt>
    <dgm:pt modelId="{B0EC409D-E49E-4D66-B3BD-9E4343027BB6}" type="sibTrans" cxnId="{9C89836F-7626-4A3C-A044-E6E7C7E2DE39}">
      <dgm:prSet/>
      <dgm:spPr/>
      <dgm:t>
        <a:bodyPr/>
        <a:lstStyle/>
        <a:p>
          <a:endParaRPr lang="en-US"/>
        </a:p>
      </dgm:t>
    </dgm:pt>
    <dgm:pt modelId="{41537BBE-953F-40B7-9CB2-3902DC7B1B55}">
      <dgm:prSet/>
      <dgm:spPr/>
      <dgm:t>
        <a:bodyPr/>
        <a:lstStyle/>
        <a:p>
          <a:r>
            <a:rPr lang="en-US" dirty="0"/>
            <a:t>Cmdlets vs Functions</a:t>
          </a:r>
        </a:p>
      </dgm:t>
    </dgm:pt>
    <dgm:pt modelId="{AD965BB4-1B6E-4DAC-8FF8-45FBB85C6EBF}" type="parTrans" cxnId="{B842BF25-D09F-4223-8BDD-881E2C6B71B7}">
      <dgm:prSet/>
      <dgm:spPr/>
      <dgm:t>
        <a:bodyPr/>
        <a:lstStyle/>
        <a:p>
          <a:endParaRPr lang="en-US"/>
        </a:p>
      </dgm:t>
    </dgm:pt>
    <dgm:pt modelId="{2E05C5BB-9E75-4088-84C8-1C4693A15A50}" type="sibTrans" cxnId="{B842BF25-D09F-4223-8BDD-881E2C6B71B7}">
      <dgm:prSet/>
      <dgm:spPr/>
      <dgm:t>
        <a:bodyPr/>
        <a:lstStyle/>
        <a:p>
          <a:endParaRPr lang="en-US"/>
        </a:p>
      </dgm:t>
    </dgm:pt>
    <dgm:pt modelId="{262EDF20-CBC6-480B-BE55-EED8951AC9B0}">
      <dgm:prSet/>
      <dgm:spPr/>
      <dgm:t>
        <a:bodyPr/>
        <a:lstStyle/>
        <a:p>
          <a:r>
            <a:rPr lang="en-US"/>
            <a:t>Modules</a:t>
          </a:r>
        </a:p>
      </dgm:t>
    </dgm:pt>
    <dgm:pt modelId="{DCD43342-98F9-43B1-9618-200EDA45B7DE}" type="parTrans" cxnId="{323914FC-FD05-40AB-B548-807FF05BBA62}">
      <dgm:prSet/>
      <dgm:spPr/>
      <dgm:t>
        <a:bodyPr/>
        <a:lstStyle/>
        <a:p>
          <a:endParaRPr lang="en-US"/>
        </a:p>
      </dgm:t>
    </dgm:pt>
    <dgm:pt modelId="{77D6F6A1-7427-4481-9B59-7F602AE1019B}" type="sibTrans" cxnId="{323914FC-FD05-40AB-B548-807FF05BBA62}">
      <dgm:prSet/>
      <dgm:spPr/>
      <dgm:t>
        <a:bodyPr/>
        <a:lstStyle/>
        <a:p>
          <a:endParaRPr lang="en-US"/>
        </a:p>
      </dgm:t>
    </dgm:pt>
    <dgm:pt modelId="{E29C2AD8-CFAB-4800-91FC-136DF9006CA6}">
      <dgm:prSet/>
      <dgm:spPr/>
      <dgm:t>
        <a:bodyPr/>
        <a:lstStyle/>
        <a:p>
          <a:r>
            <a:rPr lang="en-US" dirty="0" err="1"/>
            <a:t>Powershell</a:t>
          </a:r>
          <a:r>
            <a:rPr lang="en-US" dirty="0"/>
            <a:t> and GIT</a:t>
          </a:r>
        </a:p>
      </dgm:t>
    </dgm:pt>
    <dgm:pt modelId="{19F14E5E-6B29-41CC-9823-5BC7A9E5B1EE}" type="parTrans" cxnId="{F7FE492C-9F4A-4B74-B569-852EB58D9EE8}">
      <dgm:prSet/>
      <dgm:spPr/>
      <dgm:t>
        <a:bodyPr/>
        <a:lstStyle/>
        <a:p>
          <a:endParaRPr lang="en-US"/>
        </a:p>
      </dgm:t>
    </dgm:pt>
    <dgm:pt modelId="{A82959CE-970F-420B-81EE-2D07995CACE9}" type="sibTrans" cxnId="{F7FE492C-9F4A-4B74-B569-852EB58D9EE8}">
      <dgm:prSet/>
      <dgm:spPr/>
      <dgm:t>
        <a:bodyPr/>
        <a:lstStyle/>
        <a:p>
          <a:endParaRPr lang="en-US"/>
        </a:p>
      </dgm:t>
    </dgm:pt>
    <dgm:pt modelId="{9CDEACD1-2471-4BBC-AE2A-09CB43CB7016}">
      <dgm:prSet/>
      <dgm:spPr/>
      <dgm:t>
        <a:bodyPr/>
        <a:lstStyle/>
        <a:p>
          <a:r>
            <a:rPr lang="en-US"/>
            <a:t>Getting started with basic scripting</a:t>
          </a:r>
        </a:p>
      </dgm:t>
    </dgm:pt>
    <dgm:pt modelId="{B37919B5-8F23-491E-AB7E-4D1621CA6815}" type="parTrans" cxnId="{0CBB74B0-1479-4AA9-94CB-7B74CD21762F}">
      <dgm:prSet/>
      <dgm:spPr/>
      <dgm:t>
        <a:bodyPr/>
        <a:lstStyle/>
        <a:p>
          <a:endParaRPr lang="en-US"/>
        </a:p>
      </dgm:t>
    </dgm:pt>
    <dgm:pt modelId="{A9BA5773-703F-4480-B119-6018BC666811}" type="sibTrans" cxnId="{0CBB74B0-1479-4AA9-94CB-7B74CD21762F}">
      <dgm:prSet/>
      <dgm:spPr/>
      <dgm:t>
        <a:bodyPr/>
        <a:lstStyle/>
        <a:p>
          <a:endParaRPr lang="en-US"/>
        </a:p>
      </dgm:t>
    </dgm:pt>
    <dgm:pt modelId="{76F4D7F0-D667-4F3E-867E-C32071BCD8C1}">
      <dgm:prSet/>
      <dgm:spPr/>
      <dgm:t>
        <a:bodyPr/>
        <a:lstStyle/>
        <a:p>
          <a:r>
            <a:rPr lang="en-US" dirty="0"/>
            <a:t>Operators</a:t>
          </a:r>
        </a:p>
      </dgm:t>
    </dgm:pt>
    <dgm:pt modelId="{3443DDE3-5D3F-4424-B198-477C8B9905F5}" type="parTrans" cxnId="{C8CCA687-F9D3-4476-882E-0AE5D0DA2FD7}">
      <dgm:prSet/>
      <dgm:spPr/>
      <dgm:t>
        <a:bodyPr/>
        <a:lstStyle/>
        <a:p>
          <a:endParaRPr lang="en-NL"/>
        </a:p>
      </dgm:t>
    </dgm:pt>
    <dgm:pt modelId="{13B836FF-67E9-4D71-A1D2-8A67AC63C0C0}" type="sibTrans" cxnId="{C8CCA687-F9D3-4476-882E-0AE5D0DA2FD7}">
      <dgm:prSet/>
      <dgm:spPr/>
      <dgm:t>
        <a:bodyPr/>
        <a:lstStyle/>
        <a:p>
          <a:endParaRPr lang="en-NL"/>
        </a:p>
      </dgm:t>
    </dgm:pt>
    <dgm:pt modelId="{0794B22B-9654-4CAD-9544-A69A0ABEC0EB}" type="pres">
      <dgm:prSet presAssocID="{4EDED900-CC35-49B2-8FF4-784DDBA7F3C5}" presName="vert0" presStyleCnt="0">
        <dgm:presLayoutVars>
          <dgm:dir/>
          <dgm:animOne val="branch"/>
          <dgm:animLvl val="lvl"/>
        </dgm:presLayoutVars>
      </dgm:prSet>
      <dgm:spPr/>
    </dgm:pt>
    <dgm:pt modelId="{7F79B08C-BE05-435E-B12A-2E2DE5443B79}" type="pres">
      <dgm:prSet presAssocID="{0E850F99-69C5-405D-8D57-2932583FD47A}" presName="thickLine" presStyleLbl="alignNode1" presStyleIdx="0" presStyleCnt="9"/>
      <dgm:spPr/>
    </dgm:pt>
    <dgm:pt modelId="{7979A8E0-7285-4D6F-87A3-55AD082DD7F5}" type="pres">
      <dgm:prSet presAssocID="{0E850F99-69C5-405D-8D57-2932583FD47A}" presName="horz1" presStyleCnt="0"/>
      <dgm:spPr/>
    </dgm:pt>
    <dgm:pt modelId="{AF59E525-4460-462F-8DF5-8F2956421FE6}" type="pres">
      <dgm:prSet presAssocID="{0E850F99-69C5-405D-8D57-2932583FD47A}" presName="tx1" presStyleLbl="revTx" presStyleIdx="0" presStyleCnt="9"/>
      <dgm:spPr/>
    </dgm:pt>
    <dgm:pt modelId="{3BCE95CF-742E-40DC-9C24-E182960BAFC3}" type="pres">
      <dgm:prSet presAssocID="{0E850F99-69C5-405D-8D57-2932583FD47A}" presName="vert1" presStyleCnt="0"/>
      <dgm:spPr/>
    </dgm:pt>
    <dgm:pt modelId="{CA125F05-B925-4B44-9283-8DDE86861085}" type="pres">
      <dgm:prSet presAssocID="{2B70E7A0-F570-4E29-8333-28C5C03DDD8B}" presName="thickLine" presStyleLbl="alignNode1" presStyleIdx="1" presStyleCnt="9"/>
      <dgm:spPr/>
    </dgm:pt>
    <dgm:pt modelId="{2581C616-AD4A-4087-B327-C76F76427C0E}" type="pres">
      <dgm:prSet presAssocID="{2B70E7A0-F570-4E29-8333-28C5C03DDD8B}" presName="horz1" presStyleCnt="0"/>
      <dgm:spPr/>
    </dgm:pt>
    <dgm:pt modelId="{386BF1F6-8330-4D70-9FCA-C955983F73BC}" type="pres">
      <dgm:prSet presAssocID="{2B70E7A0-F570-4E29-8333-28C5C03DDD8B}" presName="tx1" presStyleLbl="revTx" presStyleIdx="1" presStyleCnt="9"/>
      <dgm:spPr/>
    </dgm:pt>
    <dgm:pt modelId="{AFB11012-55C3-42BE-9BDB-225A2B7E03E3}" type="pres">
      <dgm:prSet presAssocID="{2B70E7A0-F570-4E29-8333-28C5C03DDD8B}" presName="vert1" presStyleCnt="0"/>
      <dgm:spPr/>
    </dgm:pt>
    <dgm:pt modelId="{8622755F-AFE5-41E4-B7C4-D2EDE9025874}" type="pres">
      <dgm:prSet presAssocID="{086D5E46-3518-4EF6-A1DB-03E711945D00}" presName="thickLine" presStyleLbl="alignNode1" presStyleIdx="2" presStyleCnt="9"/>
      <dgm:spPr/>
    </dgm:pt>
    <dgm:pt modelId="{678DCBCF-FEBD-46DE-8F88-C195FB0E95CA}" type="pres">
      <dgm:prSet presAssocID="{086D5E46-3518-4EF6-A1DB-03E711945D00}" presName="horz1" presStyleCnt="0"/>
      <dgm:spPr/>
    </dgm:pt>
    <dgm:pt modelId="{08E3613B-D060-49C2-BDCF-D65F8A999100}" type="pres">
      <dgm:prSet presAssocID="{086D5E46-3518-4EF6-A1DB-03E711945D00}" presName="tx1" presStyleLbl="revTx" presStyleIdx="2" presStyleCnt="9"/>
      <dgm:spPr/>
    </dgm:pt>
    <dgm:pt modelId="{BFB62263-7E15-43AA-8C56-6588EF1D89D2}" type="pres">
      <dgm:prSet presAssocID="{086D5E46-3518-4EF6-A1DB-03E711945D00}" presName="vert1" presStyleCnt="0"/>
      <dgm:spPr/>
    </dgm:pt>
    <dgm:pt modelId="{38F7940D-A1BE-4ACD-A2BE-768F7E94EAE3}" type="pres">
      <dgm:prSet presAssocID="{76F4D7F0-D667-4F3E-867E-C32071BCD8C1}" presName="thickLine" presStyleLbl="alignNode1" presStyleIdx="3" presStyleCnt="9"/>
      <dgm:spPr/>
    </dgm:pt>
    <dgm:pt modelId="{DF3D5735-B64F-4203-BF50-DBB749CCC652}" type="pres">
      <dgm:prSet presAssocID="{76F4D7F0-D667-4F3E-867E-C32071BCD8C1}" presName="horz1" presStyleCnt="0"/>
      <dgm:spPr/>
    </dgm:pt>
    <dgm:pt modelId="{830883BB-ED19-441C-9FDE-721E7229D6C0}" type="pres">
      <dgm:prSet presAssocID="{76F4D7F0-D667-4F3E-867E-C32071BCD8C1}" presName="tx1" presStyleLbl="revTx" presStyleIdx="3" presStyleCnt="9"/>
      <dgm:spPr/>
    </dgm:pt>
    <dgm:pt modelId="{E44D51B6-527D-4F53-B3DF-1D81A62CFDC4}" type="pres">
      <dgm:prSet presAssocID="{76F4D7F0-D667-4F3E-867E-C32071BCD8C1}" presName="vert1" presStyleCnt="0"/>
      <dgm:spPr/>
    </dgm:pt>
    <dgm:pt modelId="{1DE7B86A-8849-4505-B9DA-27A610F3AEA5}" type="pres">
      <dgm:prSet presAssocID="{3D5369A4-6BD1-4035-A801-B1ADE1BFF924}" presName="thickLine" presStyleLbl="alignNode1" presStyleIdx="4" presStyleCnt="9"/>
      <dgm:spPr/>
    </dgm:pt>
    <dgm:pt modelId="{57C29AFC-FBB7-4A72-940D-3F362FBDF882}" type="pres">
      <dgm:prSet presAssocID="{3D5369A4-6BD1-4035-A801-B1ADE1BFF924}" presName="horz1" presStyleCnt="0"/>
      <dgm:spPr/>
    </dgm:pt>
    <dgm:pt modelId="{A55EE93E-5594-42FE-85E5-52C9183E3CBB}" type="pres">
      <dgm:prSet presAssocID="{3D5369A4-6BD1-4035-A801-B1ADE1BFF924}" presName="tx1" presStyleLbl="revTx" presStyleIdx="4" presStyleCnt="9"/>
      <dgm:spPr/>
    </dgm:pt>
    <dgm:pt modelId="{825043D0-0F17-4D94-A838-440E5A36A17E}" type="pres">
      <dgm:prSet presAssocID="{3D5369A4-6BD1-4035-A801-B1ADE1BFF924}" presName="vert1" presStyleCnt="0"/>
      <dgm:spPr/>
    </dgm:pt>
    <dgm:pt modelId="{8BD45CB4-1BF3-49C4-BD3A-6BA409925F1D}" type="pres">
      <dgm:prSet presAssocID="{41537BBE-953F-40B7-9CB2-3902DC7B1B55}" presName="thickLine" presStyleLbl="alignNode1" presStyleIdx="5" presStyleCnt="9"/>
      <dgm:spPr/>
    </dgm:pt>
    <dgm:pt modelId="{7D8F70CA-87C3-48F0-A485-D1DF81F87110}" type="pres">
      <dgm:prSet presAssocID="{41537BBE-953F-40B7-9CB2-3902DC7B1B55}" presName="horz1" presStyleCnt="0"/>
      <dgm:spPr/>
    </dgm:pt>
    <dgm:pt modelId="{53FA114D-9036-44DE-945D-03B6F0DFC250}" type="pres">
      <dgm:prSet presAssocID="{41537BBE-953F-40B7-9CB2-3902DC7B1B55}" presName="tx1" presStyleLbl="revTx" presStyleIdx="5" presStyleCnt="9"/>
      <dgm:spPr/>
    </dgm:pt>
    <dgm:pt modelId="{A580C55B-5D77-4450-86FE-67DAE24B264B}" type="pres">
      <dgm:prSet presAssocID="{41537BBE-953F-40B7-9CB2-3902DC7B1B55}" presName="vert1" presStyleCnt="0"/>
      <dgm:spPr/>
    </dgm:pt>
    <dgm:pt modelId="{B7D2CA82-8CA9-4FF5-8CF5-1F524E622188}" type="pres">
      <dgm:prSet presAssocID="{262EDF20-CBC6-480B-BE55-EED8951AC9B0}" presName="thickLine" presStyleLbl="alignNode1" presStyleIdx="6" presStyleCnt="9"/>
      <dgm:spPr/>
    </dgm:pt>
    <dgm:pt modelId="{67BA498C-E34C-462F-8D00-0BCB91920149}" type="pres">
      <dgm:prSet presAssocID="{262EDF20-CBC6-480B-BE55-EED8951AC9B0}" presName="horz1" presStyleCnt="0"/>
      <dgm:spPr/>
    </dgm:pt>
    <dgm:pt modelId="{33DBEE0C-0E8F-4854-8DB7-36391A1D31D0}" type="pres">
      <dgm:prSet presAssocID="{262EDF20-CBC6-480B-BE55-EED8951AC9B0}" presName="tx1" presStyleLbl="revTx" presStyleIdx="6" presStyleCnt="9"/>
      <dgm:spPr/>
    </dgm:pt>
    <dgm:pt modelId="{8422F8A3-B38E-4E58-B4C6-4426F21B643A}" type="pres">
      <dgm:prSet presAssocID="{262EDF20-CBC6-480B-BE55-EED8951AC9B0}" presName="vert1" presStyleCnt="0"/>
      <dgm:spPr/>
    </dgm:pt>
    <dgm:pt modelId="{E75C384D-06ED-46D4-A992-22B61B47013C}" type="pres">
      <dgm:prSet presAssocID="{E29C2AD8-CFAB-4800-91FC-136DF9006CA6}" presName="thickLine" presStyleLbl="alignNode1" presStyleIdx="7" presStyleCnt="9"/>
      <dgm:spPr/>
    </dgm:pt>
    <dgm:pt modelId="{F35B984F-D969-4E6F-B0FA-63DA6297FFF9}" type="pres">
      <dgm:prSet presAssocID="{E29C2AD8-CFAB-4800-91FC-136DF9006CA6}" presName="horz1" presStyleCnt="0"/>
      <dgm:spPr/>
    </dgm:pt>
    <dgm:pt modelId="{21E17647-8452-4286-8B8C-01B26B1F3AD4}" type="pres">
      <dgm:prSet presAssocID="{E29C2AD8-CFAB-4800-91FC-136DF9006CA6}" presName="tx1" presStyleLbl="revTx" presStyleIdx="7" presStyleCnt="9"/>
      <dgm:spPr/>
    </dgm:pt>
    <dgm:pt modelId="{16FA8CE0-BD67-4F9C-A3A2-6E8E41FD124C}" type="pres">
      <dgm:prSet presAssocID="{E29C2AD8-CFAB-4800-91FC-136DF9006CA6}" presName="vert1" presStyleCnt="0"/>
      <dgm:spPr/>
    </dgm:pt>
    <dgm:pt modelId="{95AB261D-2E21-4F4F-B576-8EDFD6DB3660}" type="pres">
      <dgm:prSet presAssocID="{9CDEACD1-2471-4BBC-AE2A-09CB43CB7016}" presName="thickLine" presStyleLbl="alignNode1" presStyleIdx="8" presStyleCnt="9"/>
      <dgm:spPr/>
    </dgm:pt>
    <dgm:pt modelId="{34E06711-E370-40A4-92C7-B404132DAEB6}" type="pres">
      <dgm:prSet presAssocID="{9CDEACD1-2471-4BBC-AE2A-09CB43CB7016}" presName="horz1" presStyleCnt="0"/>
      <dgm:spPr/>
    </dgm:pt>
    <dgm:pt modelId="{A6E3C71E-26CA-4B4F-BDF6-FAE6C0CFBDC3}" type="pres">
      <dgm:prSet presAssocID="{9CDEACD1-2471-4BBC-AE2A-09CB43CB7016}" presName="tx1" presStyleLbl="revTx" presStyleIdx="8" presStyleCnt="9"/>
      <dgm:spPr/>
    </dgm:pt>
    <dgm:pt modelId="{7A11DDB6-B900-4F1F-A9B9-D93852755FD4}" type="pres">
      <dgm:prSet presAssocID="{9CDEACD1-2471-4BBC-AE2A-09CB43CB7016}" presName="vert1" presStyleCnt="0"/>
      <dgm:spPr/>
    </dgm:pt>
  </dgm:ptLst>
  <dgm:cxnLst>
    <dgm:cxn modelId="{14D65420-94DC-4811-8714-E41C21A10BB4}" type="presOf" srcId="{3D5369A4-6BD1-4035-A801-B1ADE1BFF924}" destId="{A55EE93E-5594-42FE-85E5-52C9183E3CBB}" srcOrd="0" destOrd="0" presId="urn:microsoft.com/office/officeart/2008/layout/LinedList"/>
    <dgm:cxn modelId="{15864B24-C770-4956-A8C7-709392483FB8}" srcId="{4EDED900-CC35-49B2-8FF4-784DDBA7F3C5}" destId="{086D5E46-3518-4EF6-A1DB-03E711945D00}" srcOrd="2" destOrd="0" parTransId="{64360304-43BB-469C-B902-C42F6560132D}" sibTransId="{582F6B8D-A7F2-459A-B091-4A49F15B9BDD}"/>
    <dgm:cxn modelId="{B842BF25-D09F-4223-8BDD-881E2C6B71B7}" srcId="{4EDED900-CC35-49B2-8FF4-784DDBA7F3C5}" destId="{41537BBE-953F-40B7-9CB2-3902DC7B1B55}" srcOrd="5" destOrd="0" parTransId="{AD965BB4-1B6E-4DAC-8FF8-45FBB85C6EBF}" sibTransId="{2E05C5BB-9E75-4088-84C8-1C4693A15A50}"/>
    <dgm:cxn modelId="{F7FE492C-9F4A-4B74-B569-852EB58D9EE8}" srcId="{4EDED900-CC35-49B2-8FF4-784DDBA7F3C5}" destId="{E29C2AD8-CFAB-4800-91FC-136DF9006CA6}" srcOrd="7" destOrd="0" parTransId="{19F14E5E-6B29-41CC-9823-5BC7A9E5B1EE}" sibTransId="{A82959CE-970F-420B-81EE-2D07995CACE9}"/>
    <dgm:cxn modelId="{495F853C-C51E-4A5C-BB5A-070F9CE89522}" type="presOf" srcId="{41537BBE-953F-40B7-9CB2-3902DC7B1B55}" destId="{53FA114D-9036-44DE-945D-03B6F0DFC250}" srcOrd="0" destOrd="0" presId="urn:microsoft.com/office/officeart/2008/layout/LinedList"/>
    <dgm:cxn modelId="{C919185C-A13C-4FFB-BF5B-9E97AE0E9FC8}" type="presOf" srcId="{4EDED900-CC35-49B2-8FF4-784DDBA7F3C5}" destId="{0794B22B-9654-4CAD-9544-A69A0ABEC0EB}" srcOrd="0" destOrd="0" presId="urn:microsoft.com/office/officeart/2008/layout/LinedList"/>
    <dgm:cxn modelId="{EEB9CB63-0746-47B1-A747-13CB7B6B729E}" type="presOf" srcId="{E29C2AD8-CFAB-4800-91FC-136DF9006CA6}" destId="{21E17647-8452-4286-8B8C-01B26B1F3AD4}" srcOrd="0" destOrd="0" presId="urn:microsoft.com/office/officeart/2008/layout/LinedList"/>
    <dgm:cxn modelId="{9C89836F-7626-4A3C-A044-E6E7C7E2DE39}" srcId="{4EDED900-CC35-49B2-8FF4-784DDBA7F3C5}" destId="{3D5369A4-6BD1-4035-A801-B1ADE1BFF924}" srcOrd="4" destOrd="0" parTransId="{BD7D9A10-1887-4884-804A-01DA275D1276}" sibTransId="{B0EC409D-E49E-4D66-B3BD-9E4343027BB6}"/>
    <dgm:cxn modelId="{4150C656-E841-44A7-8220-54E05E817325}" srcId="{4EDED900-CC35-49B2-8FF4-784DDBA7F3C5}" destId="{2B70E7A0-F570-4E29-8333-28C5C03DDD8B}" srcOrd="1" destOrd="0" parTransId="{7E2E0636-DBE9-4A1E-93D1-E50F03ACF935}" sibTransId="{A1DBE48E-86B8-45BB-B934-BB6AB0D53A78}"/>
    <dgm:cxn modelId="{53A15485-80F3-4E61-B562-D3882C777259}" type="presOf" srcId="{0E850F99-69C5-405D-8D57-2932583FD47A}" destId="{AF59E525-4460-462F-8DF5-8F2956421FE6}" srcOrd="0" destOrd="0" presId="urn:microsoft.com/office/officeart/2008/layout/LinedList"/>
    <dgm:cxn modelId="{C8CCA687-F9D3-4476-882E-0AE5D0DA2FD7}" srcId="{4EDED900-CC35-49B2-8FF4-784DDBA7F3C5}" destId="{76F4D7F0-D667-4F3E-867E-C32071BCD8C1}" srcOrd="3" destOrd="0" parTransId="{3443DDE3-5D3F-4424-B198-477C8B9905F5}" sibTransId="{13B836FF-67E9-4D71-A1D2-8A67AC63C0C0}"/>
    <dgm:cxn modelId="{C07370A4-902C-4AD2-B29C-136C78A81DD5}" type="presOf" srcId="{9CDEACD1-2471-4BBC-AE2A-09CB43CB7016}" destId="{A6E3C71E-26CA-4B4F-BDF6-FAE6C0CFBDC3}" srcOrd="0" destOrd="0" presId="urn:microsoft.com/office/officeart/2008/layout/LinedList"/>
    <dgm:cxn modelId="{0CBB74B0-1479-4AA9-94CB-7B74CD21762F}" srcId="{4EDED900-CC35-49B2-8FF4-784DDBA7F3C5}" destId="{9CDEACD1-2471-4BBC-AE2A-09CB43CB7016}" srcOrd="8" destOrd="0" parTransId="{B37919B5-8F23-491E-AB7E-4D1621CA6815}" sibTransId="{A9BA5773-703F-4480-B119-6018BC666811}"/>
    <dgm:cxn modelId="{23C305BE-4E96-455D-8428-5651063544A4}" type="presOf" srcId="{086D5E46-3518-4EF6-A1DB-03E711945D00}" destId="{08E3613B-D060-49C2-BDCF-D65F8A999100}" srcOrd="0" destOrd="0" presId="urn:microsoft.com/office/officeart/2008/layout/LinedList"/>
    <dgm:cxn modelId="{EC497ABE-5A22-4BEF-928A-C50703114B96}" srcId="{4EDED900-CC35-49B2-8FF4-784DDBA7F3C5}" destId="{0E850F99-69C5-405D-8D57-2932583FD47A}" srcOrd="0" destOrd="0" parTransId="{AB604BC2-AB72-4D04-9E56-FDC3762E9C80}" sibTransId="{DA0ED64F-0DFF-4EF4-8AB3-0CF2ABF8813F}"/>
    <dgm:cxn modelId="{FAA9DCD0-341B-4495-838B-910F22A5B7EA}" type="presOf" srcId="{262EDF20-CBC6-480B-BE55-EED8951AC9B0}" destId="{33DBEE0C-0E8F-4854-8DB7-36391A1D31D0}" srcOrd="0" destOrd="0" presId="urn:microsoft.com/office/officeart/2008/layout/LinedList"/>
    <dgm:cxn modelId="{9124DBDE-70ED-4070-90DD-2594E8F79B16}" type="presOf" srcId="{2B70E7A0-F570-4E29-8333-28C5C03DDD8B}" destId="{386BF1F6-8330-4D70-9FCA-C955983F73BC}" srcOrd="0" destOrd="0" presId="urn:microsoft.com/office/officeart/2008/layout/LinedList"/>
    <dgm:cxn modelId="{C137F6F0-F491-4B16-BA9A-5F4515A0F800}" type="presOf" srcId="{76F4D7F0-D667-4F3E-867E-C32071BCD8C1}" destId="{830883BB-ED19-441C-9FDE-721E7229D6C0}" srcOrd="0" destOrd="0" presId="urn:microsoft.com/office/officeart/2008/layout/LinedList"/>
    <dgm:cxn modelId="{323914FC-FD05-40AB-B548-807FF05BBA62}" srcId="{4EDED900-CC35-49B2-8FF4-784DDBA7F3C5}" destId="{262EDF20-CBC6-480B-BE55-EED8951AC9B0}" srcOrd="6" destOrd="0" parTransId="{DCD43342-98F9-43B1-9618-200EDA45B7DE}" sibTransId="{77D6F6A1-7427-4481-9B59-7F602AE1019B}"/>
    <dgm:cxn modelId="{778A0CFE-2B9B-488C-BB13-285210E3B3DC}" type="presParOf" srcId="{0794B22B-9654-4CAD-9544-A69A0ABEC0EB}" destId="{7F79B08C-BE05-435E-B12A-2E2DE5443B79}" srcOrd="0" destOrd="0" presId="urn:microsoft.com/office/officeart/2008/layout/LinedList"/>
    <dgm:cxn modelId="{2B821D98-EAE9-4694-A5BF-537BA8110E72}" type="presParOf" srcId="{0794B22B-9654-4CAD-9544-A69A0ABEC0EB}" destId="{7979A8E0-7285-4D6F-87A3-55AD082DD7F5}" srcOrd="1" destOrd="0" presId="urn:microsoft.com/office/officeart/2008/layout/LinedList"/>
    <dgm:cxn modelId="{5B11E98B-B92E-48B6-9933-B636AFF33278}" type="presParOf" srcId="{7979A8E0-7285-4D6F-87A3-55AD082DD7F5}" destId="{AF59E525-4460-462F-8DF5-8F2956421FE6}" srcOrd="0" destOrd="0" presId="urn:microsoft.com/office/officeart/2008/layout/LinedList"/>
    <dgm:cxn modelId="{3CFF3C7D-A5D9-4780-8AFB-55934931D839}" type="presParOf" srcId="{7979A8E0-7285-4D6F-87A3-55AD082DD7F5}" destId="{3BCE95CF-742E-40DC-9C24-E182960BAFC3}" srcOrd="1" destOrd="0" presId="urn:microsoft.com/office/officeart/2008/layout/LinedList"/>
    <dgm:cxn modelId="{F90F12E5-831B-4D3C-B4EC-AD17B9C36BBA}" type="presParOf" srcId="{0794B22B-9654-4CAD-9544-A69A0ABEC0EB}" destId="{CA125F05-B925-4B44-9283-8DDE86861085}" srcOrd="2" destOrd="0" presId="urn:microsoft.com/office/officeart/2008/layout/LinedList"/>
    <dgm:cxn modelId="{FAF1AA23-F137-4BE9-9E6B-A97E52F1D180}" type="presParOf" srcId="{0794B22B-9654-4CAD-9544-A69A0ABEC0EB}" destId="{2581C616-AD4A-4087-B327-C76F76427C0E}" srcOrd="3" destOrd="0" presId="urn:microsoft.com/office/officeart/2008/layout/LinedList"/>
    <dgm:cxn modelId="{B40F2E08-CA1F-4632-80AE-479F07C11D2C}" type="presParOf" srcId="{2581C616-AD4A-4087-B327-C76F76427C0E}" destId="{386BF1F6-8330-4D70-9FCA-C955983F73BC}" srcOrd="0" destOrd="0" presId="urn:microsoft.com/office/officeart/2008/layout/LinedList"/>
    <dgm:cxn modelId="{4F464BE5-FC0F-40B7-A697-16320EAB54BE}" type="presParOf" srcId="{2581C616-AD4A-4087-B327-C76F76427C0E}" destId="{AFB11012-55C3-42BE-9BDB-225A2B7E03E3}" srcOrd="1" destOrd="0" presId="urn:microsoft.com/office/officeart/2008/layout/LinedList"/>
    <dgm:cxn modelId="{75189765-1A18-4573-B721-B8C59988B3CA}" type="presParOf" srcId="{0794B22B-9654-4CAD-9544-A69A0ABEC0EB}" destId="{8622755F-AFE5-41E4-B7C4-D2EDE9025874}" srcOrd="4" destOrd="0" presId="urn:microsoft.com/office/officeart/2008/layout/LinedList"/>
    <dgm:cxn modelId="{D6D5826F-BD13-4DD0-AE35-E5D58A7A2A1A}" type="presParOf" srcId="{0794B22B-9654-4CAD-9544-A69A0ABEC0EB}" destId="{678DCBCF-FEBD-46DE-8F88-C195FB0E95CA}" srcOrd="5" destOrd="0" presId="urn:microsoft.com/office/officeart/2008/layout/LinedList"/>
    <dgm:cxn modelId="{DFAF20FD-00A7-4BB6-805F-184E4BC62134}" type="presParOf" srcId="{678DCBCF-FEBD-46DE-8F88-C195FB0E95CA}" destId="{08E3613B-D060-49C2-BDCF-D65F8A999100}" srcOrd="0" destOrd="0" presId="urn:microsoft.com/office/officeart/2008/layout/LinedList"/>
    <dgm:cxn modelId="{4E4572F2-9DB4-4A74-B325-0753555A984A}" type="presParOf" srcId="{678DCBCF-FEBD-46DE-8F88-C195FB0E95CA}" destId="{BFB62263-7E15-43AA-8C56-6588EF1D89D2}" srcOrd="1" destOrd="0" presId="urn:microsoft.com/office/officeart/2008/layout/LinedList"/>
    <dgm:cxn modelId="{218DAB4B-CC52-4BA8-8235-BE332BB6ADA7}" type="presParOf" srcId="{0794B22B-9654-4CAD-9544-A69A0ABEC0EB}" destId="{38F7940D-A1BE-4ACD-A2BE-768F7E94EAE3}" srcOrd="6" destOrd="0" presId="urn:microsoft.com/office/officeart/2008/layout/LinedList"/>
    <dgm:cxn modelId="{83671FCD-7669-4293-9346-8AA2F116D564}" type="presParOf" srcId="{0794B22B-9654-4CAD-9544-A69A0ABEC0EB}" destId="{DF3D5735-B64F-4203-BF50-DBB749CCC652}" srcOrd="7" destOrd="0" presId="urn:microsoft.com/office/officeart/2008/layout/LinedList"/>
    <dgm:cxn modelId="{E5284AD3-E699-46D3-B4C4-442FBFEB6190}" type="presParOf" srcId="{DF3D5735-B64F-4203-BF50-DBB749CCC652}" destId="{830883BB-ED19-441C-9FDE-721E7229D6C0}" srcOrd="0" destOrd="0" presId="urn:microsoft.com/office/officeart/2008/layout/LinedList"/>
    <dgm:cxn modelId="{0CD6898C-A58F-4A82-9F9F-45D7DA7EA48B}" type="presParOf" srcId="{DF3D5735-B64F-4203-BF50-DBB749CCC652}" destId="{E44D51B6-527D-4F53-B3DF-1D81A62CFDC4}" srcOrd="1" destOrd="0" presId="urn:microsoft.com/office/officeart/2008/layout/LinedList"/>
    <dgm:cxn modelId="{9BE978C7-67B8-4454-8472-F6C5EF128AC4}" type="presParOf" srcId="{0794B22B-9654-4CAD-9544-A69A0ABEC0EB}" destId="{1DE7B86A-8849-4505-B9DA-27A610F3AEA5}" srcOrd="8" destOrd="0" presId="urn:microsoft.com/office/officeart/2008/layout/LinedList"/>
    <dgm:cxn modelId="{FE0FECDF-7F8D-432D-96FB-88F8B482BE82}" type="presParOf" srcId="{0794B22B-9654-4CAD-9544-A69A0ABEC0EB}" destId="{57C29AFC-FBB7-4A72-940D-3F362FBDF882}" srcOrd="9" destOrd="0" presId="urn:microsoft.com/office/officeart/2008/layout/LinedList"/>
    <dgm:cxn modelId="{4971244D-5E8A-44EF-A2EA-B7494B0734F7}" type="presParOf" srcId="{57C29AFC-FBB7-4A72-940D-3F362FBDF882}" destId="{A55EE93E-5594-42FE-85E5-52C9183E3CBB}" srcOrd="0" destOrd="0" presId="urn:microsoft.com/office/officeart/2008/layout/LinedList"/>
    <dgm:cxn modelId="{C22476D1-29A4-4812-B0FC-B45CA9874E36}" type="presParOf" srcId="{57C29AFC-FBB7-4A72-940D-3F362FBDF882}" destId="{825043D0-0F17-4D94-A838-440E5A36A17E}" srcOrd="1" destOrd="0" presId="urn:microsoft.com/office/officeart/2008/layout/LinedList"/>
    <dgm:cxn modelId="{A489B871-704B-417A-A145-51198C24C9FA}" type="presParOf" srcId="{0794B22B-9654-4CAD-9544-A69A0ABEC0EB}" destId="{8BD45CB4-1BF3-49C4-BD3A-6BA409925F1D}" srcOrd="10" destOrd="0" presId="urn:microsoft.com/office/officeart/2008/layout/LinedList"/>
    <dgm:cxn modelId="{C80D9AA2-2CA4-4960-AF55-1149A9E0E958}" type="presParOf" srcId="{0794B22B-9654-4CAD-9544-A69A0ABEC0EB}" destId="{7D8F70CA-87C3-48F0-A485-D1DF81F87110}" srcOrd="11" destOrd="0" presId="urn:microsoft.com/office/officeart/2008/layout/LinedList"/>
    <dgm:cxn modelId="{D025258D-0156-4BF3-812D-C11D8AAFE9F9}" type="presParOf" srcId="{7D8F70CA-87C3-48F0-A485-D1DF81F87110}" destId="{53FA114D-9036-44DE-945D-03B6F0DFC250}" srcOrd="0" destOrd="0" presId="urn:microsoft.com/office/officeart/2008/layout/LinedList"/>
    <dgm:cxn modelId="{252E21B6-D220-443C-B0EA-60E123C7BC71}" type="presParOf" srcId="{7D8F70CA-87C3-48F0-A485-D1DF81F87110}" destId="{A580C55B-5D77-4450-86FE-67DAE24B264B}" srcOrd="1" destOrd="0" presId="urn:microsoft.com/office/officeart/2008/layout/LinedList"/>
    <dgm:cxn modelId="{11940D99-07B7-4AAB-ADDD-76483539BEF2}" type="presParOf" srcId="{0794B22B-9654-4CAD-9544-A69A0ABEC0EB}" destId="{B7D2CA82-8CA9-4FF5-8CF5-1F524E622188}" srcOrd="12" destOrd="0" presId="urn:microsoft.com/office/officeart/2008/layout/LinedList"/>
    <dgm:cxn modelId="{89E9731A-2C3D-4556-BB34-0D005BB636AE}" type="presParOf" srcId="{0794B22B-9654-4CAD-9544-A69A0ABEC0EB}" destId="{67BA498C-E34C-462F-8D00-0BCB91920149}" srcOrd="13" destOrd="0" presId="urn:microsoft.com/office/officeart/2008/layout/LinedList"/>
    <dgm:cxn modelId="{749BA585-A03B-4478-ACF2-3381D9DBFCD5}" type="presParOf" srcId="{67BA498C-E34C-462F-8D00-0BCB91920149}" destId="{33DBEE0C-0E8F-4854-8DB7-36391A1D31D0}" srcOrd="0" destOrd="0" presId="urn:microsoft.com/office/officeart/2008/layout/LinedList"/>
    <dgm:cxn modelId="{DCF8CB61-FEE3-4572-86D7-5039FC11C993}" type="presParOf" srcId="{67BA498C-E34C-462F-8D00-0BCB91920149}" destId="{8422F8A3-B38E-4E58-B4C6-4426F21B643A}" srcOrd="1" destOrd="0" presId="urn:microsoft.com/office/officeart/2008/layout/LinedList"/>
    <dgm:cxn modelId="{4A34F723-C4F4-4267-808C-F4515C44AD25}" type="presParOf" srcId="{0794B22B-9654-4CAD-9544-A69A0ABEC0EB}" destId="{E75C384D-06ED-46D4-A992-22B61B47013C}" srcOrd="14" destOrd="0" presId="urn:microsoft.com/office/officeart/2008/layout/LinedList"/>
    <dgm:cxn modelId="{B5CE64C4-7277-443D-A0B4-E2CF1C4FA29D}" type="presParOf" srcId="{0794B22B-9654-4CAD-9544-A69A0ABEC0EB}" destId="{F35B984F-D969-4E6F-B0FA-63DA6297FFF9}" srcOrd="15" destOrd="0" presId="urn:microsoft.com/office/officeart/2008/layout/LinedList"/>
    <dgm:cxn modelId="{F524C86E-8C3F-4994-8184-A2E289B35E50}" type="presParOf" srcId="{F35B984F-D969-4E6F-B0FA-63DA6297FFF9}" destId="{21E17647-8452-4286-8B8C-01B26B1F3AD4}" srcOrd="0" destOrd="0" presId="urn:microsoft.com/office/officeart/2008/layout/LinedList"/>
    <dgm:cxn modelId="{9EC25919-B56E-4FED-A1A2-40917A0CAD0E}" type="presParOf" srcId="{F35B984F-D969-4E6F-B0FA-63DA6297FFF9}" destId="{16FA8CE0-BD67-4F9C-A3A2-6E8E41FD124C}" srcOrd="1" destOrd="0" presId="urn:microsoft.com/office/officeart/2008/layout/LinedList"/>
    <dgm:cxn modelId="{2AD9A838-FCC9-414F-8240-29D3DFF2F57C}" type="presParOf" srcId="{0794B22B-9654-4CAD-9544-A69A0ABEC0EB}" destId="{95AB261D-2E21-4F4F-B576-8EDFD6DB3660}" srcOrd="16" destOrd="0" presId="urn:microsoft.com/office/officeart/2008/layout/LinedList"/>
    <dgm:cxn modelId="{6F2DA59D-E464-4667-AD8D-F712DEABFBA7}" type="presParOf" srcId="{0794B22B-9654-4CAD-9544-A69A0ABEC0EB}" destId="{34E06711-E370-40A4-92C7-B404132DAEB6}" srcOrd="17" destOrd="0" presId="urn:microsoft.com/office/officeart/2008/layout/LinedList"/>
    <dgm:cxn modelId="{12AAB271-7C62-4C45-8F4E-C2BB82EEE5BD}" type="presParOf" srcId="{34E06711-E370-40A4-92C7-B404132DAEB6}" destId="{A6E3C71E-26CA-4B4F-BDF6-FAE6C0CFBDC3}" srcOrd="0" destOrd="0" presId="urn:microsoft.com/office/officeart/2008/layout/LinedList"/>
    <dgm:cxn modelId="{0CD640F6-373E-4942-A8A4-310414B00F65}" type="presParOf" srcId="{34E06711-E370-40A4-92C7-B404132DAEB6}" destId="{7A11DDB6-B900-4F1F-A9B9-D93852755FD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77E7F7-0EDA-49D8-9566-2DB69835D2C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16A280F-A844-4C70-8F4E-C52DF8D183E4}">
      <dgm:prSet/>
      <dgm:spPr/>
      <dgm:t>
        <a:bodyPr/>
        <a:lstStyle/>
        <a:p>
          <a:r>
            <a:rPr lang="nl-NL"/>
            <a:t>To get a better understanding of basic programming</a:t>
          </a:r>
          <a:endParaRPr lang="en-US"/>
        </a:p>
      </dgm:t>
    </dgm:pt>
    <dgm:pt modelId="{CE284CBD-35BE-4CAC-BDEC-567CFE67004D}" type="parTrans" cxnId="{4C61B13E-371F-4E66-8831-75CBEC8682F7}">
      <dgm:prSet/>
      <dgm:spPr/>
      <dgm:t>
        <a:bodyPr/>
        <a:lstStyle/>
        <a:p>
          <a:endParaRPr lang="en-US"/>
        </a:p>
      </dgm:t>
    </dgm:pt>
    <dgm:pt modelId="{EA60B3DB-A1DC-4D0D-B456-C1A324AC7ED0}" type="sibTrans" cxnId="{4C61B13E-371F-4E66-8831-75CBEC8682F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6C87EAB-29F5-4B06-B26D-D6A98315FD24}">
      <dgm:prSet/>
      <dgm:spPr/>
      <dgm:t>
        <a:bodyPr/>
        <a:lstStyle/>
        <a:p>
          <a:r>
            <a:rPr lang="nl-NL"/>
            <a:t>To get familiar with how to use Powershell for scripting</a:t>
          </a:r>
          <a:endParaRPr lang="en-US"/>
        </a:p>
      </dgm:t>
    </dgm:pt>
    <dgm:pt modelId="{D08919FF-093F-4DDF-B1FC-C8BE8EB566D1}" type="parTrans" cxnId="{4FA97644-E95C-4BF5-B8BA-FA5299396848}">
      <dgm:prSet/>
      <dgm:spPr/>
      <dgm:t>
        <a:bodyPr/>
        <a:lstStyle/>
        <a:p>
          <a:endParaRPr lang="en-US"/>
        </a:p>
      </dgm:t>
    </dgm:pt>
    <dgm:pt modelId="{E41E1B5C-A88B-468C-8A61-58F32C14C1F9}" type="sibTrans" cxnId="{4FA97644-E95C-4BF5-B8BA-FA529939684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502DCAE-CAD3-4700-9FBF-91D3000ED32F}">
      <dgm:prSet/>
      <dgm:spPr/>
      <dgm:t>
        <a:bodyPr/>
        <a:lstStyle/>
        <a:p>
          <a:r>
            <a:rPr lang="nl-NL"/>
            <a:t>To see how powerfull Powershell can be for automation</a:t>
          </a:r>
          <a:endParaRPr lang="en-US"/>
        </a:p>
      </dgm:t>
    </dgm:pt>
    <dgm:pt modelId="{18D1D51A-3988-4ED4-A83C-C8550407C501}" type="parTrans" cxnId="{3424C1A6-C81F-47B0-AB4E-F028F82E9F0D}">
      <dgm:prSet/>
      <dgm:spPr/>
      <dgm:t>
        <a:bodyPr/>
        <a:lstStyle/>
        <a:p>
          <a:endParaRPr lang="en-US"/>
        </a:p>
      </dgm:t>
    </dgm:pt>
    <dgm:pt modelId="{EE9A87DE-C947-47D0-978B-60FCA2F6A036}" type="sibTrans" cxnId="{3424C1A6-C81F-47B0-AB4E-F028F82E9F0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E79922D-7E98-4D1F-8A50-A84CCE0D55BB}" type="pres">
      <dgm:prSet presAssocID="{1377E7F7-0EDA-49D8-9566-2DB69835D2C7}" presName="Name0" presStyleCnt="0">
        <dgm:presLayoutVars>
          <dgm:animLvl val="lvl"/>
          <dgm:resizeHandles val="exact"/>
        </dgm:presLayoutVars>
      </dgm:prSet>
      <dgm:spPr/>
    </dgm:pt>
    <dgm:pt modelId="{C02D9F11-8466-4380-BEFF-C2E9EFB1E281}" type="pres">
      <dgm:prSet presAssocID="{816A280F-A844-4C70-8F4E-C52DF8D183E4}" presName="compositeNode" presStyleCnt="0">
        <dgm:presLayoutVars>
          <dgm:bulletEnabled val="1"/>
        </dgm:presLayoutVars>
      </dgm:prSet>
      <dgm:spPr/>
    </dgm:pt>
    <dgm:pt modelId="{DCA2F873-D8D9-4A1E-A9E2-D82CC98BC857}" type="pres">
      <dgm:prSet presAssocID="{816A280F-A844-4C70-8F4E-C52DF8D183E4}" presName="bgRect" presStyleLbl="bgAccFollowNode1" presStyleIdx="0" presStyleCnt="3"/>
      <dgm:spPr/>
    </dgm:pt>
    <dgm:pt modelId="{83E51C78-9756-4495-9B94-D786A69BD2D2}" type="pres">
      <dgm:prSet presAssocID="{EA60B3DB-A1DC-4D0D-B456-C1A324AC7ED0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0B4978D8-78C4-4ED9-9FF8-AC3295DAA760}" type="pres">
      <dgm:prSet presAssocID="{816A280F-A844-4C70-8F4E-C52DF8D183E4}" presName="bottomLine" presStyleLbl="alignNode1" presStyleIdx="1" presStyleCnt="6">
        <dgm:presLayoutVars/>
      </dgm:prSet>
      <dgm:spPr/>
    </dgm:pt>
    <dgm:pt modelId="{F8A24925-94B9-472B-95E7-3AF0E1F8AE70}" type="pres">
      <dgm:prSet presAssocID="{816A280F-A844-4C70-8F4E-C52DF8D183E4}" presName="nodeText" presStyleLbl="bgAccFollowNode1" presStyleIdx="0" presStyleCnt="3">
        <dgm:presLayoutVars>
          <dgm:bulletEnabled val="1"/>
        </dgm:presLayoutVars>
      </dgm:prSet>
      <dgm:spPr/>
    </dgm:pt>
    <dgm:pt modelId="{B2B6D7E1-C0FF-4CF8-818A-FC84CB00AC86}" type="pres">
      <dgm:prSet presAssocID="{EA60B3DB-A1DC-4D0D-B456-C1A324AC7ED0}" presName="sibTrans" presStyleCnt="0"/>
      <dgm:spPr/>
    </dgm:pt>
    <dgm:pt modelId="{6E3EF7B1-F3BC-4076-AF1E-6B0E6458C93C}" type="pres">
      <dgm:prSet presAssocID="{06C87EAB-29F5-4B06-B26D-D6A98315FD24}" presName="compositeNode" presStyleCnt="0">
        <dgm:presLayoutVars>
          <dgm:bulletEnabled val="1"/>
        </dgm:presLayoutVars>
      </dgm:prSet>
      <dgm:spPr/>
    </dgm:pt>
    <dgm:pt modelId="{BA50E86B-A050-4ACC-9A4D-6974DF72BE00}" type="pres">
      <dgm:prSet presAssocID="{06C87EAB-29F5-4B06-B26D-D6A98315FD24}" presName="bgRect" presStyleLbl="bgAccFollowNode1" presStyleIdx="1" presStyleCnt="3"/>
      <dgm:spPr/>
    </dgm:pt>
    <dgm:pt modelId="{CF3BDB8D-BF00-4C08-AD94-828B724BC42C}" type="pres">
      <dgm:prSet presAssocID="{E41E1B5C-A88B-468C-8A61-58F32C14C1F9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9931CC8-905E-4B69-9FC4-0701E0D75B38}" type="pres">
      <dgm:prSet presAssocID="{06C87EAB-29F5-4B06-B26D-D6A98315FD24}" presName="bottomLine" presStyleLbl="alignNode1" presStyleIdx="3" presStyleCnt="6">
        <dgm:presLayoutVars/>
      </dgm:prSet>
      <dgm:spPr/>
    </dgm:pt>
    <dgm:pt modelId="{0EA3A35D-4287-4242-BC6D-CB5A40CAC491}" type="pres">
      <dgm:prSet presAssocID="{06C87EAB-29F5-4B06-B26D-D6A98315FD24}" presName="nodeText" presStyleLbl="bgAccFollowNode1" presStyleIdx="1" presStyleCnt="3">
        <dgm:presLayoutVars>
          <dgm:bulletEnabled val="1"/>
        </dgm:presLayoutVars>
      </dgm:prSet>
      <dgm:spPr/>
    </dgm:pt>
    <dgm:pt modelId="{96EE1AA2-00D0-41C7-8136-C3B9582B106A}" type="pres">
      <dgm:prSet presAssocID="{E41E1B5C-A88B-468C-8A61-58F32C14C1F9}" presName="sibTrans" presStyleCnt="0"/>
      <dgm:spPr/>
    </dgm:pt>
    <dgm:pt modelId="{397CB554-F0E0-478D-833A-D945FFCD3883}" type="pres">
      <dgm:prSet presAssocID="{7502DCAE-CAD3-4700-9FBF-91D3000ED32F}" presName="compositeNode" presStyleCnt="0">
        <dgm:presLayoutVars>
          <dgm:bulletEnabled val="1"/>
        </dgm:presLayoutVars>
      </dgm:prSet>
      <dgm:spPr/>
    </dgm:pt>
    <dgm:pt modelId="{C54DB177-4EFF-4989-9749-7D6979138CC3}" type="pres">
      <dgm:prSet presAssocID="{7502DCAE-CAD3-4700-9FBF-91D3000ED32F}" presName="bgRect" presStyleLbl="bgAccFollowNode1" presStyleIdx="2" presStyleCnt="3"/>
      <dgm:spPr/>
    </dgm:pt>
    <dgm:pt modelId="{CED644C4-AA5B-43FE-B4BD-5C5EE47F5F5D}" type="pres">
      <dgm:prSet presAssocID="{EE9A87DE-C947-47D0-978B-60FCA2F6A036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EB63DEAC-BAA8-431B-929C-8BB0E9191A33}" type="pres">
      <dgm:prSet presAssocID="{7502DCAE-CAD3-4700-9FBF-91D3000ED32F}" presName="bottomLine" presStyleLbl="alignNode1" presStyleIdx="5" presStyleCnt="6">
        <dgm:presLayoutVars/>
      </dgm:prSet>
      <dgm:spPr/>
    </dgm:pt>
    <dgm:pt modelId="{9B9F4ADD-A240-4326-BDF2-CE2A0E8D6BB8}" type="pres">
      <dgm:prSet presAssocID="{7502DCAE-CAD3-4700-9FBF-91D3000ED32F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9876F91B-7B28-4141-A8AB-9F7010B16F6D}" type="presOf" srcId="{816A280F-A844-4C70-8F4E-C52DF8D183E4}" destId="{F8A24925-94B9-472B-95E7-3AF0E1F8AE70}" srcOrd="1" destOrd="0" presId="urn:microsoft.com/office/officeart/2016/7/layout/BasicLinearProcessNumbered"/>
    <dgm:cxn modelId="{19CC541C-99EB-4511-9F63-021731178CA2}" type="presOf" srcId="{7502DCAE-CAD3-4700-9FBF-91D3000ED32F}" destId="{C54DB177-4EFF-4989-9749-7D6979138CC3}" srcOrd="0" destOrd="0" presId="urn:microsoft.com/office/officeart/2016/7/layout/BasicLinearProcessNumbered"/>
    <dgm:cxn modelId="{11E41935-E343-442A-9E6A-BE6A8720513D}" type="presOf" srcId="{EE9A87DE-C947-47D0-978B-60FCA2F6A036}" destId="{CED644C4-AA5B-43FE-B4BD-5C5EE47F5F5D}" srcOrd="0" destOrd="0" presId="urn:microsoft.com/office/officeart/2016/7/layout/BasicLinearProcessNumbered"/>
    <dgm:cxn modelId="{AAF69137-2876-4C55-A60B-09DC3900EBFB}" type="presOf" srcId="{06C87EAB-29F5-4B06-B26D-D6A98315FD24}" destId="{0EA3A35D-4287-4242-BC6D-CB5A40CAC491}" srcOrd="1" destOrd="0" presId="urn:microsoft.com/office/officeart/2016/7/layout/BasicLinearProcessNumbered"/>
    <dgm:cxn modelId="{56A9823E-F064-4F1F-A5D0-BCF57B9DD251}" type="presOf" srcId="{EA60B3DB-A1DC-4D0D-B456-C1A324AC7ED0}" destId="{83E51C78-9756-4495-9B94-D786A69BD2D2}" srcOrd="0" destOrd="0" presId="urn:microsoft.com/office/officeart/2016/7/layout/BasicLinearProcessNumbered"/>
    <dgm:cxn modelId="{4C61B13E-371F-4E66-8831-75CBEC8682F7}" srcId="{1377E7F7-0EDA-49D8-9566-2DB69835D2C7}" destId="{816A280F-A844-4C70-8F4E-C52DF8D183E4}" srcOrd="0" destOrd="0" parTransId="{CE284CBD-35BE-4CAC-BDEC-567CFE67004D}" sibTransId="{EA60B3DB-A1DC-4D0D-B456-C1A324AC7ED0}"/>
    <dgm:cxn modelId="{5FCE3C62-643D-45E5-B2CD-F65BFE7F9D24}" type="presOf" srcId="{06C87EAB-29F5-4B06-B26D-D6A98315FD24}" destId="{BA50E86B-A050-4ACC-9A4D-6974DF72BE00}" srcOrd="0" destOrd="0" presId="urn:microsoft.com/office/officeart/2016/7/layout/BasicLinearProcessNumbered"/>
    <dgm:cxn modelId="{4FA97644-E95C-4BF5-B8BA-FA5299396848}" srcId="{1377E7F7-0EDA-49D8-9566-2DB69835D2C7}" destId="{06C87EAB-29F5-4B06-B26D-D6A98315FD24}" srcOrd="1" destOrd="0" parTransId="{D08919FF-093F-4DDF-B1FC-C8BE8EB566D1}" sibTransId="{E41E1B5C-A88B-468C-8A61-58F32C14C1F9}"/>
    <dgm:cxn modelId="{6EE4146E-7B8F-43D9-A709-F6D5AB721B54}" type="presOf" srcId="{7502DCAE-CAD3-4700-9FBF-91D3000ED32F}" destId="{9B9F4ADD-A240-4326-BDF2-CE2A0E8D6BB8}" srcOrd="1" destOrd="0" presId="urn:microsoft.com/office/officeart/2016/7/layout/BasicLinearProcessNumbered"/>
    <dgm:cxn modelId="{0075CF4F-9084-4436-AC25-2DC3EFEC0CED}" type="presOf" srcId="{1377E7F7-0EDA-49D8-9566-2DB69835D2C7}" destId="{BE79922D-7E98-4D1F-8A50-A84CCE0D55BB}" srcOrd="0" destOrd="0" presId="urn:microsoft.com/office/officeart/2016/7/layout/BasicLinearProcessNumbered"/>
    <dgm:cxn modelId="{3424C1A6-C81F-47B0-AB4E-F028F82E9F0D}" srcId="{1377E7F7-0EDA-49D8-9566-2DB69835D2C7}" destId="{7502DCAE-CAD3-4700-9FBF-91D3000ED32F}" srcOrd="2" destOrd="0" parTransId="{18D1D51A-3988-4ED4-A83C-C8550407C501}" sibTransId="{EE9A87DE-C947-47D0-978B-60FCA2F6A036}"/>
    <dgm:cxn modelId="{483D57C7-D883-4B79-BBC6-185F23A743CE}" type="presOf" srcId="{816A280F-A844-4C70-8F4E-C52DF8D183E4}" destId="{DCA2F873-D8D9-4A1E-A9E2-D82CC98BC857}" srcOrd="0" destOrd="0" presId="urn:microsoft.com/office/officeart/2016/7/layout/BasicLinearProcessNumbered"/>
    <dgm:cxn modelId="{72FDD5FD-8A26-4C20-980E-EF574BD51EF4}" type="presOf" srcId="{E41E1B5C-A88B-468C-8A61-58F32C14C1F9}" destId="{CF3BDB8D-BF00-4C08-AD94-828B724BC42C}" srcOrd="0" destOrd="0" presId="urn:microsoft.com/office/officeart/2016/7/layout/BasicLinearProcessNumbered"/>
    <dgm:cxn modelId="{29AD66BD-5462-4555-86AF-83B6A40DF2E0}" type="presParOf" srcId="{BE79922D-7E98-4D1F-8A50-A84CCE0D55BB}" destId="{C02D9F11-8466-4380-BEFF-C2E9EFB1E281}" srcOrd="0" destOrd="0" presId="urn:microsoft.com/office/officeart/2016/7/layout/BasicLinearProcessNumbered"/>
    <dgm:cxn modelId="{935D8539-6BC9-42A4-954D-26CF191B4226}" type="presParOf" srcId="{C02D9F11-8466-4380-BEFF-C2E9EFB1E281}" destId="{DCA2F873-D8D9-4A1E-A9E2-D82CC98BC857}" srcOrd="0" destOrd="0" presId="urn:microsoft.com/office/officeart/2016/7/layout/BasicLinearProcessNumbered"/>
    <dgm:cxn modelId="{3BB9982C-3D31-4978-84BE-3064172DFB96}" type="presParOf" srcId="{C02D9F11-8466-4380-BEFF-C2E9EFB1E281}" destId="{83E51C78-9756-4495-9B94-D786A69BD2D2}" srcOrd="1" destOrd="0" presId="urn:microsoft.com/office/officeart/2016/7/layout/BasicLinearProcessNumbered"/>
    <dgm:cxn modelId="{9415F72A-153A-4BF8-952D-481E2E24785B}" type="presParOf" srcId="{C02D9F11-8466-4380-BEFF-C2E9EFB1E281}" destId="{0B4978D8-78C4-4ED9-9FF8-AC3295DAA760}" srcOrd="2" destOrd="0" presId="urn:microsoft.com/office/officeart/2016/7/layout/BasicLinearProcessNumbered"/>
    <dgm:cxn modelId="{ABCF9D63-295F-4CD9-9CE7-FB4D2397F894}" type="presParOf" srcId="{C02D9F11-8466-4380-BEFF-C2E9EFB1E281}" destId="{F8A24925-94B9-472B-95E7-3AF0E1F8AE70}" srcOrd="3" destOrd="0" presId="urn:microsoft.com/office/officeart/2016/7/layout/BasicLinearProcessNumbered"/>
    <dgm:cxn modelId="{5FDE9D40-9BC7-412A-8BBF-C1C0330CFFDA}" type="presParOf" srcId="{BE79922D-7E98-4D1F-8A50-A84CCE0D55BB}" destId="{B2B6D7E1-C0FF-4CF8-818A-FC84CB00AC86}" srcOrd="1" destOrd="0" presId="urn:microsoft.com/office/officeart/2016/7/layout/BasicLinearProcessNumbered"/>
    <dgm:cxn modelId="{8C4A8B86-5236-45BC-BD65-60DA711B5C3B}" type="presParOf" srcId="{BE79922D-7E98-4D1F-8A50-A84CCE0D55BB}" destId="{6E3EF7B1-F3BC-4076-AF1E-6B0E6458C93C}" srcOrd="2" destOrd="0" presId="urn:microsoft.com/office/officeart/2016/7/layout/BasicLinearProcessNumbered"/>
    <dgm:cxn modelId="{58B0E983-CFF1-4FB7-8F8A-C2BA11BD1DD9}" type="presParOf" srcId="{6E3EF7B1-F3BC-4076-AF1E-6B0E6458C93C}" destId="{BA50E86B-A050-4ACC-9A4D-6974DF72BE00}" srcOrd="0" destOrd="0" presId="urn:microsoft.com/office/officeart/2016/7/layout/BasicLinearProcessNumbered"/>
    <dgm:cxn modelId="{847E2A8D-FAA9-4BA1-B314-11E719F92F16}" type="presParOf" srcId="{6E3EF7B1-F3BC-4076-AF1E-6B0E6458C93C}" destId="{CF3BDB8D-BF00-4C08-AD94-828B724BC42C}" srcOrd="1" destOrd="0" presId="urn:microsoft.com/office/officeart/2016/7/layout/BasicLinearProcessNumbered"/>
    <dgm:cxn modelId="{85E8B466-098B-457A-B3C8-04737A4880E1}" type="presParOf" srcId="{6E3EF7B1-F3BC-4076-AF1E-6B0E6458C93C}" destId="{99931CC8-905E-4B69-9FC4-0701E0D75B38}" srcOrd="2" destOrd="0" presId="urn:microsoft.com/office/officeart/2016/7/layout/BasicLinearProcessNumbered"/>
    <dgm:cxn modelId="{5D61FF8B-45B3-406E-8F01-69392614D984}" type="presParOf" srcId="{6E3EF7B1-F3BC-4076-AF1E-6B0E6458C93C}" destId="{0EA3A35D-4287-4242-BC6D-CB5A40CAC491}" srcOrd="3" destOrd="0" presId="urn:microsoft.com/office/officeart/2016/7/layout/BasicLinearProcessNumbered"/>
    <dgm:cxn modelId="{B5865B33-58AB-4021-9C9A-3AB6135126DC}" type="presParOf" srcId="{BE79922D-7E98-4D1F-8A50-A84CCE0D55BB}" destId="{96EE1AA2-00D0-41C7-8136-C3B9582B106A}" srcOrd="3" destOrd="0" presId="urn:microsoft.com/office/officeart/2016/7/layout/BasicLinearProcessNumbered"/>
    <dgm:cxn modelId="{8E194B37-03F8-48FD-AA0D-0B0B7EF2577E}" type="presParOf" srcId="{BE79922D-7E98-4D1F-8A50-A84CCE0D55BB}" destId="{397CB554-F0E0-478D-833A-D945FFCD3883}" srcOrd="4" destOrd="0" presId="urn:microsoft.com/office/officeart/2016/7/layout/BasicLinearProcessNumbered"/>
    <dgm:cxn modelId="{B62B6306-F73C-4E4A-8AE9-648D11240EC9}" type="presParOf" srcId="{397CB554-F0E0-478D-833A-D945FFCD3883}" destId="{C54DB177-4EFF-4989-9749-7D6979138CC3}" srcOrd="0" destOrd="0" presId="urn:microsoft.com/office/officeart/2016/7/layout/BasicLinearProcessNumbered"/>
    <dgm:cxn modelId="{DA177D5C-1874-47D3-BCA2-E02F36309B11}" type="presParOf" srcId="{397CB554-F0E0-478D-833A-D945FFCD3883}" destId="{CED644C4-AA5B-43FE-B4BD-5C5EE47F5F5D}" srcOrd="1" destOrd="0" presId="urn:microsoft.com/office/officeart/2016/7/layout/BasicLinearProcessNumbered"/>
    <dgm:cxn modelId="{9B1A6BC8-C644-40E4-B88E-8FDA4F64F130}" type="presParOf" srcId="{397CB554-F0E0-478D-833A-D945FFCD3883}" destId="{EB63DEAC-BAA8-431B-929C-8BB0E9191A33}" srcOrd="2" destOrd="0" presId="urn:microsoft.com/office/officeart/2016/7/layout/BasicLinearProcessNumbered"/>
    <dgm:cxn modelId="{313B38F4-19BB-4D7E-A9F7-A1C844040A4B}" type="presParOf" srcId="{397CB554-F0E0-478D-833A-D945FFCD3883}" destId="{9B9F4ADD-A240-4326-BDF2-CE2A0E8D6BB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F423CA-1410-48ED-A35F-2FCCD060ADD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3D42DBD1-57F2-4796-8FA3-A50F7E69AC3B}">
      <dgm:prSet/>
      <dgm:spPr/>
      <dgm:t>
        <a:bodyPr/>
        <a:lstStyle/>
        <a:p>
          <a:pPr>
            <a:defRPr cap="all"/>
          </a:pPr>
          <a:r>
            <a:rPr lang="en-US"/>
            <a:t>Shell and scripting language</a:t>
          </a:r>
        </a:p>
      </dgm:t>
    </dgm:pt>
    <dgm:pt modelId="{07954C88-ACA0-4C12-9EEE-B394A69F0153}" type="parTrans" cxnId="{D5530E49-87A1-4FA2-BC64-24094C1FBC21}">
      <dgm:prSet/>
      <dgm:spPr/>
      <dgm:t>
        <a:bodyPr/>
        <a:lstStyle/>
        <a:p>
          <a:endParaRPr lang="en-US"/>
        </a:p>
      </dgm:t>
    </dgm:pt>
    <dgm:pt modelId="{9B20A787-D6B1-4D23-B69A-77B4154F3213}" type="sibTrans" cxnId="{D5530E49-87A1-4FA2-BC64-24094C1FBC21}">
      <dgm:prSet/>
      <dgm:spPr/>
      <dgm:t>
        <a:bodyPr/>
        <a:lstStyle/>
        <a:p>
          <a:endParaRPr lang="en-US"/>
        </a:p>
      </dgm:t>
    </dgm:pt>
    <dgm:pt modelId="{F87E71DC-4CCF-4E31-87E8-E01A97A4B6EE}">
      <dgm:prSet/>
      <dgm:spPr/>
      <dgm:t>
        <a:bodyPr/>
        <a:lstStyle/>
        <a:p>
          <a:pPr>
            <a:defRPr cap="all"/>
          </a:pPr>
          <a:r>
            <a:rPr lang="en-US" dirty="0"/>
            <a:t>.NET</a:t>
          </a:r>
        </a:p>
      </dgm:t>
    </dgm:pt>
    <dgm:pt modelId="{BAB47C83-E448-48B2-A823-A7F97C990212}" type="sibTrans" cxnId="{60EB55B5-0F54-4037-8833-13D4906BDE4A}">
      <dgm:prSet/>
      <dgm:spPr/>
      <dgm:t>
        <a:bodyPr/>
        <a:lstStyle/>
        <a:p>
          <a:endParaRPr lang="en-US"/>
        </a:p>
      </dgm:t>
    </dgm:pt>
    <dgm:pt modelId="{442A833D-DAC3-485C-8CF0-E31DC32DD4F5}" type="parTrans" cxnId="{60EB55B5-0F54-4037-8833-13D4906BDE4A}">
      <dgm:prSet/>
      <dgm:spPr/>
      <dgm:t>
        <a:bodyPr/>
        <a:lstStyle/>
        <a:p>
          <a:endParaRPr lang="en-US"/>
        </a:p>
      </dgm:t>
    </dgm:pt>
    <dgm:pt modelId="{66BF5141-2C5E-410C-A51A-A1DFBDE78A2B}">
      <dgm:prSet/>
      <dgm:spPr/>
      <dgm:t>
        <a:bodyPr/>
        <a:lstStyle/>
        <a:p>
          <a:pPr>
            <a:defRPr cap="all"/>
          </a:pPr>
          <a:r>
            <a:rPr lang="en-US" b="0" i="0" dirty="0"/>
            <a:t>interpreted language (interpreted line by line)</a:t>
          </a:r>
          <a:endParaRPr lang="en-US" dirty="0"/>
        </a:p>
      </dgm:t>
    </dgm:pt>
    <dgm:pt modelId="{6E1C06C4-9CBB-45F9-8A52-7E7577813B1C}" type="sibTrans" cxnId="{8FA618E9-EED5-4EA4-866A-98F112FEA9E1}">
      <dgm:prSet/>
      <dgm:spPr/>
      <dgm:t>
        <a:bodyPr/>
        <a:lstStyle/>
        <a:p>
          <a:endParaRPr lang="en-US"/>
        </a:p>
      </dgm:t>
    </dgm:pt>
    <dgm:pt modelId="{EE6FAA45-74B8-4ABF-B4BF-795BE16EBF2F}" type="parTrans" cxnId="{8FA618E9-EED5-4EA4-866A-98F112FEA9E1}">
      <dgm:prSet/>
      <dgm:spPr/>
      <dgm:t>
        <a:bodyPr/>
        <a:lstStyle/>
        <a:p>
          <a:endParaRPr lang="en-US"/>
        </a:p>
      </dgm:t>
    </dgm:pt>
    <dgm:pt modelId="{C63C2047-1442-495D-8ECA-B2C0895692A1}">
      <dgm:prSet/>
      <dgm:spPr/>
      <dgm:t>
        <a:bodyPr/>
        <a:lstStyle/>
        <a:p>
          <a:pPr>
            <a:defRPr cap="all"/>
          </a:pPr>
          <a:r>
            <a:rPr lang="en-US" dirty="0"/>
            <a:t>System administration &amp; Automation</a:t>
          </a:r>
        </a:p>
      </dgm:t>
    </dgm:pt>
    <dgm:pt modelId="{4B6A00F9-7C31-4D81-AD44-48E985E9B6F4}" type="sibTrans" cxnId="{51276715-7031-4039-A555-B88B2F501637}">
      <dgm:prSet/>
      <dgm:spPr/>
      <dgm:t>
        <a:bodyPr/>
        <a:lstStyle/>
        <a:p>
          <a:endParaRPr lang="en-US"/>
        </a:p>
      </dgm:t>
    </dgm:pt>
    <dgm:pt modelId="{14E1E642-00E3-4F35-AE83-3306AED8C5BF}" type="parTrans" cxnId="{51276715-7031-4039-A555-B88B2F501637}">
      <dgm:prSet/>
      <dgm:spPr/>
      <dgm:t>
        <a:bodyPr/>
        <a:lstStyle/>
        <a:p>
          <a:endParaRPr lang="en-US"/>
        </a:p>
      </dgm:t>
    </dgm:pt>
    <dgm:pt modelId="{35E2BF94-C0DB-443A-9559-4BF6E43564BC}">
      <dgm:prSet/>
      <dgm:spPr/>
      <dgm:t>
        <a:bodyPr/>
        <a:lstStyle/>
        <a:p>
          <a:pPr>
            <a:defRPr cap="all"/>
          </a:pPr>
          <a:r>
            <a:rPr lang="en-US" dirty="0" err="1"/>
            <a:t>Powershell</a:t>
          </a:r>
          <a:r>
            <a:rPr lang="en-US" dirty="0"/>
            <a:t> 5 &amp; 7</a:t>
          </a:r>
        </a:p>
      </dgm:t>
    </dgm:pt>
    <dgm:pt modelId="{C315E0F3-93B6-46EF-A173-525B1E10BBA3}" type="sibTrans" cxnId="{525E9465-5923-4470-8995-04ACEF2CD1E8}">
      <dgm:prSet/>
      <dgm:spPr/>
      <dgm:t>
        <a:bodyPr/>
        <a:lstStyle/>
        <a:p>
          <a:endParaRPr lang="en-US"/>
        </a:p>
      </dgm:t>
    </dgm:pt>
    <dgm:pt modelId="{5C46751E-0003-430E-9F06-402792C289F7}" type="parTrans" cxnId="{525E9465-5923-4470-8995-04ACEF2CD1E8}">
      <dgm:prSet/>
      <dgm:spPr/>
      <dgm:t>
        <a:bodyPr/>
        <a:lstStyle/>
        <a:p>
          <a:endParaRPr lang="en-US"/>
        </a:p>
      </dgm:t>
    </dgm:pt>
    <dgm:pt modelId="{EB917E07-41AA-41BF-BEBF-B46BF34D71A1}">
      <dgm:prSet/>
      <dgm:spPr/>
      <dgm:t>
        <a:bodyPr/>
        <a:lstStyle/>
        <a:p>
          <a:pPr>
            <a:defRPr cap="all"/>
          </a:pPr>
          <a:r>
            <a:rPr lang="en-US" dirty="0" err="1"/>
            <a:t>Powershell</a:t>
          </a:r>
          <a:r>
            <a:rPr lang="en-US" dirty="0"/>
            <a:t> ISE vs Visual Studio Code</a:t>
          </a:r>
        </a:p>
      </dgm:t>
    </dgm:pt>
    <dgm:pt modelId="{FA6274F4-8149-41C9-8C36-020C2ECCA912}" type="sibTrans" cxnId="{97008AB5-0802-4E93-AAC1-9BBE9118D4B8}">
      <dgm:prSet/>
      <dgm:spPr/>
      <dgm:t>
        <a:bodyPr/>
        <a:lstStyle/>
        <a:p>
          <a:endParaRPr lang="en-US"/>
        </a:p>
      </dgm:t>
    </dgm:pt>
    <dgm:pt modelId="{83FE1564-8C1D-4F8D-B65F-98B62DABFA6E}" type="parTrans" cxnId="{97008AB5-0802-4E93-AAC1-9BBE9118D4B8}">
      <dgm:prSet/>
      <dgm:spPr/>
      <dgm:t>
        <a:bodyPr/>
        <a:lstStyle/>
        <a:p>
          <a:endParaRPr lang="en-US"/>
        </a:p>
      </dgm:t>
    </dgm:pt>
    <dgm:pt modelId="{D1140A38-1EB2-412D-B958-6EAF126DE7D8}" type="pres">
      <dgm:prSet presAssocID="{0BF423CA-1410-48ED-A35F-2FCCD060ADD3}" presName="root" presStyleCnt="0">
        <dgm:presLayoutVars>
          <dgm:dir/>
          <dgm:resizeHandles val="exact"/>
        </dgm:presLayoutVars>
      </dgm:prSet>
      <dgm:spPr/>
    </dgm:pt>
    <dgm:pt modelId="{93CC7EDD-FD41-4C1C-B428-8454A26F148E}" type="pres">
      <dgm:prSet presAssocID="{3D42DBD1-57F2-4796-8FA3-A50F7E69AC3B}" presName="compNode" presStyleCnt="0"/>
      <dgm:spPr/>
    </dgm:pt>
    <dgm:pt modelId="{CE9B2660-F7A5-43C1-80FC-E8C95C54CD09}" type="pres">
      <dgm:prSet presAssocID="{3D42DBD1-57F2-4796-8FA3-A50F7E69AC3B}" presName="iconBgRect" presStyleLbl="bgShp" presStyleIdx="0" presStyleCnt="6"/>
      <dgm:spPr/>
    </dgm:pt>
    <dgm:pt modelId="{C97EF6D3-70F4-4246-8014-C95E6954BB93}" type="pres">
      <dgm:prSet presAssocID="{3D42DBD1-57F2-4796-8FA3-A50F7E69AC3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613ED648-BD05-47FA-9FAB-591E9031D996}" type="pres">
      <dgm:prSet presAssocID="{3D42DBD1-57F2-4796-8FA3-A50F7E69AC3B}" presName="spaceRect" presStyleCnt="0"/>
      <dgm:spPr/>
    </dgm:pt>
    <dgm:pt modelId="{024E2CBD-F7BC-4E1B-A763-9CB6E0E411A0}" type="pres">
      <dgm:prSet presAssocID="{3D42DBD1-57F2-4796-8FA3-A50F7E69AC3B}" presName="textRect" presStyleLbl="revTx" presStyleIdx="0" presStyleCnt="6">
        <dgm:presLayoutVars>
          <dgm:chMax val="1"/>
          <dgm:chPref val="1"/>
        </dgm:presLayoutVars>
      </dgm:prSet>
      <dgm:spPr/>
    </dgm:pt>
    <dgm:pt modelId="{97B8938E-ADE5-4802-BD13-018D8303400A}" type="pres">
      <dgm:prSet presAssocID="{9B20A787-D6B1-4D23-B69A-77B4154F3213}" presName="sibTrans" presStyleCnt="0"/>
      <dgm:spPr/>
    </dgm:pt>
    <dgm:pt modelId="{01A9B405-4DCE-4EB1-ADFB-B4862974101C}" type="pres">
      <dgm:prSet presAssocID="{F87E71DC-4CCF-4E31-87E8-E01A97A4B6EE}" presName="compNode" presStyleCnt="0"/>
      <dgm:spPr/>
    </dgm:pt>
    <dgm:pt modelId="{F6BE628C-BE3B-4471-991E-1E047B6180FB}" type="pres">
      <dgm:prSet presAssocID="{F87E71DC-4CCF-4E31-87E8-E01A97A4B6EE}" presName="iconBgRect" presStyleLbl="bgShp" presStyleIdx="1" presStyleCnt="6"/>
      <dgm:spPr/>
    </dgm:pt>
    <dgm:pt modelId="{6E4ADEBA-351E-47B7-B27E-90DE03CBF41B}" type="pres">
      <dgm:prSet presAssocID="{F87E71DC-4CCF-4E31-87E8-E01A97A4B6E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0A1EC8B0-4F78-40E8-924C-BA31C5537775}" type="pres">
      <dgm:prSet presAssocID="{F87E71DC-4CCF-4E31-87E8-E01A97A4B6EE}" presName="spaceRect" presStyleCnt="0"/>
      <dgm:spPr/>
    </dgm:pt>
    <dgm:pt modelId="{6C9195A1-A7C9-46FE-931A-A87807506CD7}" type="pres">
      <dgm:prSet presAssocID="{F87E71DC-4CCF-4E31-87E8-E01A97A4B6EE}" presName="textRect" presStyleLbl="revTx" presStyleIdx="1" presStyleCnt="6">
        <dgm:presLayoutVars>
          <dgm:chMax val="1"/>
          <dgm:chPref val="1"/>
        </dgm:presLayoutVars>
      </dgm:prSet>
      <dgm:spPr/>
    </dgm:pt>
    <dgm:pt modelId="{06D6C8E0-4461-42FE-97FA-C90B1FB0FE97}" type="pres">
      <dgm:prSet presAssocID="{BAB47C83-E448-48B2-A823-A7F97C990212}" presName="sibTrans" presStyleCnt="0"/>
      <dgm:spPr/>
    </dgm:pt>
    <dgm:pt modelId="{0FB6183D-2A08-410D-84BE-B83C77A0D48D}" type="pres">
      <dgm:prSet presAssocID="{66BF5141-2C5E-410C-A51A-A1DFBDE78A2B}" presName="compNode" presStyleCnt="0"/>
      <dgm:spPr/>
    </dgm:pt>
    <dgm:pt modelId="{4D53BDF5-B203-49CC-8E62-506FC94B74A9}" type="pres">
      <dgm:prSet presAssocID="{66BF5141-2C5E-410C-A51A-A1DFBDE78A2B}" presName="iconBgRect" presStyleLbl="bgShp" presStyleIdx="2" presStyleCnt="6"/>
      <dgm:spPr/>
    </dgm:pt>
    <dgm:pt modelId="{00E0A7E7-A3D1-4547-9287-11E5B65BF1F0}" type="pres">
      <dgm:prSet presAssocID="{66BF5141-2C5E-410C-A51A-A1DFBDE78A2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bacus with solid fill"/>
        </a:ext>
      </dgm:extLst>
    </dgm:pt>
    <dgm:pt modelId="{B25B2150-B4BE-40B0-905C-D417061DC3EE}" type="pres">
      <dgm:prSet presAssocID="{66BF5141-2C5E-410C-A51A-A1DFBDE78A2B}" presName="spaceRect" presStyleCnt="0"/>
      <dgm:spPr/>
    </dgm:pt>
    <dgm:pt modelId="{29D3655B-C325-480E-8837-97B2CBF86A97}" type="pres">
      <dgm:prSet presAssocID="{66BF5141-2C5E-410C-A51A-A1DFBDE78A2B}" presName="textRect" presStyleLbl="revTx" presStyleIdx="2" presStyleCnt="6">
        <dgm:presLayoutVars>
          <dgm:chMax val="1"/>
          <dgm:chPref val="1"/>
        </dgm:presLayoutVars>
      </dgm:prSet>
      <dgm:spPr/>
    </dgm:pt>
    <dgm:pt modelId="{06FC7753-8703-4C72-86AD-8BE0E3486769}" type="pres">
      <dgm:prSet presAssocID="{6E1C06C4-9CBB-45F9-8A52-7E7577813B1C}" presName="sibTrans" presStyleCnt="0"/>
      <dgm:spPr/>
    </dgm:pt>
    <dgm:pt modelId="{0AB351D2-24BA-4431-943B-4E23FE336497}" type="pres">
      <dgm:prSet presAssocID="{C63C2047-1442-495D-8ECA-B2C0895692A1}" presName="compNode" presStyleCnt="0"/>
      <dgm:spPr/>
    </dgm:pt>
    <dgm:pt modelId="{B27EB953-2DFD-4C4F-8F51-0871177586AB}" type="pres">
      <dgm:prSet presAssocID="{C63C2047-1442-495D-8ECA-B2C0895692A1}" presName="iconBgRect" presStyleLbl="bgShp" presStyleIdx="3" presStyleCnt="6"/>
      <dgm:spPr/>
    </dgm:pt>
    <dgm:pt modelId="{27122AF2-7717-4C27-893C-3164771822F9}" type="pres">
      <dgm:prSet presAssocID="{C63C2047-1442-495D-8ECA-B2C0895692A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9B75753-559A-4D04-8290-AB50CC844C40}" type="pres">
      <dgm:prSet presAssocID="{C63C2047-1442-495D-8ECA-B2C0895692A1}" presName="spaceRect" presStyleCnt="0"/>
      <dgm:spPr/>
    </dgm:pt>
    <dgm:pt modelId="{B3FDB856-A2AB-4ED2-8CEE-5EF37FE462C3}" type="pres">
      <dgm:prSet presAssocID="{C63C2047-1442-495D-8ECA-B2C0895692A1}" presName="textRect" presStyleLbl="revTx" presStyleIdx="3" presStyleCnt="6">
        <dgm:presLayoutVars>
          <dgm:chMax val="1"/>
          <dgm:chPref val="1"/>
        </dgm:presLayoutVars>
      </dgm:prSet>
      <dgm:spPr/>
    </dgm:pt>
    <dgm:pt modelId="{9A3779C1-8B03-45AB-9B83-D968F905579B}" type="pres">
      <dgm:prSet presAssocID="{4B6A00F9-7C31-4D81-AD44-48E985E9B6F4}" presName="sibTrans" presStyleCnt="0"/>
      <dgm:spPr/>
    </dgm:pt>
    <dgm:pt modelId="{C554190A-21F7-4764-BC70-855E436C990B}" type="pres">
      <dgm:prSet presAssocID="{35E2BF94-C0DB-443A-9559-4BF6E43564BC}" presName="compNode" presStyleCnt="0"/>
      <dgm:spPr/>
    </dgm:pt>
    <dgm:pt modelId="{5DE7C9EA-0495-45EE-82A1-F5E1ED1B0B33}" type="pres">
      <dgm:prSet presAssocID="{35E2BF94-C0DB-443A-9559-4BF6E43564BC}" presName="iconBgRect" presStyleLbl="bgShp" presStyleIdx="4" presStyleCnt="6"/>
      <dgm:spPr/>
    </dgm:pt>
    <dgm:pt modelId="{41A74C21-5B3B-4323-839B-266AF5D81D0A}" type="pres">
      <dgm:prSet presAssocID="{35E2BF94-C0DB-443A-9559-4BF6E43564B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elp"/>
        </a:ext>
      </dgm:extLst>
    </dgm:pt>
    <dgm:pt modelId="{05F579B1-1F03-4C73-A28D-599BAE856719}" type="pres">
      <dgm:prSet presAssocID="{35E2BF94-C0DB-443A-9559-4BF6E43564BC}" presName="spaceRect" presStyleCnt="0"/>
      <dgm:spPr/>
    </dgm:pt>
    <dgm:pt modelId="{DDCCB7DE-9FC7-4F15-96FB-5FCA7370FFF1}" type="pres">
      <dgm:prSet presAssocID="{35E2BF94-C0DB-443A-9559-4BF6E43564BC}" presName="textRect" presStyleLbl="revTx" presStyleIdx="4" presStyleCnt="6">
        <dgm:presLayoutVars>
          <dgm:chMax val="1"/>
          <dgm:chPref val="1"/>
        </dgm:presLayoutVars>
      </dgm:prSet>
      <dgm:spPr/>
    </dgm:pt>
    <dgm:pt modelId="{79A5BAAA-AE30-4360-BF11-04C411FFA6E4}" type="pres">
      <dgm:prSet presAssocID="{C315E0F3-93B6-46EF-A173-525B1E10BBA3}" presName="sibTrans" presStyleCnt="0"/>
      <dgm:spPr/>
    </dgm:pt>
    <dgm:pt modelId="{8B85981D-4367-4624-AEAE-E5E3499CD8C5}" type="pres">
      <dgm:prSet presAssocID="{EB917E07-41AA-41BF-BEBF-B46BF34D71A1}" presName="compNode" presStyleCnt="0"/>
      <dgm:spPr/>
    </dgm:pt>
    <dgm:pt modelId="{56CF771C-89BE-4223-A727-3BC42D8E8626}" type="pres">
      <dgm:prSet presAssocID="{EB917E07-41AA-41BF-BEBF-B46BF34D71A1}" presName="iconBgRect" presStyleLbl="bgShp" presStyleIdx="5" presStyleCnt="6"/>
      <dgm:spPr/>
    </dgm:pt>
    <dgm:pt modelId="{29DACF7E-150C-4ECF-BBEF-4FF1503BA93A}" type="pres">
      <dgm:prSet presAssocID="{EB917E07-41AA-41BF-BEBF-B46BF34D71A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ldscherm"/>
        </a:ext>
      </dgm:extLst>
    </dgm:pt>
    <dgm:pt modelId="{0C37D013-8603-41E2-823C-CDC3B67205BD}" type="pres">
      <dgm:prSet presAssocID="{EB917E07-41AA-41BF-BEBF-B46BF34D71A1}" presName="spaceRect" presStyleCnt="0"/>
      <dgm:spPr/>
    </dgm:pt>
    <dgm:pt modelId="{209FE294-5BEA-49CB-968C-B907D404FF74}" type="pres">
      <dgm:prSet presAssocID="{EB917E07-41AA-41BF-BEBF-B46BF34D71A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1276715-7031-4039-A555-B88B2F501637}" srcId="{0BF423CA-1410-48ED-A35F-2FCCD060ADD3}" destId="{C63C2047-1442-495D-8ECA-B2C0895692A1}" srcOrd="3" destOrd="0" parTransId="{14E1E642-00E3-4F35-AE83-3306AED8C5BF}" sibTransId="{4B6A00F9-7C31-4D81-AD44-48E985E9B6F4}"/>
    <dgm:cxn modelId="{EA807C36-DF8C-4F11-A158-F5F1A3AAABE7}" type="presOf" srcId="{66BF5141-2C5E-410C-A51A-A1DFBDE78A2B}" destId="{29D3655B-C325-480E-8837-97B2CBF86A97}" srcOrd="0" destOrd="0" presId="urn:microsoft.com/office/officeart/2018/5/layout/IconCircleLabelList"/>
    <dgm:cxn modelId="{525E9465-5923-4470-8995-04ACEF2CD1E8}" srcId="{0BF423CA-1410-48ED-A35F-2FCCD060ADD3}" destId="{35E2BF94-C0DB-443A-9559-4BF6E43564BC}" srcOrd="4" destOrd="0" parTransId="{5C46751E-0003-430E-9F06-402792C289F7}" sibTransId="{C315E0F3-93B6-46EF-A173-525B1E10BBA3}"/>
    <dgm:cxn modelId="{D5530E49-87A1-4FA2-BC64-24094C1FBC21}" srcId="{0BF423CA-1410-48ED-A35F-2FCCD060ADD3}" destId="{3D42DBD1-57F2-4796-8FA3-A50F7E69AC3B}" srcOrd="0" destOrd="0" parTransId="{07954C88-ACA0-4C12-9EEE-B394A69F0153}" sibTransId="{9B20A787-D6B1-4D23-B69A-77B4154F3213}"/>
    <dgm:cxn modelId="{5F2DD688-F6F1-49C2-9B22-FE41AF47A930}" type="presOf" srcId="{C63C2047-1442-495D-8ECA-B2C0895692A1}" destId="{B3FDB856-A2AB-4ED2-8CEE-5EF37FE462C3}" srcOrd="0" destOrd="0" presId="urn:microsoft.com/office/officeart/2018/5/layout/IconCircleLabelList"/>
    <dgm:cxn modelId="{AB3DB491-6E98-47D4-9BC0-C56EE35815C4}" type="presOf" srcId="{EB917E07-41AA-41BF-BEBF-B46BF34D71A1}" destId="{209FE294-5BEA-49CB-968C-B907D404FF74}" srcOrd="0" destOrd="0" presId="urn:microsoft.com/office/officeart/2018/5/layout/IconCircleLabelList"/>
    <dgm:cxn modelId="{DBC931B3-58E0-401B-BBA0-06A8214A5AA6}" type="presOf" srcId="{3D42DBD1-57F2-4796-8FA3-A50F7E69AC3B}" destId="{024E2CBD-F7BC-4E1B-A763-9CB6E0E411A0}" srcOrd="0" destOrd="0" presId="urn:microsoft.com/office/officeart/2018/5/layout/IconCircleLabelList"/>
    <dgm:cxn modelId="{60EB55B5-0F54-4037-8833-13D4906BDE4A}" srcId="{0BF423CA-1410-48ED-A35F-2FCCD060ADD3}" destId="{F87E71DC-4CCF-4E31-87E8-E01A97A4B6EE}" srcOrd="1" destOrd="0" parTransId="{442A833D-DAC3-485C-8CF0-E31DC32DD4F5}" sibTransId="{BAB47C83-E448-48B2-A823-A7F97C990212}"/>
    <dgm:cxn modelId="{97008AB5-0802-4E93-AAC1-9BBE9118D4B8}" srcId="{0BF423CA-1410-48ED-A35F-2FCCD060ADD3}" destId="{EB917E07-41AA-41BF-BEBF-B46BF34D71A1}" srcOrd="5" destOrd="0" parTransId="{83FE1564-8C1D-4F8D-B65F-98B62DABFA6E}" sibTransId="{FA6274F4-8149-41C9-8C36-020C2ECCA912}"/>
    <dgm:cxn modelId="{D6B9DFC6-D53B-49E5-ACED-847A66FDD074}" type="presOf" srcId="{35E2BF94-C0DB-443A-9559-4BF6E43564BC}" destId="{DDCCB7DE-9FC7-4F15-96FB-5FCA7370FFF1}" srcOrd="0" destOrd="0" presId="urn:microsoft.com/office/officeart/2018/5/layout/IconCircleLabelList"/>
    <dgm:cxn modelId="{F42CD0D3-88FA-4876-AC9F-B1DB9567EC0C}" type="presOf" srcId="{F87E71DC-4CCF-4E31-87E8-E01A97A4B6EE}" destId="{6C9195A1-A7C9-46FE-931A-A87807506CD7}" srcOrd="0" destOrd="0" presId="urn:microsoft.com/office/officeart/2018/5/layout/IconCircleLabelList"/>
    <dgm:cxn modelId="{6F6F49D9-2761-4CAF-99F1-5E3E867F7F58}" type="presOf" srcId="{0BF423CA-1410-48ED-A35F-2FCCD060ADD3}" destId="{D1140A38-1EB2-412D-B958-6EAF126DE7D8}" srcOrd="0" destOrd="0" presId="urn:microsoft.com/office/officeart/2018/5/layout/IconCircleLabelList"/>
    <dgm:cxn modelId="{8FA618E9-EED5-4EA4-866A-98F112FEA9E1}" srcId="{0BF423CA-1410-48ED-A35F-2FCCD060ADD3}" destId="{66BF5141-2C5E-410C-A51A-A1DFBDE78A2B}" srcOrd="2" destOrd="0" parTransId="{EE6FAA45-74B8-4ABF-B4BF-795BE16EBF2F}" sibTransId="{6E1C06C4-9CBB-45F9-8A52-7E7577813B1C}"/>
    <dgm:cxn modelId="{F74CDBF7-0C5A-4DE9-9363-905278C8B98C}" type="presParOf" srcId="{D1140A38-1EB2-412D-B958-6EAF126DE7D8}" destId="{93CC7EDD-FD41-4C1C-B428-8454A26F148E}" srcOrd="0" destOrd="0" presId="urn:microsoft.com/office/officeart/2018/5/layout/IconCircleLabelList"/>
    <dgm:cxn modelId="{5C197E69-DFA2-45AC-876F-37585B541055}" type="presParOf" srcId="{93CC7EDD-FD41-4C1C-B428-8454A26F148E}" destId="{CE9B2660-F7A5-43C1-80FC-E8C95C54CD09}" srcOrd="0" destOrd="0" presId="urn:microsoft.com/office/officeart/2018/5/layout/IconCircleLabelList"/>
    <dgm:cxn modelId="{B54D90C3-E417-4E30-A7CC-AB0514DAA468}" type="presParOf" srcId="{93CC7EDD-FD41-4C1C-B428-8454A26F148E}" destId="{C97EF6D3-70F4-4246-8014-C95E6954BB93}" srcOrd="1" destOrd="0" presId="urn:microsoft.com/office/officeart/2018/5/layout/IconCircleLabelList"/>
    <dgm:cxn modelId="{3E1A7197-3B8E-4179-8A9D-724C9C96DA5F}" type="presParOf" srcId="{93CC7EDD-FD41-4C1C-B428-8454A26F148E}" destId="{613ED648-BD05-47FA-9FAB-591E9031D996}" srcOrd="2" destOrd="0" presId="urn:microsoft.com/office/officeart/2018/5/layout/IconCircleLabelList"/>
    <dgm:cxn modelId="{034D3E36-00FF-4CA6-B5CF-4B97B147B072}" type="presParOf" srcId="{93CC7EDD-FD41-4C1C-B428-8454A26F148E}" destId="{024E2CBD-F7BC-4E1B-A763-9CB6E0E411A0}" srcOrd="3" destOrd="0" presId="urn:microsoft.com/office/officeart/2018/5/layout/IconCircleLabelList"/>
    <dgm:cxn modelId="{42AED81A-186E-4C7A-8349-C72309E014FC}" type="presParOf" srcId="{D1140A38-1EB2-412D-B958-6EAF126DE7D8}" destId="{97B8938E-ADE5-4802-BD13-018D8303400A}" srcOrd="1" destOrd="0" presId="urn:microsoft.com/office/officeart/2018/5/layout/IconCircleLabelList"/>
    <dgm:cxn modelId="{5EFA9627-CF17-4403-8AD1-0F218560CD96}" type="presParOf" srcId="{D1140A38-1EB2-412D-B958-6EAF126DE7D8}" destId="{01A9B405-4DCE-4EB1-ADFB-B4862974101C}" srcOrd="2" destOrd="0" presId="urn:microsoft.com/office/officeart/2018/5/layout/IconCircleLabelList"/>
    <dgm:cxn modelId="{4826922E-8185-43B1-BEE0-9A7C951B3CE9}" type="presParOf" srcId="{01A9B405-4DCE-4EB1-ADFB-B4862974101C}" destId="{F6BE628C-BE3B-4471-991E-1E047B6180FB}" srcOrd="0" destOrd="0" presId="urn:microsoft.com/office/officeart/2018/5/layout/IconCircleLabelList"/>
    <dgm:cxn modelId="{0BB31023-29CD-4547-B7BA-D01EC7999821}" type="presParOf" srcId="{01A9B405-4DCE-4EB1-ADFB-B4862974101C}" destId="{6E4ADEBA-351E-47B7-B27E-90DE03CBF41B}" srcOrd="1" destOrd="0" presId="urn:microsoft.com/office/officeart/2018/5/layout/IconCircleLabelList"/>
    <dgm:cxn modelId="{AE78C84F-6CA8-489E-89E0-3979C40C673D}" type="presParOf" srcId="{01A9B405-4DCE-4EB1-ADFB-B4862974101C}" destId="{0A1EC8B0-4F78-40E8-924C-BA31C5537775}" srcOrd="2" destOrd="0" presId="urn:microsoft.com/office/officeart/2018/5/layout/IconCircleLabelList"/>
    <dgm:cxn modelId="{CCEE6C9A-196F-408E-945E-781F6FCC803D}" type="presParOf" srcId="{01A9B405-4DCE-4EB1-ADFB-B4862974101C}" destId="{6C9195A1-A7C9-46FE-931A-A87807506CD7}" srcOrd="3" destOrd="0" presId="urn:microsoft.com/office/officeart/2018/5/layout/IconCircleLabelList"/>
    <dgm:cxn modelId="{D991DDA8-5A0E-46DF-8FC1-AFA51718F9A8}" type="presParOf" srcId="{D1140A38-1EB2-412D-B958-6EAF126DE7D8}" destId="{06D6C8E0-4461-42FE-97FA-C90B1FB0FE97}" srcOrd="3" destOrd="0" presId="urn:microsoft.com/office/officeart/2018/5/layout/IconCircleLabelList"/>
    <dgm:cxn modelId="{7ED5DC44-300E-4FD1-AC7B-42B9B7A1AEC2}" type="presParOf" srcId="{D1140A38-1EB2-412D-B958-6EAF126DE7D8}" destId="{0FB6183D-2A08-410D-84BE-B83C77A0D48D}" srcOrd="4" destOrd="0" presId="urn:microsoft.com/office/officeart/2018/5/layout/IconCircleLabelList"/>
    <dgm:cxn modelId="{6B18D3F0-5DF8-412C-BDC4-1C71B8273A52}" type="presParOf" srcId="{0FB6183D-2A08-410D-84BE-B83C77A0D48D}" destId="{4D53BDF5-B203-49CC-8E62-506FC94B74A9}" srcOrd="0" destOrd="0" presId="urn:microsoft.com/office/officeart/2018/5/layout/IconCircleLabelList"/>
    <dgm:cxn modelId="{3EC933F5-138A-4A28-86E5-77DD676B86B9}" type="presParOf" srcId="{0FB6183D-2A08-410D-84BE-B83C77A0D48D}" destId="{00E0A7E7-A3D1-4547-9287-11E5B65BF1F0}" srcOrd="1" destOrd="0" presId="urn:microsoft.com/office/officeart/2018/5/layout/IconCircleLabelList"/>
    <dgm:cxn modelId="{5EC41E7D-C722-4453-9817-2AB19A288DFE}" type="presParOf" srcId="{0FB6183D-2A08-410D-84BE-B83C77A0D48D}" destId="{B25B2150-B4BE-40B0-905C-D417061DC3EE}" srcOrd="2" destOrd="0" presId="urn:microsoft.com/office/officeart/2018/5/layout/IconCircleLabelList"/>
    <dgm:cxn modelId="{C1D98A8C-53A0-4105-B0D7-6EA9B67EFAFF}" type="presParOf" srcId="{0FB6183D-2A08-410D-84BE-B83C77A0D48D}" destId="{29D3655B-C325-480E-8837-97B2CBF86A97}" srcOrd="3" destOrd="0" presId="urn:microsoft.com/office/officeart/2018/5/layout/IconCircleLabelList"/>
    <dgm:cxn modelId="{F2922AE3-4738-4BE9-9909-528CFBBC7F56}" type="presParOf" srcId="{D1140A38-1EB2-412D-B958-6EAF126DE7D8}" destId="{06FC7753-8703-4C72-86AD-8BE0E3486769}" srcOrd="5" destOrd="0" presId="urn:microsoft.com/office/officeart/2018/5/layout/IconCircleLabelList"/>
    <dgm:cxn modelId="{3C8BA3CB-A86A-4678-920B-2B079D6231E4}" type="presParOf" srcId="{D1140A38-1EB2-412D-B958-6EAF126DE7D8}" destId="{0AB351D2-24BA-4431-943B-4E23FE336497}" srcOrd="6" destOrd="0" presId="urn:microsoft.com/office/officeart/2018/5/layout/IconCircleLabelList"/>
    <dgm:cxn modelId="{FAF7BD3A-DEE0-4723-86C4-B09FE2F4B9D0}" type="presParOf" srcId="{0AB351D2-24BA-4431-943B-4E23FE336497}" destId="{B27EB953-2DFD-4C4F-8F51-0871177586AB}" srcOrd="0" destOrd="0" presId="urn:microsoft.com/office/officeart/2018/5/layout/IconCircleLabelList"/>
    <dgm:cxn modelId="{7F973F3B-5CEF-4F50-A8CE-BAB14AED1DA6}" type="presParOf" srcId="{0AB351D2-24BA-4431-943B-4E23FE336497}" destId="{27122AF2-7717-4C27-893C-3164771822F9}" srcOrd="1" destOrd="0" presId="urn:microsoft.com/office/officeart/2018/5/layout/IconCircleLabelList"/>
    <dgm:cxn modelId="{A9358A16-ED35-4638-ACBE-773807ED4796}" type="presParOf" srcId="{0AB351D2-24BA-4431-943B-4E23FE336497}" destId="{99B75753-559A-4D04-8290-AB50CC844C40}" srcOrd="2" destOrd="0" presId="urn:microsoft.com/office/officeart/2018/5/layout/IconCircleLabelList"/>
    <dgm:cxn modelId="{738BF017-2FBC-45D7-9AEA-AB400279B20C}" type="presParOf" srcId="{0AB351D2-24BA-4431-943B-4E23FE336497}" destId="{B3FDB856-A2AB-4ED2-8CEE-5EF37FE462C3}" srcOrd="3" destOrd="0" presId="urn:microsoft.com/office/officeart/2018/5/layout/IconCircleLabelList"/>
    <dgm:cxn modelId="{A1662D7F-6F15-4C63-B82F-59891E39C063}" type="presParOf" srcId="{D1140A38-1EB2-412D-B958-6EAF126DE7D8}" destId="{9A3779C1-8B03-45AB-9B83-D968F905579B}" srcOrd="7" destOrd="0" presId="urn:microsoft.com/office/officeart/2018/5/layout/IconCircleLabelList"/>
    <dgm:cxn modelId="{9658BA97-FABB-45E0-9A81-1FBA81AAF5BF}" type="presParOf" srcId="{D1140A38-1EB2-412D-B958-6EAF126DE7D8}" destId="{C554190A-21F7-4764-BC70-855E436C990B}" srcOrd="8" destOrd="0" presId="urn:microsoft.com/office/officeart/2018/5/layout/IconCircleLabelList"/>
    <dgm:cxn modelId="{64E32C33-8B63-4A46-B1FF-ADD7580A476E}" type="presParOf" srcId="{C554190A-21F7-4764-BC70-855E436C990B}" destId="{5DE7C9EA-0495-45EE-82A1-F5E1ED1B0B33}" srcOrd="0" destOrd="0" presId="urn:microsoft.com/office/officeart/2018/5/layout/IconCircleLabelList"/>
    <dgm:cxn modelId="{7D550CC0-C24A-44C5-89BD-FC3AF4107577}" type="presParOf" srcId="{C554190A-21F7-4764-BC70-855E436C990B}" destId="{41A74C21-5B3B-4323-839B-266AF5D81D0A}" srcOrd="1" destOrd="0" presId="urn:microsoft.com/office/officeart/2018/5/layout/IconCircleLabelList"/>
    <dgm:cxn modelId="{34825C95-1DEE-4810-B21D-D1C8AF942C01}" type="presParOf" srcId="{C554190A-21F7-4764-BC70-855E436C990B}" destId="{05F579B1-1F03-4C73-A28D-599BAE856719}" srcOrd="2" destOrd="0" presId="urn:microsoft.com/office/officeart/2018/5/layout/IconCircleLabelList"/>
    <dgm:cxn modelId="{59061055-F0D2-433C-B3E8-4C23EC4457A3}" type="presParOf" srcId="{C554190A-21F7-4764-BC70-855E436C990B}" destId="{DDCCB7DE-9FC7-4F15-96FB-5FCA7370FFF1}" srcOrd="3" destOrd="0" presId="urn:microsoft.com/office/officeart/2018/5/layout/IconCircleLabelList"/>
    <dgm:cxn modelId="{C9D4F72A-3254-4970-BB8D-63A519819C64}" type="presParOf" srcId="{D1140A38-1EB2-412D-B958-6EAF126DE7D8}" destId="{79A5BAAA-AE30-4360-BF11-04C411FFA6E4}" srcOrd="9" destOrd="0" presId="urn:microsoft.com/office/officeart/2018/5/layout/IconCircleLabelList"/>
    <dgm:cxn modelId="{A1E49502-C45A-4608-A0DB-87461D7929A2}" type="presParOf" srcId="{D1140A38-1EB2-412D-B958-6EAF126DE7D8}" destId="{8B85981D-4367-4624-AEAE-E5E3499CD8C5}" srcOrd="10" destOrd="0" presId="urn:microsoft.com/office/officeart/2018/5/layout/IconCircleLabelList"/>
    <dgm:cxn modelId="{7B59387C-516A-4EB2-A0F1-E86C5F74FEBB}" type="presParOf" srcId="{8B85981D-4367-4624-AEAE-E5E3499CD8C5}" destId="{56CF771C-89BE-4223-A727-3BC42D8E8626}" srcOrd="0" destOrd="0" presId="urn:microsoft.com/office/officeart/2018/5/layout/IconCircleLabelList"/>
    <dgm:cxn modelId="{AC8CAB5A-BE7C-4899-963D-F5E2AE1EDB0F}" type="presParOf" srcId="{8B85981D-4367-4624-AEAE-E5E3499CD8C5}" destId="{29DACF7E-150C-4ECF-BBEF-4FF1503BA93A}" srcOrd="1" destOrd="0" presId="urn:microsoft.com/office/officeart/2018/5/layout/IconCircleLabelList"/>
    <dgm:cxn modelId="{00AB8437-8B1C-41A8-88F0-909711E6FA4C}" type="presParOf" srcId="{8B85981D-4367-4624-AEAE-E5E3499CD8C5}" destId="{0C37D013-8603-41E2-823C-CDC3B67205BD}" srcOrd="2" destOrd="0" presId="urn:microsoft.com/office/officeart/2018/5/layout/IconCircleLabelList"/>
    <dgm:cxn modelId="{11215F46-BE7E-436B-AB2C-D5B0936D7805}" type="presParOf" srcId="{8B85981D-4367-4624-AEAE-E5E3499CD8C5}" destId="{209FE294-5BEA-49CB-968C-B907D404FF7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C01C25-F630-43E9-8949-70F0B138B0C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7A317E2-8FF6-4D40-9621-47C40BFF8C3E}">
      <dgm:prSet/>
      <dgm:spPr/>
      <dgm:t>
        <a:bodyPr/>
        <a:lstStyle/>
        <a:p>
          <a:r>
            <a:rPr lang="en-US"/>
            <a:t>Variables store data in memory</a:t>
          </a:r>
        </a:p>
      </dgm:t>
    </dgm:pt>
    <dgm:pt modelId="{CB220BB6-278B-4C95-9E98-37D03B1C83F8}" type="parTrans" cxnId="{658B9A30-4532-402D-B396-8E4B933B1628}">
      <dgm:prSet/>
      <dgm:spPr/>
      <dgm:t>
        <a:bodyPr/>
        <a:lstStyle/>
        <a:p>
          <a:endParaRPr lang="en-US"/>
        </a:p>
      </dgm:t>
    </dgm:pt>
    <dgm:pt modelId="{806FD0DF-D2BE-4587-A30D-11874B4846D7}" type="sibTrans" cxnId="{658B9A30-4532-402D-B396-8E4B933B1628}">
      <dgm:prSet/>
      <dgm:spPr/>
      <dgm:t>
        <a:bodyPr/>
        <a:lstStyle/>
        <a:p>
          <a:endParaRPr lang="en-US"/>
        </a:p>
      </dgm:t>
    </dgm:pt>
    <dgm:pt modelId="{D33792A3-C53D-436E-96ED-CED9AF8285EA}">
      <dgm:prSet/>
      <dgm:spPr/>
      <dgm:t>
        <a:bodyPr/>
        <a:lstStyle/>
        <a:p>
          <a:r>
            <a:rPr lang="en-US"/>
            <a:t>String</a:t>
          </a:r>
        </a:p>
      </dgm:t>
    </dgm:pt>
    <dgm:pt modelId="{A201274E-6840-4567-964C-9334A48E155D}" type="parTrans" cxnId="{12F5D0FF-DCED-4C7C-8A90-FD5D8B3A30CC}">
      <dgm:prSet/>
      <dgm:spPr/>
      <dgm:t>
        <a:bodyPr/>
        <a:lstStyle/>
        <a:p>
          <a:endParaRPr lang="en-US"/>
        </a:p>
      </dgm:t>
    </dgm:pt>
    <dgm:pt modelId="{A3C193E5-35E7-425E-BE90-3C554C2C8A6F}" type="sibTrans" cxnId="{12F5D0FF-DCED-4C7C-8A90-FD5D8B3A30CC}">
      <dgm:prSet/>
      <dgm:spPr/>
      <dgm:t>
        <a:bodyPr/>
        <a:lstStyle/>
        <a:p>
          <a:endParaRPr lang="en-US"/>
        </a:p>
      </dgm:t>
    </dgm:pt>
    <dgm:pt modelId="{D835E2B2-7D16-4CDB-9AC5-AAAC951F123C}">
      <dgm:prSet/>
      <dgm:spPr/>
      <dgm:t>
        <a:bodyPr/>
        <a:lstStyle/>
        <a:p>
          <a:r>
            <a:rPr lang="en-US"/>
            <a:t>Integer (int) &amp; Double</a:t>
          </a:r>
        </a:p>
      </dgm:t>
    </dgm:pt>
    <dgm:pt modelId="{59CA013D-6513-4120-B2EF-66FF85855C77}" type="parTrans" cxnId="{C91EEE3E-D2CF-4566-8ABB-CDD3AA23334D}">
      <dgm:prSet/>
      <dgm:spPr/>
      <dgm:t>
        <a:bodyPr/>
        <a:lstStyle/>
        <a:p>
          <a:endParaRPr lang="en-US"/>
        </a:p>
      </dgm:t>
    </dgm:pt>
    <dgm:pt modelId="{313F7A23-1D02-4F3A-BC4F-76186443D171}" type="sibTrans" cxnId="{C91EEE3E-D2CF-4566-8ABB-CDD3AA23334D}">
      <dgm:prSet/>
      <dgm:spPr/>
      <dgm:t>
        <a:bodyPr/>
        <a:lstStyle/>
        <a:p>
          <a:endParaRPr lang="en-US"/>
        </a:p>
      </dgm:t>
    </dgm:pt>
    <dgm:pt modelId="{D7F12DC5-23FD-49CA-AF0D-113DB9338D1B}">
      <dgm:prSet/>
      <dgm:spPr/>
      <dgm:t>
        <a:bodyPr/>
        <a:lstStyle/>
        <a:p>
          <a:r>
            <a:rPr lang="en-US"/>
            <a:t>Boolean</a:t>
          </a:r>
        </a:p>
      </dgm:t>
    </dgm:pt>
    <dgm:pt modelId="{362A2A4F-EB28-4D67-A22B-8D5831893DDA}" type="parTrans" cxnId="{C223E796-678F-4357-82EA-E427000131C0}">
      <dgm:prSet/>
      <dgm:spPr/>
      <dgm:t>
        <a:bodyPr/>
        <a:lstStyle/>
        <a:p>
          <a:endParaRPr lang="en-US"/>
        </a:p>
      </dgm:t>
    </dgm:pt>
    <dgm:pt modelId="{F9560BB7-A52B-43F6-AB99-B9BC2EBA4FCF}" type="sibTrans" cxnId="{C223E796-678F-4357-82EA-E427000131C0}">
      <dgm:prSet/>
      <dgm:spPr/>
      <dgm:t>
        <a:bodyPr/>
        <a:lstStyle/>
        <a:p>
          <a:endParaRPr lang="en-US"/>
        </a:p>
      </dgm:t>
    </dgm:pt>
    <dgm:pt modelId="{080E77B7-943E-4F39-A5DF-3078F1554737}">
      <dgm:prSet/>
      <dgm:spPr/>
      <dgm:t>
        <a:bodyPr/>
        <a:lstStyle/>
        <a:p>
          <a:r>
            <a:rPr lang="en-US"/>
            <a:t>Array (or list)</a:t>
          </a:r>
        </a:p>
      </dgm:t>
    </dgm:pt>
    <dgm:pt modelId="{5BB88F48-7418-4B16-AA8F-679DA1B8D97E}" type="parTrans" cxnId="{75836DE1-73B9-469A-B4A0-A6282AAA0CD7}">
      <dgm:prSet/>
      <dgm:spPr/>
      <dgm:t>
        <a:bodyPr/>
        <a:lstStyle/>
        <a:p>
          <a:endParaRPr lang="en-US"/>
        </a:p>
      </dgm:t>
    </dgm:pt>
    <dgm:pt modelId="{4067448D-DBC4-4BFE-B603-ED44A5538A37}" type="sibTrans" cxnId="{75836DE1-73B9-469A-B4A0-A6282AAA0CD7}">
      <dgm:prSet/>
      <dgm:spPr/>
      <dgm:t>
        <a:bodyPr/>
        <a:lstStyle/>
        <a:p>
          <a:endParaRPr lang="en-US"/>
        </a:p>
      </dgm:t>
    </dgm:pt>
    <dgm:pt modelId="{7292B286-9602-48B0-9F51-4BA4E95289DA}">
      <dgm:prSet/>
      <dgm:spPr/>
      <dgm:t>
        <a:bodyPr/>
        <a:lstStyle/>
        <a:p>
          <a:r>
            <a:rPr lang="en-US"/>
            <a:t>Hash tables</a:t>
          </a:r>
        </a:p>
      </dgm:t>
    </dgm:pt>
    <dgm:pt modelId="{A501B1B6-955B-455A-B62D-E0309FEDBA14}" type="parTrans" cxnId="{81A80D21-506C-4A5E-BC1C-EA754F10345E}">
      <dgm:prSet/>
      <dgm:spPr/>
      <dgm:t>
        <a:bodyPr/>
        <a:lstStyle/>
        <a:p>
          <a:endParaRPr lang="en-US"/>
        </a:p>
      </dgm:t>
    </dgm:pt>
    <dgm:pt modelId="{EDAB00EE-1294-46D4-9A12-657B80511400}" type="sibTrans" cxnId="{81A80D21-506C-4A5E-BC1C-EA754F10345E}">
      <dgm:prSet/>
      <dgm:spPr/>
      <dgm:t>
        <a:bodyPr/>
        <a:lstStyle/>
        <a:p>
          <a:endParaRPr lang="en-US"/>
        </a:p>
      </dgm:t>
    </dgm:pt>
    <dgm:pt modelId="{DF7A52F3-486B-4517-9973-B46D7BC26357}">
      <dgm:prSet/>
      <dgm:spPr/>
      <dgm:t>
        <a:bodyPr/>
        <a:lstStyle/>
        <a:p>
          <a:r>
            <a:rPr lang="en-US"/>
            <a:t>Null</a:t>
          </a:r>
        </a:p>
      </dgm:t>
    </dgm:pt>
    <dgm:pt modelId="{2B9B9139-0048-41C3-AAE9-8940B94EDA23}" type="parTrans" cxnId="{D09A47B6-6649-4875-B57F-F048D09E0456}">
      <dgm:prSet/>
      <dgm:spPr/>
      <dgm:t>
        <a:bodyPr/>
        <a:lstStyle/>
        <a:p>
          <a:endParaRPr lang="en-US"/>
        </a:p>
      </dgm:t>
    </dgm:pt>
    <dgm:pt modelId="{AF476140-3112-4E66-A6B3-A50471517B40}" type="sibTrans" cxnId="{D09A47B6-6649-4875-B57F-F048D09E0456}">
      <dgm:prSet/>
      <dgm:spPr/>
      <dgm:t>
        <a:bodyPr/>
        <a:lstStyle/>
        <a:p>
          <a:endParaRPr lang="en-US"/>
        </a:p>
      </dgm:t>
    </dgm:pt>
    <dgm:pt modelId="{89E43F1E-88C6-40DD-9E8C-94B087FA5F99}">
      <dgm:prSet/>
      <dgm:spPr/>
      <dgm:t>
        <a:bodyPr/>
        <a:lstStyle/>
        <a:p>
          <a:r>
            <a:rPr lang="en-US"/>
            <a:t>(Custom) Objects</a:t>
          </a:r>
        </a:p>
      </dgm:t>
    </dgm:pt>
    <dgm:pt modelId="{917830AE-A0A0-42B4-A312-0A59C2AE0AD5}" type="parTrans" cxnId="{F53096DA-36A8-41FB-92B1-89F983DD9EAB}">
      <dgm:prSet/>
      <dgm:spPr/>
      <dgm:t>
        <a:bodyPr/>
        <a:lstStyle/>
        <a:p>
          <a:endParaRPr lang="en-US"/>
        </a:p>
      </dgm:t>
    </dgm:pt>
    <dgm:pt modelId="{E48A1190-157F-4E96-84D8-1B22820C5F12}" type="sibTrans" cxnId="{F53096DA-36A8-41FB-92B1-89F983DD9EAB}">
      <dgm:prSet/>
      <dgm:spPr/>
      <dgm:t>
        <a:bodyPr/>
        <a:lstStyle/>
        <a:p>
          <a:endParaRPr lang="en-US"/>
        </a:p>
      </dgm:t>
    </dgm:pt>
    <dgm:pt modelId="{93B53794-C7CE-43C1-AA43-DCD13423BF4B}" type="pres">
      <dgm:prSet presAssocID="{05C01C25-F630-43E9-8949-70F0B138B0CC}" presName="vert0" presStyleCnt="0">
        <dgm:presLayoutVars>
          <dgm:dir/>
          <dgm:animOne val="branch"/>
          <dgm:animLvl val="lvl"/>
        </dgm:presLayoutVars>
      </dgm:prSet>
      <dgm:spPr/>
    </dgm:pt>
    <dgm:pt modelId="{01BBA1F9-1EED-4583-A93B-53641DFC4F72}" type="pres">
      <dgm:prSet presAssocID="{07A317E2-8FF6-4D40-9621-47C40BFF8C3E}" presName="thickLine" presStyleLbl="alignNode1" presStyleIdx="0" presStyleCnt="8"/>
      <dgm:spPr/>
    </dgm:pt>
    <dgm:pt modelId="{DE8E2E7F-AE8A-48F2-9544-3D0936051C5F}" type="pres">
      <dgm:prSet presAssocID="{07A317E2-8FF6-4D40-9621-47C40BFF8C3E}" presName="horz1" presStyleCnt="0"/>
      <dgm:spPr/>
    </dgm:pt>
    <dgm:pt modelId="{8B5045BE-CB30-41F5-901B-F4BCC0B1420F}" type="pres">
      <dgm:prSet presAssocID="{07A317E2-8FF6-4D40-9621-47C40BFF8C3E}" presName="tx1" presStyleLbl="revTx" presStyleIdx="0" presStyleCnt="8"/>
      <dgm:spPr/>
    </dgm:pt>
    <dgm:pt modelId="{41F64EB0-48F9-49FE-B43C-80AA487EBB68}" type="pres">
      <dgm:prSet presAssocID="{07A317E2-8FF6-4D40-9621-47C40BFF8C3E}" presName="vert1" presStyleCnt="0"/>
      <dgm:spPr/>
    </dgm:pt>
    <dgm:pt modelId="{97701D7E-870A-4B85-93F2-6F78493BD34C}" type="pres">
      <dgm:prSet presAssocID="{D33792A3-C53D-436E-96ED-CED9AF8285EA}" presName="thickLine" presStyleLbl="alignNode1" presStyleIdx="1" presStyleCnt="8"/>
      <dgm:spPr/>
    </dgm:pt>
    <dgm:pt modelId="{D964D318-D33F-4830-AC45-AE0992F76AE0}" type="pres">
      <dgm:prSet presAssocID="{D33792A3-C53D-436E-96ED-CED9AF8285EA}" presName="horz1" presStyleCnt="0"/>
      <dgm:spPr/>
    </dgm:pt>
    <dgm:pt modelId="{8BB9C679-F10E-4F1C-B4C2-D82FAD604185}" type="pres">
      <dgm:prSet presAssocID="{D33792A3-C53D-436E-96ED-CED9AF8285EA}" presName="tx1" presStyleLbl="revTx" presStyleIdx="1" presStyleCnt="8"/>
      <dgm:spPr/>
    </dgm:pt>
    <dgm:pt modelId="{C3F56C04-4A10-42C9-9D2E-69E4D8D46273}" type="pres">
      <dgm:prSet presAssocID="{D33792A3-C53D-436E-96ED-CED9AF8285EA}" presName="vert1" presStyleCnt="0"/>
      <dgm:spPr/>
    </dgm:pt>
    <dgm:pt modelId="{8E6598CF-B77B-4FAA-A8F6-07DA932F6A6C}" type="pres">
      <dgm:prSet presAssocID="{D835E2B2-7D16-4CDB-9AC5-AAAC951F123C}" presName="thickLine" presStyleLbl="alignNode1" presStyleIdx="2" presStyleCnt="8"/>
      <dgm:spPr/>
    </dgm:pt>
    <dgm:pt modelId="{7BAD9335-ECAA-4D7F-A940-9ABC39FC4E3B}" type="pres">
      <dgm:prSet presAssocID="{D835E2B2-7D16-4CDB-9AC5-AAAC951F123C}" presName="horz1" presStyleCnt="0"/>
      <dgm:spPr/>
    </dgm:pt>
    <dgm:pt modelId="{84843113-6484-4464-B0E3-505DD7E50ADF}" type="pres">
      <dgm:prSet presAssocID="{D835E2B2-7D16-4CDB-9AC5-AAAC951F123C}" presName="tx1" presStyleLbl="revTx" presStyleIdx="2" presStyleCnt="8"/>
      <dgm:spPr/>
    </dgm:pt>
    <dgm:pt modelId="{49406E59-8A1F-4AD1-BC42-7070F4E9C910}" type="pres">
      <dgm:prSet presAssocID="{D835E2B2-7D16-4CDB-9AC5-AAAC951F123C}" presName="vert1" presStyleCnt="0"/>
      <dgm:spPr/>
    </dgm:pt>
    <dgm:pt modelId="{E3C43307-D286-45CF-A9C3-085FD3484F8F}" type="pres">
      <dgm:prSet presAssocID="{D7F12DC5-23FD-49CA-AF0D-113DB9338D1B}" presName="thickLine" presStyleLbl="alignNode1" presStyleIdx="3" presStyleCnt="8"/>
      <dgm:spPr/>
    </dgm:pt>
    <dgm:pt modelId="{1EAABE63-658F-476E-AA62-CA18CDE46E2E}" type="pres">
      <dgm:prSet presAssocID="{D7F12DC5-23FD-49CA-AF0D-113DB9338D1B}" presName="horz1" presStyleCnt="0"/>
      <dgm:spPr/>
    </dgm:pt>
    <dgm:pt modelId="{535AFB74-D397-4D59-B4F5-68869C7CFBF9}" type="pres">
      <dgm:prSet presAssocID="{D7F12DC5-23FD-49CA-AF0D-113DB9338D1B}" presName="tx1" presStyleLbl="revTx" presStyleIdx="3" presStyleCnt="8"/>
      <dgm:spPr/>
    </dgm:pt>
    <dgm:pt modelId="{6A510306-AA8F-474C-8337-C83249CC4C39}" type="pres">
      <dgm:prSet presAssocID="{D7F12DC5-23FD-49CA-AF0D-113DB9338D1B}" presName="vert1" presStyleCnt="0"/>
      <dgm:spPr/>
    </dgm:pt>
    <dgm:pt modelId="{5BC9554A-11F5-4AD3-9329-0EF2CDC1DBD5}" type="pres">
      <dgm:prSet presAssocID="{080E77B7-943E-4F39-A5DF-3078F1554737}" presName="thickLine" presStyleLbl="alignNode1" presStyleIdx="4" presStyleCnt="8"/>
      <dgm:spPr/>
    </dgm:pt>
    <dgm:pt modelId="{FA59C170-4C49-46F4-AEEC-18761CAE68ED}" type="pres">
      <dgm:prSet presAssocID="{080E77B7-943E-4F39-A5DF-3078F1554737}" presName="horz1" presStyleCnt="0"/>
      <dgm:spPr/>
    </dgm:pt>
    <dgm:pt modelId="{4B123D95-1D57-4921-9FC5-734ABA228D00}" type="pres">
      <dgm:prSet presAssocID="{080E77B7-943E-4F39-A5DF-3078F1554737}" presName="tx1" presStyleLbl="revTx" presStyleIdx="4" presStyleCnt="8"/>
      <dgm:spPr/>
    </dgm:pt>
    <dgm:pt modelId="{919D99FE-0BF7-4CA4-809B-DD06A587851A}" type="pres">
      <dgm:prSet presAssocID="{080E77B7-943E-4F39-A5DF-3078F1554737}" presName="vert1" presStyleCnt="0"/>
      <dgm:spPr/>
    </dgm:pt>
    <dgm:pt modelId="{35A172F1-DEFD-4C65-9A49-B53DFF436963}" type="pres">
      <dgm:prSet presAssocID="{7292B286-9602-48B0-9F51-4BA4E95289DA}" presName="thickLine" presStyleLbl="alignNode1" presStyleIdx="5" presStyleCnt="8"/>
      <dgm:spPr/>
    </dgm:pt>
    <dgm:pt modelId="{270132C6-3236-44FF-A28B-EAECDF9DF904}" type="pres">
      <dgm:prSet presAssocID="{7292B286-9602-48B0-9F51-4BA4E95289DA}" presName="horz1" presStyleCnt="0"/>
      <dgm:spPr/>
    </dgm:pt>
    <dgm:pt modelId="{3B01BD73-8FA0-4B39-BD2F-F2426DB8C1E4}" type="pres">
      <dgm:prSet presAssocID="{7292B286-9602-48B0-9F51-4BA4E95289DA}" presName="tx1" presStyleLbl="revTx" presStyleIdx="5" presStyleCnt="8"/>
      <dgm:spPr/>
    </dgm:pt>
    <dgm:pt modelId="{D3A7A091-354A-4FED-9637-C525D0501466}" type="pres">
      <dgm:prSet presAssocID="{7292B286-9602-48B0-9F51-4BA4E95289DA}" presName="vert1" presStyleCnt="0"/>
      <dgm:spPr/>
    </dgm:pt>
    <dgm:pt modelId="{25216331-302C-48DB-95E0-92301EBA1FF8}" type="pres">
      <dgm:prSet presAssocID="{DF7A52F3-486B-4517-9973-B46D7BC26357}" presName="thickLine" presStyleLbl="alignNode1" presStyleIdx="6" presStyleCnt="8"/>
      <dgm:spPr/>
    </dgm:pt>
    <dgm:pt modelId="{33E63259-49C1-4C19-87B1-8C29C69309CC}" type="pres">
      <dgm:prSet presAssocID="{DF7A52F3-486B-4517-9973-B46D7BC26357}" presName="horz1" presStyleCnt="0"/>
      <dgm:spPr/>
    </dgm:pt>
    <dgm:pt modelId="{F2A52FCC-EB92-4CDF-86D9-7C5613969771}" type="pres">
      <dgm:prSet presAssocID="{DF7A52F3-486B-4517-9973-B46D7BC26357}" presName="tx1" presStyleLbl="revTx" presStyleIdx="6" presStyleCnt="8"/>
      <dgm:spPr/>
    </dgm:pt>
    <dgm:pt modelId="{D5C94262-D843-44C7-AF46-ECE62E278B26}" type="pres">
      <dgm:prSet presAssocID="{DF7A52F3-486B-4517-9973-B46D7BC26357}" presName="vert1" presStyleCnt="0"/>
      <dgm:spPr/>
    </dgm:pt>
    <dgm:pt modelId="{A6FE8492-65A9-45B0-81B9-5874D5D27909}" type="pres">
      <dgm:prSet presAssocID="{89E43F1E-88C6-40DD-9E8C-94B087FA5F99}" presName="thickLine" presStyleLbl="alignNode1" presStyleIdx="7" presStyleCnt="8"/>
      <dgm:spPr/>
    </dgm:pt>
    <dgm:pt modelId="{4DB0A488-B01F-4731-B176-528B1CBD887C}" type="pres">
      <dgm:prSet presAssocID="{89E43F1E-88C6-40DD-9E8C-94B087FA5F99}" presName="horz1" presStyleCnt="0"/>
      <dgm:spPr/>
    </dgm:pt>
    <dgm:pt modelId="{633638E8-6B05-4965-BEFB-611686D8AB73}" type="pres">
      <dgm:prSet presAssocID="{89E43F1E-88C6-40DD-9E8C-94B087FA5F99}" presName="tx1" presStyleLbl="revTx" presStyleIdx="7" presStyleCnt="8"/>
      <dgm:spPr/>
    </dgm:pt>
    <dgm:pt modelId="{5B809F48-5EEB-4331-87E2-0314E92E1EC4}" type="pres">
      <dgm:prSet presAssocID="{89E43F1E-88C6-40DD-9E8C-94B087FA5F99}" presName="vert1" presStyleCnt="0"/>
      <dgm:spPr/>
    </dgm:pt>
  </dgm:ptLst>
  <dgm:cxnLst>
    <dgm:cxn modelId="{81A80D21-506C-4A5E-BC1C-EA754F10345E}" srcId="{05C01C25-F630-43E9-8949-70F0B138B0CC}" destId="{7292B286-9602-48B0-9F51-4BA4E95289DA}" srcOrd="5" destOrd="0" parTransId="{A501B1B6-955B-455A-B62D-E0309FEDBA14}" sibTransId="{EDAB00EE-1294-46D4-9A12-657B80511400}"/>
    <dgm:cxn modelId="{76D05B2E-0547-4FC6-B772-B7EA49320684}" type="presOf" srcId="{080E77B7-943E-4F39-A5DF-3078F1554737}" destId="{4B123D95-1D57-4921-9FC5-734ABA228D00}" srcOrd="0" destOrd="0" presId="urn:microsoft.com/office/officeart/2008/layout/LinedList"/>
    <dgm:cxn modelId="{658B9A30-4532-402D-B396-8E4B933B1628}" srcId="{05C01C25-F630-43E9-8949-70F0B138B0CC}" destId="{07A317E2-8FF6-4D40-9621-47C40BFF8C3E}" srcOrd="0" destOrd="0" parTransId="{CB220BB6-278B-4C95-9E98-37D03B1C83F8}" sibTransId="{806FD0DF-D2BE-4587-A30D-11874B4846D7}"/>
    <dgm:cxn modelId="{C91EEE3E-D2CF-4566-8ABB-CDD3AA23334D}" srcId="{05C01C25-F630-43E9-8949-70F0B138B0CC}" destId="{D835E2B2-7D16-4CDB-9AC5-AAAC951F123C}" srcOrd="2" destOrd="0" parTransId="{59CA013D-6513-4120-B2EF-66FF85855C77}" sibTransId="{313F7A23-1D02-4F3A-BC4F-76186443D171}"/>
    <dgm:cxn modelId="{84011564-A197-4A9C-A84B-6D95A5E965E0}" type="presOf" srcId="{DF7A52F3-486B-4517-9973-B46D7BC26357}" destId="{F2A52FCC-EB92-4CDF-86D9-7C5613969771}" srcOrd="0" destOrd="0" presId="urn:microsoft.com/office/officeart/2008/layout/LinedList"/>
    <dgm:cxn modelId="{5BC59069-7611-476B-A046-1F94548DD373}" type="presOf" srcId="{D835E2B2-7D16-4CDB-9AC5-AAAC951F123C}" destId="{84843113-6484-4464-B0E3-505DD7E50ADF}" srcOrd="0" destOrd="0" presId="urn:microsoft.com/office/officeart/2008/layout/LinedList"/>
    <dgm:cxn modelId="{C9387273-EB17-47E6-8D4E-CADF894AF2A7}" type="presOf" srcId="{05C01C25-F630-43E9-8949-70F0B138B0CC}" destId="{93B53794-C7CE-43C1-AA43-DCD13423BF4B}" srcOrd="0" destOrd="0" presId="urn:microsoft.com/office/officeart/2008/layout/LinedList"/>
    <dgm:cxn modelId="{CD625675-C2E3-4768-B842-6050A0E78BE6}" type="presOf" srcId="{89E43F1E-88C6-40DD-9E8C-94B087FA5F99}" destId="{633638E8-6B05-4965-BEFB-611686D8AB73}" srcOrd="0" destOrd="0" presId="urn:microsoft.com/office/officeart/2008/layout/LinedList"/>
    <dgm:cxn modelId="{F9045975-7819-47C3-A585-54827BC75817}" type="presOf" srcId="{D7F12DC5-23FD-49CA-AF0D-113DB9338D1B}" destId="{535AFB74-D397-4D59-B4F5-68869C7CFBF9}" srcOrd="0" destOrd="0" presId="urn:microsoft.com/office/officeart/2008/layout/LinedList"/>
    <dgm:cxn modelId="{6ED63A77-8E71-4820-A187-7FA621F3603E}" type="presOf" srcId="{D33792A3-C53D-436E-96ED-CED9AF8285EA}" destId="{8BB9C679-F10E-4F1C-B4C2-D82FAD604185}" srcOrd="0" destOrd="0" presId="urn:microsoft.com/office/officeart/2008/layout/LinedList"/>
    <dgm:cxn modelId="{0C75305A-5D01-4C23-A4BC-FE80C71BC12A}" type="presOf" srcId="{07A317E2-8FF6-4D40-9621-47C40BFF8C3E}" destId="{8B5045BE-CB30-41F5-901B-F4BCC0B1420F}" srcOrd="0" destOrd="0" presId="urn:microsoft.com/office/officeart/2008/layout/LinedList"/>
    <dgm:cxn modelId="{C223E796-678F-4357-82EA-E427000131C0}" srcId="{05C01C25-F630-43E9-8949-70F0B138B0CC}" destId="{D7F12DC5-23FD-49CA-AF0D-113DB9338D1B}" srcOrd="3" destOrd="0" parTransId="{362A2A4F-EB28-4D67-A22B-8D5831893DDA}" sibTransId="{F9560BB7-A52B-43F6-AB99-B9BC2EBA4FCF}"/>
    <dgm:cxn modelId="{D09A47B6-6649-4875-B57F-F048D09E0456}" srcId="{05C01C25-F630-43E9-8949-70F0B138B0CC}" destId="{DF7A52F3-486B-4517-9973-B46D7BC26357}" srcOrd="6" destOrd="0" parTransId="{2B9B9139-0048-41C3-AAE9-8940B94EDA23}" sibTransId="{AF476140-3112-4E66-A6B3-A50471517B40}"/>
    <dgm:cxn modelId="{F53096DA-36A8-41FB-92B1-89F983DD9EAB}" srcId="{05C01C25-F630-43E9-8949-70F0B138B0CC}" destId="{89E43F1E-88C6-40DD-9E8C-94B087FA5F99}" srcOrd="7" destOrd="0" parTransId="{917830AE-A0A0-42B4-A312-0A59C2AE0AD5}" sibTransId="{E48A1190-157F-4E96-84D8-1B22820C5F12}"/>
    <dgm:cxn modelId="{75836DE1-73B9-469A-B4A0-A6282AAA0CD7}" srcId="{05C01C25-F630-43E9-8949-70F0B138B0CC}" destId="{080E77B7-943E-4F39-A5DF-3078F1554737}" srcOrd="4" destOrd="0" parTransId="{5BB88F48-7418-4B16-AA8F-679DA1B8D97E}" sibTransId="{4067448D-DBC4-4BFE-B603-ED44A5538A37}"/>
    <dgm:cxn modelId="{6C5ABEEE-4665-4E3B-8368-EF0F457012DF}" type="presOf" srcId="{7292B286-9602-48B0-9F51-4BA4E95289DA}" destId="{3B01BD73-8FA0-4B39-BD2F-F2426DB8C1E4}" srcOrd="0" destOrd="0" presId="urn:microsoft.com/office/officeart/2008/layout/LinedList"/>
    <dgm:cxn modelId="{12F5D0FF-DCED-4C7C-8A90-FD5D8B3A30CC}" srcId="{05C01C25-F630-43E9-8949-70F0B138B0CC}" destId="{D33792A3-C53D-436E-96ED-CED9AF8285EA}" srcOrd="1" destOrd="0" parTransId="{A201274E-6840-4567-964C-9334A48E155D}" sibTransId="{A3C193E5-35E7-425E-BE90-3C554C2C8A6F}"/>
    <dgm:cxn modelId="{C606A8F0-B060-4FC3-AA48-25B192CDA3AA}" type="presParOf" srcId="{93B53794-C7CE-43C1-AA43-DCD13423BF4B}" destId="{01BBA1F9-1EED-4583-A93B-53641DFC4F72}" srcOrd="0" destOrd="0" presId="urn:microsoft.com/office/officeart/2008/layout/LinedList"/>
    <dgm:cxn modelId="{83BDBBCD-9BE5-4EDF-B117-99BBFB769593}" type="presParOf" srcId="{93B53794-C7CE-43C1-AA43-DCD13423BF4B}" destId="{DE8E2E7F-AE8A-48F2-9544-3D0936051C5F}" srcOrd="1" destOrd="0" presId="urn:microsoft.com/office/officeart/2008/layout/LinedList"/>
    <dgm:cxn modelId="{A9C9F1F4-3DC7-4897-B28C-604E17FDAE5E}" type="presParOf" srcId="{DE8E2E7F-AE8A-48F2-9544-3D0936051C5F}" destId="{8B5045BE-CB30-41F5-901B-F4BCC0B1420F}" srcOrd="0" destOrd="0" presId="urn:microsoft.com/office/officeart/2008/layout/LinedList"/>
    <dgm:cxn modelId="{496BAF00-C18C-4111-8EA0-93D229529379}" type="presParOf" srcId="{DE8E2E7F-AE8A-48F2-9544-3D0936051C5F}" destId="{41F64EB0-48F9-49FE-B43C-80AA487EBB68}" srcOrd="1" destOrd="0" presId="urn:microsoft.com/office/officeart/2008/layout/LinedList"/>
    <dgm:cxn modelId="{612DFE21-B572-48D2-88B6-6854C977E3F4}" type="presParOf" srcId="{93B53794-C7CE-43C1-AA43-DCD13423BF4B}" destId="{97701D7E-870A-4B85-93F2-6F78493BD34C}" srcOrd="2" destOrd="0" presId="urn:microsoft.com/office/officeart/2008/layout/LinedList"/>
    <dgm:cxn modelId="{DF7ADF40-70FD-47F1-B797-71B8B9049715}" type="presParOf" srcId="{93B53794-C7CE-43C1-AA43-DCD13423BF4B}" destId="{D964D318-D33F-4830-AC45-AE0992F76AE0}" srcOrd="3" destOrd="0" presId="urn:microsoft.com/office/officeart/2008/layout/LinedList"/>
    <dgm:cxn modelId="{141E34B0-14FE-40FA-9203-F94010FD4630}" type="presParOf" srcId="{D964D318-D33F-4830-AC45-AE0992F76AE0}" destId="{8BB9C679-F10E-4F1C-B4C2-D82FAD604185}" srcOrd="0" destOrd="0" presId="urn:microsoft.com/office/officeart/2008/layout/LinedList"/>
    <dgm:cxn modelId="{605E90D2-65B3-4FA2-8EC0-9609E34C5A4E}" type="presParOf" srcId="{D964D318-D33F-4830-AC45-AE0992F76AE0}" destId="{C3F56C04-4A10-42C9-9D2E-69E4D8D46273}" srcOrd="1" destOrd="0" presId="urn:microsoft.com/office/officeart/2008/layout/LinedList"/>
    <dgm:cxn modelId="{482E3AD5-A09A-44CB-87CB-A6420CDCFD5E}" type="presParOf" srcId="{93B53794-C7CE-43C1-AA43-DCD13423BF4B}" destId="{8E6598CF-B77B-4FAA-A8F6-07DA932F6A6C}" srcOrd="4" destOrd="0" presId="urn:microsoft.com/office/officeart/2008/layout/LinedList"/>
    <dgm:cxn modelId="{5475D5EF-6463-4765-B566-F43EC79D3164}" type="presParOf" srcId="{93B53794-C7CE-43C1-AA43-DCD13423BF4B}" destId="{7BAD9335-ECAA-4D7F-A940-9ABC39FC4E3B}" srcOrd="5" destOrd="0" presId="urn:microsoft.com/office/officeart/2008/layout/LinedList"/>
    <dgm:cxn modelId="{2EA565AF-3C60-4C8A-9DF0-211B6B25CE1D}" type="presParOf" srcId="{7BAD9335-ECAA-4D7F-A940-9ABC39FC4E3B}" destId="{84843113-6484-4464-B0E3-505DD7E50ADF}" srcOrd="0" destOrd="0" presId="urn:microsoft.com/office/officeart/2008/layout/LinedList"/>
    <dgm:cxn modelId="{4A895F70-1011-4791-8482-CB3141CD2106}" type="presParOf" srcId="{7BAD9335-ECAA-4D7F-A940-9ABC39FC4E3B}" destId="{49406E59-8A1F-4AD1-BC42-7070F4E9C910}" srcOrd="1" destOrd="0" presId="urn:microsoft.com/office/officeart/2008/layout/LinedList"/>
    <dgm:cxn modelId="{B6E609D1-72E5-42A1-82DB-D34A76559AE9}" type="presParOf" srcId="{93B53794-C7CE-43C1-AA43-DCD13423BF4B}" destId="{E3C43307-D286-45CF-A9C3-085FD3484F8F}" srcOrd="6" destOrd="0" presId="urn:microsoft.com/office/officeart/2008/layout/LinedList"/>
    <dgm:cxn modelId="{ECDA3F4D-F999-4C2B-995B-E78B78E6944F}" type="presParOf" srcId="{93B53794-C7CE-43C1-AA43-DCD13423BF4B}" destId="{1EAABE63-658F-476E-AA62-CA18CDE46E2E}" srcOrd="7" destOrd="0" presId="urn:microsoft.com/office/officeart/2008/layout/LinedList"/>
    <dgm:cxn modelId="{E57F06E2-A275-4AA1-9A7E-372BE8E662CE}" type="presParOf" srcId="{1EAABE63-658F-476E-AA62-CA18CDE46E2E}" destId="{535AFB74-D397-4D59-B4F5-68869C7CFBF9}" srcOrd="0" destOrd="0" presId="urn:microsoft.com/office/officeart/2008/layout/LinedList"/>
    <dgm:cxn modelId="{715962C3-AF18-4B44-9048-729AC756ECE1}" type="presParOf" srcId="{1EAABE63-658F-476E-AA62-CA18CDE46E2E}" destId="{6A510306-AA8F-474C-8337-C83249CC4C39}" srcOrd="1" destOrd="0" presId="urn:microsoft.com/office/officeart/2008/layout/LinedList"/>
    <dgm:cxn modelId="{083A477C-2774-4DE6-82A4-4462487E03B6}" type="presParOf" srcId="{93B53794-C7CE-43C1-AA43-DCD13423BF4B}" destId="{5BC9554A-11F5-4AD3-9329-0EF2CDC1DBD5}" srcOrd="8" destOrd="0" presId="urn:microsoft.com/office/officeart/2008/layout/LinedList"/>
    <dgm:cxn modelId="{243C120F-616C-453C-B3E5-A676C61BAA72}" type="presParOf" srcId="{93B53794-C7CE-43C1-AA43-DCD13423BF4B}" destId="{FA59C170-4C49-46F4-AEEC-18761CAE68ED}" srcOrd="9" destOrd="0" presId="urn:microsoft.com/office/officeart/2008/layout/LinedList"/>
    <dgm:cxn modelId="{9FF16FA2-6A1F-4F4E-96E8-D9FC94C65C99}" type="presParOf" srcId="{FA59C170-4C49-46F4-AEEC-18761CAE68ED}" destId="{4B123D95-1D57-4921-9FC5-734ABA228D00}" srcOrd="0" destOrd="0" presId="urn:microsoft.com/office/officeart/2008/layout/LinedList"/>
    <dgm:cxn modelId="{8AA5ED7D-5EDF-454D-8D98-CBB5CAAF3E1C}" type="presParOf" srcId="{FA59C170-4C49-46F4-AEEC-18761CAE68ED}" destId="{919D99FE-0BF7-4CA4-809B-DD06A587851A}" srcOrd="1" destOrd="0" presId="urn:microsoft.com/office/officeart/2008/layout/LinedList"/>
    <dgm:cxn modelId="{88B98A61-4C6D-49D6-AE74-978C6605CAD0}" type="presParOf" srcId="{93B53794-C7CE-43C1-AA43-DCD13423BF4B}" destId="{35A172F1-DEFD-4C65-9A49-B53DFF436963}" srcOrd="10" destOrd="0" presId="urn:microsoft.com/office/officeart/2008/layout/LinedList"/>
    <dgm:cxn modelId="{64EF4A73-2E9A-4B65-A7F4-BC89CE77A271}" type="presParOf" srcId="{93B53794-C7CE-43C1-AA43-DCD13423BF4B}" destId="{270132C6-3236-44FF-A28B-EAECDF9DF904}" srcOrd="11" destOrd="0" presId="urn:microsoft.com/office/officeart/2008/layout/LinedList"/>
    <dgm:cxn modelId="{53E5D273-338E-4797-B542-4F8BB70514F2}" type="presParOf" srcId="{270132C6-3236-44FF-A28B-EAECDF9DF904}" destId="{3B01BD73-8FA0-4B39-BD2F-F2426DB8C1E4}" srcOrd="0" destOrd="0" presId="urn:microsoft.com/office/officeart/2008/layout/LinedList"/>
    <dgm:cxn modelId="{2E90428B-E725-4E6E-8E7B-613B11E41C84}" type="presParOf" srcId="{270132C6-3236-44FF-A28B-EAECDF9DF904}" destId="{D3A7A091-354A-4FED-9637-C525D0501466}" srcOrd="1" destOrd="0" presId="urn:microsoft.com/office/officeart/2008/layout/LinedList"/>
    <dgm:cxn modelId="{F5AF9450-19E5-4C78-BC26-1790621D69BF}" type="presParOf" srcId="{93B53794-C7CE-43C1-AA43-DCD13423BF4B}" destId="{25216331-302C-48DB-95E0-92301EBA1FF8}" srcOrd="12" destOrd="0" presId="urn:microsoft.com/office/officeart/2008/layout/LinedList"/>
    <dgm:cxn modelId="{74964D51-9307-48D6-A664-7EB7A0795087}" type="presParOf" srcId="{93B53794-C7CE-43C1-AA43-DCD13423BF4B}" destId="{33E63259-49C1-4C19-87B1-8C29C69309CC}" srcOrd="13" destOrd="0" presId="urn:microsoft.com/office/officeart/2008/layout/LinedList"/>
    <dgm:cxn modelId="{D180401F-4FFE-4B93-9F61-FCF2A7852DFE}" type="presParOf" srcId="{33E63259-49C1-4C19-87B1-8C29C69309CC}" destId="{F2A52FCC-EB92-4CDF-86D9-7C5613969771}" srcOrd="0" destOrd="0" presId="urn:microsoft.com/office/officeart/2008/layout/LinedList"/>
    <dgm:cxn modelId="{7FDF298A-36E1-49B1-A055-A16C7E438EB5}" type="presParOf" srcId="{33E63259-49C1-4C19-87B1-8C29C69309CC}" destId="{D5C94262-D843-44C7-AF46-ECE62E278B26}" srcOrd="1" destOrd="0" presId="urn:microsoft.com/office/officeart/2008/layout/LinedList"/>
    <dgm:cxn modelId="{9F567CD6-5517-4F80-92E9-43BE77F66A02}" type="presParOf" srcId="{93B53794-C7CE-43C1-AA43-DCD13423BF4B}" destId="{A6FE8492-65A9-45B0-81B9-5874D5D27909}" srcOrd="14" destOrd="0" presId="urn:microsoft.com/office/officeart/2008/layout/LinedList"/>
    <dgm:cxn modelId="{33FC2167-AFA9-4EE3-BD14-6B69F296246F}" type="presParOf" srcId="{93B53794-C7CE-43C1-AA43-DCD13423BF4B}" destId="{4DB0A488-B01F-4731-B176-528B1CBD887C}" srcOrd="15" destOrd="0" presId="urn:microsoft.com/office/officeart/2008/layout/LinedList"/>
    <dgm:cxn modelId="{3E3A8320-55D6-4385-8E87-4F9E5600D1E2}" type="presParOf" srcId="{4DB0A488-B01F-4731-B176-528B1CBD887C}" destId="{633638E8-6B05-4965-BEFB-611686D8AB73}" srcOrd="0" destOrd="0" presId="urn:microsoft.com/office/officeart/2008/layout/LinedList"/>
    <dgm:cxn modelId="{083CA3E1-988C-4474-8A54-0A5F6D1D3471}" type="presParOf" srcId="{4DB0A488-B01F-4731-B176-528B1CBD887C}" destId="{5B809F48-5EEB-4331-87E2-0314E92E1EC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5CAD73-5D23-4D37-BDD7-3AB8BDE4C0A5}" type="doc">
      <dgm:prSet loTypeId="urn:microsoft.com/office/officeart/2008/layout/LinedLis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298023-4CCB-481F-99F5-F476698C8A39}">
      <dgm:prSet/>
      <dgm:spPr/>
      <dgm:t>
        <a:bodyPr/>
        <a:lstStyle/>
        <a:p>
          <a:r>
            <a:rPr lang="en-US" dirty="0"/>
            <a:t>+ - * / % (Arithmetic operators)</a:t>
          </a:r>
        </a:p>
      </dgm:t>
    </dgm:pt>
    <dgm:pt modelId="{1A2CD427-2F4B-4A21-89C7-D919213EEB6D}" type="parTrans" cxnId="{2F8E3A92-4906-4F03-B805-3639E7EA7A47}">
      <dgm:prSet/>
      <dgm:spPr/>
      <dgm:t>
        <a:bodyPr/>
        <a:lstStyle/>
        <a:p>
          <a:endParaRPr lang="en-US"/>
        </a:p>
      </dgm:t>
    </dgm:pt>
    <dgm:pt modelId="{182B250B-2AB3-4001-A1A8-39044954963E}" type="sibTrans" cxnId="{2F8E3A92-4906-4F03-B805-3639E7EA7A47}">
      <dgm:prSet/>
      <dgm:spPr/>
      <dgm:t>
        <a:bodyPr/>
        <a:lstStyle/>
        <a:p>
          <a:endParaRPr lang="en-US"/>
        </a:p>
      </dgm:t>
    </dgm:pt>
    <dgm:pt modelId="{37FF2024-8760-4AAE-AFAB-D42AE1966FA4}">
      <dgm:prSet/>
      <dgm:spPr/>
      <dgm:t>
        <a:bodyPr/>
        <a:lstStyle/>
        <a:p>
          <a:r>
            <a:rPr lang="en-US" dirty="0"/>
            <a:t>= += -= *= /= %= (Assignment Operators)</a:t>
          </a:r>
        </a:p>
      </dgm:t>
    </dgm:pt>
    <dgm:pt modelId="{E58DF996-5ED7-46FE-9F28-79991BFC1944}" type="parTrans" cxnId="{0AAB8099-C80A-4770-B13D-8AD00E08BC58}">
      <dgm:prSet/>
      <dgm:spPr/>
      <dgm:t>
        <a:bodyPr/>
        <a:lstStyle/>
        <a:p>
          <a:endParaRPr lang="en-US"/>
        </a:p>
      </dgm:t>
    </dgm:pt>
    <dgm:pt modelId="{91F958C5-E48A-4031-9B8B-D6DF20D719C1}" type="sibTrans" cxnId="{0AAB8099-C80A-4770-B13D-8AD00E08BC58}">
      <dgm:prSet/>
      <dgm:spPr/>
      <dgm:t>
        <a:bodyPr/>
        <a:lstStyle/>
        <a:p>
          <a:endParaRPr lang="en-US"/>
        </a:p>
      </dgm:t>
    </dgm:pt>
    <dgm:pt modelId="{F6EEAC97-228D-4BF6-98CE-7DEEA487AD84}">
      <dgm:prSet/>
      <dgm:spPr/>
      <dgm:t>
        <a:bodyPr/>
        <a:lstStyle/>
        <a:p>
          <a:r>
            <a:rPr lang="en-US" dirty="0"/>
            <a:t>++ -- (Unary Operators)</a:t>
          </a:r>
        </a:p>
      </dgm:t>
    </dgm:pt>
    <dgm:pt modelId="{8848D9E4-0B2C-4DFF-A229-A1640216C782}" type="parTrans" cxnId="{C3DEED8C-DD2A-4D3B-9CA1-C5825D6EA1BA}">
      <dgm:prSet/>
      <dgm:spPr/>
      <dgm:t>
        <a:bodyPr/>
        <a:lstStyle/>
        <a:p>
          <a:endParaRPr lang="en-US"/>
        </a:p>
      </dgm:t>
    </dgm:pt>
    <dgm:pt modelId="{422E4728-063A-4A94-A6F3-4AA9DE0D82C3}" type="sibTrans" cxnId="{C3DEED8C-DD2A-4D3B-9CA1-C5825D6EA1BA}">
      <dgm:prSet/>
      <dgm:spPr/>
      <dgm:t>
        <a:bodyPr/>
        <a:lstStyle/>
        <a:p>
          <a:endParaRPr lang="en-US"/>
        </a:p>
      </dgm:t>
    </dgm:pt>
    <dgm:pt modelId="{6F7BB33B-B954-41D0-88BE-887E01B84228}">
      <dgm:prSet/>
      <dgm:spPr/>
      <dgm:t>
        <a:bodyPr/>
        <a:lstStyle/>
        <a:p>
          <a:r>
            <a:rPr lang="en-US"/>
            <a:t>-eq –ne –gt –lt –ge –le (Equality Comparison Operators)</a:t>
          </a:r>
        </a:p>
      </dgm:t>
    </dgm:pt>
    <dgm:pt modelId="{2D9A5D4A-FDE7-4510-9BB7-CABB7B758E84}" type="parTrans" cxnId="{E66767B9-1482-45DC-A794-BEABB93519C9}">
      <dgm:prSet/>
      <dgm:spPr/>
      <dgm:t>
        <a:bodyPr/>
        <a:lstStyle/>
        <a:p>
          <a:endParaRPr lang="en-US"/>
        </a:p>
      </dgm:t>
    </dgm:pt>
    <dgm:pt modelId="{D9C7D883-D236-4931-84FC-7B4236A390DC}" type="sibTrans" cxnId="{E66767B9-1482-45DC-A794-BEABB93519C9}">
      <dgm:prSet/>
      <dgm:spPr/>
      <dgm:t>
        <a:bodyPr/>
        <a:lstStyle/>
        <a:p>
          <a:endParaRPr lang="en-US"/>
        </a:p>
      </dgm:t>
    </dgm:pt>
    <dgm:pt modelId="{4794B471-7AA6-4907-A7B9-33C0D40F49CB}">
      <dgm:prSet/>
      <dgm:spPr/>
      <dgm:t>
        <a:bodyPr/>
        <a:lstStyle/>
        <a:p>
          <a:r>
            <a:rPr lang="en-US"/>
            <a:t>-and –or –not (!) –xor (Logical Operators)</a:t>
          </a:r>
        </a:p>
      </dgm:t>
    </dgm:pt>
    <dgm:pt modelId="{D0C469C4-15FD-41F0-89C9-10C751762FD6}" type="parTrans" cxnId="{F0F2B50B-F3CC-4B1A-B187-2065A6ED4718}">
      <dgm:prSet/>
      <dgm:spPr/>
      <dgm:t>
        <a:bodyPr/>
        <a:lstStyle/>
        <a:p>
          <a:endParaRPr lang="en-US"/>
        </a:p>
      </dgm:t>
    </dgm:pt>
    <dgm:pt modelId="{E39A77A8-56D7-4CC1-A4EB-92EC374EC7EB}" type="sibTrans" cxnId="{F0F2B50B-F3CC-4B1A-B187-2065A6ED4718}">
      <dgm:prSet/>
      <dgm:spPr/>
      <dgm:t>
        <a:bodyPr/>
        <a:lstStyle/>
        <a:p>
          <a:endParaRPr lang="en-US"/>
        </a:p>
      </dgm:t>
    </dgm:pt>
    <dgm:pt modelId="{AEEE7E64-0BBE-439C-97D7-2CC810374E0C}" type="pres">
      <dgm:prSet presAssocID="{A85CAD73-5D23-4D37-BDD7-3AB8BDE4C0A5}" presName="vert0" presStyleCnt="0">
        <dgm:presLayoutVars>
          <dgm:dir/>
          <dgm:animOne val="branch"/>
          <dgm:animLvl val="lvl"/>
        </dgm:presLayoutVars>
      </dgm:prSet>
      <dgm:spPr/>
    </dgm:pt>
    <dgm:pt modelId="{AE1530B8-97C4-4942-B4F2-BDB7B82495EC}" type="pres">
      <dgm:prSet presAssocID="{2A298023-4CCB-481F-99F5-F476698C8A39}" presName="thickLine" presStyleLbl="alignNode1" presStyleIdx="0" presStyleCnt="5"/>
      <dgm:spPr/>
    </dgm:pt>
    <dgm:pt modelId="{AD2CED2F-EED3-4AC6-A467-D9FF127C464C}" type="pres">
      <dgm:prSet presAssocID="{2A298023-4CCB-481F-99F5-F476698C8A39}" presName="horz1" presStyleCnt="0"/>
      <dgm:spPr/>
    </dgm:pt>
    <dgm:pt modelId="{459079EB-6416-4E5B-B1A6-86C46272728B}" type="pres">
      <dgm:prSet presAssocID="{2A298023-4CCB-481F-99F5-F476698C8A39}" presName="tx1" presStyleLbl="revTx" presStyleIdx="0" presStyleCnt="5"/>
      <dgm:spPr/>
    </dgm:pt>
    <dgm:pt modelId="{81C2E1D5-9B90-4357-8421-7AF661E3D82D}" type="pres">
      <dgm:prSet presAssocID="{2A298023-4CCB-481F-99F5-F476698C8A39}" presName="vert1" presStyleCnt="0"/>
      <dgm:spPr/>
    </dgm:pt>
    <dgm:pt modelId="{AB5A0A97-72F0-45B8-9B76-33F8C6E5E6C9}" type="pres">
      <dgm:prSet presAssocID="{37FF2024-8760-4AAE-AFAB-D42AE1966FA4}" presName="thickLine" presStyleLbl="alignNode1" presStyleIdx="1" presStyleCnt="5"/>
      <dgm:spPr/>
    </dgm:pt>
    <dgm:pt modelId="{D5A2667A-4A10-45F0-BC41-06FBC7A83B8B}" type="pres">
      <dgm:prSet presAssocID="{37FF2024-8760-4AAE-AFAB-D42AE1966FA4}" presName="horz1" presStyleCnt="0"/>
      <dgm:spPr/>
    </dgm:pt>
    <dgm:pt modelId="{C1C8C9D9-9A7F-4498-8382-45CEE1C5F322}" type="pres">
      <dgm:prSet presAssocID="{37FF2024-8760-4AAE-AFAB-D42AE1966FA4}" presName="tx1" presStyleLbl="revTx" presStyleIdx="1" presStyleCnt="5"/>
      <dgm:spPr/>
    </dgm:pt>
    <dgm:pt modelId="{DDD6E41B-C81F-4B23-B0FF-531009FA31A4}" type="pres">
      <dgm:prSet presAssocID="{37FF2024-8760-4AAE-AFAB-D42AE1966FA4}" presName="vert1" presStyleCnt="0"/>
      <dgm:spPr/>
    </dgm:pt>
    <dgm:pt modelId="{1A29A616-1748-45C1-91B9-68DDD5D10D78}" type="pres">
      <dgm:prSet presAssocID="{F6EEAC97-228D-4BF6-98CE-7DEEA487AD84}" presName="thickLine" presStyleLbl="alignNode1" presStyleIdx="2" presStyleCnt="5"/>
      <dgm:spPr/>
    </dgm:pt>
    <dgm:pt modelId="{6C38353D-EB11-47A3-8BAA-51CF4E9F38DF}" type="pres">
      <dgm:prSet presAssocID="{F6EEAC97-228D-4BF6-98CE-7DEEA487AD84}" presName="horz1" presStyleCnt="0"/>
      <dgm:spPr/>
    </dgm:pt>
    <dgm:pt modelId="{C912EDA5-8F9A-4E3E-B797-EE77823686FA}" type="pres">
      <dgm:prSet presAssocID="{F6EEAC97-228D-4BF6-98CE-7DEEA487AD84}" presName="tx1" presStyleLbl="revTx" presStyleIdx="2" presStyleCnt="5"/>
      <dgm:spPr/>
    </dgm:pt>
    <dgm:pt modelId="{5609AC13-5DF0-4284-A1AC-0F32B3089E64}" type="pres">
      <dgm:prSet presAssocID="{F6EEAC97-228D-4BF6-98CE-7DEEA487AD84}" presName="vert1" presStyleCnt="0"/>
      <dgm:spPr/>
    </dgm:pt>
    <dgm:pt modelId="{4F5BE60D-B377-4EF1-86DD-F48533E93148}" type="pres">
      <dgm:prSet presAssocID="{6F7BB33B-B954-41D0-88BE-887E01B84228}" presName="thickLine" presStyleLbl="alignNode1" presStyleIdx="3" presStyleCnt="5"/>
      <dgm:spPr/>
    </dgm:pt>
    <dgm:pt modelId="{4F28DE0A-4E73-4CE4-9AE6-1C7EAB05A617}" type="pres">
      <dgm:prSet presAssocID="{6F7BB33B-B954-41D0-88BE-887E01B84228}" presName="horz1" presStyleCnt="0"/>
      <dgm:spPr/>
    </dgm:pt>
    <dgm:pt modelId="{CDC3614A-24A7-48CB-A288-50744263D885}" type="pres">
      <dgm:prSet presAssocID="{6F7BB33B-B954-41D0-88BE-887E01B84228}" presName="tx1" presStyleLbl="revTx" presStyleIdx="3" presStyleCnt="5"/>
      <dgm:spPr/>
    </dgm:pt>
    <dgm:pt modelId="{E865295A-4EB7-4253-A2BB-92F00DB2714E}" type="pres">
      <dgm:prSet presAssocID="{6F7BB33B-B954-41D0-88BE-887E01B84228}" presName="vert1" presStyleCnt="0"/>
      <dgm:spPr/>
    </dgm:pt>
    <dgm:pt modelId="{52DACDD6-A102-4D27-8BE2-680579039075}" type="pres">
      <dgm:prSet presAssocID="{4794B471-7AA6-4907-A7B9-33C0D40F49CB}" presName="thickLine" presStyleLbl="alignNode1" presStyleIdx="4" presStyleCnt="5"/>
      <dgm:spPr/>
    </dgm:pt>
    <dgm:pt modelId="{8F44B370-9236-4A31-8BBA-4C961D5CA78D}" type="pres">
      <dgm:prSet presAssocID="{4794B471-7AA6-4907-A7B9-33C0D40F49CB}" presName="horz1" presStyleCnt="0"/>
      <dgm:spPr/>
    </dgm:pt>
    <dgm:pt modelId="{B0ACD763-275F-4FDA-8DC4-17E9A5ABB7B3}" type="pres">
      <dgm:prSet presAssocID="{4794B471-7AA6-4907-A7B9-33C0D40F49CB}" presName="tx1" presStyleLbl="revTx" presStyleIdx="4" presStyleCnt="5"/>
      <dgm:spPr/>
    </dgm:pt>
    <dgm:pt modelId="{4CC5E750-2BDC-409D-977A-C98C03B3FB2F}" type="pres">
      <dgm:prSet presAssocID="{4794B471-7AA6-4907-A7B9-33C0D40F49CB}" presName="vert1" presStyleCnt="0"/>
      <dgm:spPr/>
    </dgm:pt>
  </dgm:ptLst>
  <dgm:cxnLst>
    <dgm:cxn modelId="{F0F2B50B-F3CC-4B1A-B187-2065A6ED4718}" srcId="{A85CAD73-5D23-4D37-BDD7-3AB8BDE4C0A5}" destId="{4794B471-7AA6-4907-A7B9-33C0D40F49CB}" srcOrd="4" destOrd="0" parTransId="{D0C469C4-15FD-41F0-89C9-10C751762FD6}" sibTransId="{E39A77A8-56D7-4CC1-A4EB-92EC374EC7EB}"/>
    <dgm:cxn modelId="{4E61941C-D213-4112-89B4-D29C9FFD510F}" type="presOf" srcId="{A85CAD73-5D23-4D37-BDD7-3AB8BDE4C0A5}" destId="{AEEE7E64-0BBE-439C-97D7-2CC810374E0C}" srcOrd="0" destOrd="0" presId="urn:microsoft.com/office/officeart/2008/layout/LinedList"/>
    <dgm:cxn modelId="{EEDC963A-6558-47B7-AD5F-478E93A73F74}" type="presOf" srcId="{2A298023-4CCB-481F-99F5-F476698C8A39}" destId="{459079EB-6416-4E5B-B1A6-86C46272728B}" srcOrd="0" destOrd="0" presId="urn:microsoft.com/office/officeart/2008/layout/LinedList"/>
    <dgm:cxn modelId="{28544067-2550-49DA-B04A-E2C740B080AA}" type="presOf" srcId="{6F7BB33B-B954-41D0-88BE-887E01B84228}" destId="{CDC3614A-24A7-48CB-A288-50744263D885}" srcOrd="0" destOrd="0" presId="urn:microsoft.com/office/officeart/2008/layout/LinedList"/>
    <dgm:cxn modelId="{85B8C66E-85EC-4F06-9F73-C2E6DF61A29D}" type="presOf" srcId="{37FF2024-8760-4AAE-AFAB-D42AE1966FA4}" destId="{C1C8C9D9-9A7F-4498-8382-45CEE1C5F322}" srcOrd="0" destOrd="0" presId="urn:microsoft.com/office/officeart/2008/layout/LinedList"/>
    <dgm:cxn modelId="{FCF18887-3DE9-4BA2-BE8E-B705EFC92BC9}" type="presOf" srcId="{F6EEAC97-228D-4BF6-98CE-7DEEA487AD84}" destId="{C912EDA5-8F9A-4E3E-B797-EE77823686FA}" srcOrd="0" destOrd="0" presId="urn:microsoft.com/office/officeart/2008/layout/LinedList"/>
    <dgm:cxn modelId="{C3DEED8C-DD2A-4D3B-9CA1-C5825D6EA1BA}" srcId="{A85CAD73-5D23-4D37-BDD7-3AB8BDE4C0A5}" destId="{F6EEAC97-228D-4BF6-98CE-7DEEA487AD84}" srcOrd="2" destOrd="0" parTransId="{8848D9E4-0B2C-4DFF-A229-A1640216C782}" sibTransId="{422E4728-063A-4A94-A6F3-4AA9DE0D82C3}"/>
    <dgm:cxn modelId="{2F8E3A92-4906-4F03-B805-3639E7EA7A47}" srcId="{A85CAD73-5D23-4D37-BDD7-3AB8BDE4C0A5}" destId="{2A298023-4CCB-481F-99F5-F476698C8A39}" srcOrd="0" destOrd="0" parTransId="{1A2CD427-2F4B-4A21-89C7-D919213EEB6D}" sibTransId="{182B250B-2AB3-4001-A1A8-39044954963E}"/>
    <dgm:cxn modelId="{0AAB8099-C80A-4770-B13D-8AD00E08BC58}" srcId="{A85CAD73-5D23-4D37-BDD7-3AB8BDE4C0A5}" destId="{37FF2024-8760-4AAE-AFAB-D42AE1966FA4}" srcOrd="1" destOrd="0" parTransId="{E58DF996-5ED7-46FE-9F28-79991BFC1944}" sibTransId="{91F958C5-E48A-4031-9B8B-D6DF20D719C1}"/>
    <dgm:cxn modelId="{E66767B9-1482-45DC-A794-BEABB93519C9}" srcId="{A85CAD73-5D23-4D37-BDD7-3AB8BDE4C0A5}" destId="{6F7BB33B-B954-41D0-88BE-887E01B84228}" srcOrd="3" destOrd="0" parTransId="{2D9A5D4A-FDE7-4510-9BB7-CABB7B758E84}" sibTransId="{D9C7D883-D236-4931-84FC-7B4236A390DC}"/>
    <dgm:cxn modelId="{BEB3A3FA-B939-42A8-9704-6E6C1F1EDA3E}" type="presOf" srcId="{4794B471-7AA6-4907-A7B9-33C0D40F49CB}" destId="{B0ACD763-275F-4FDA-8DC4-17E9A5ABB7B3}" srcOrd="0" destOrd="0" presId="urn:microsoft.com/office/officeart/2008/layout/LinedList"/>
    <dgm:cxn modelId="{6FC32300-CEBA-4092-B1C8-92FC6817F425}" type="presParOf" srcId="{AEEE7E64-0BBE-439C-97D7-2CC810374E0C}" destId="{AE1530B8-97C4-4942-B4F2-BDB7B82495EC}" srcOrd="0" destOrd="0" presId="urn:microsoft.com/office/officeart/2008/layout/LinedList"/>
    <dgm:cxn modelId="{C7A8443B-4FA9-485A-A487-E2734F90E9D6}" type="presParOf" srcId="{AEEE7E64-0BBE-439C-97D7-2CC810374E0C}" destId="{AD2CED2F-EED3-4AC6-A467-D9FF127C464C}" srcOrd="1" destOrd="0" presId="urn:microsoft.com/office/officeart/2008/layout/LinedList"/>
    <dgm:cxn modelId="{50208716-1631-4843-AFFC-FE56D944BDBA}" type="presParOf" srcId="{AD2CED2F-EED3-4AC6-A467-D9FF127C464C}" destId="{459079EB-6416-4E5B-B1A6-86C46272728B}" srcOrd="0" destOrd="0" presId="urn:microsoft.com/office/officeart/2008/layout/LinedList"/>
    <dgm:cxn modelId="{4B874EC8-C663-414B-B4D5-330B1925CA70}" type="presParOf" srcId="{AD2CED2F-EED3-4AC6-A467-D9FF127C464C}" destId="{81C2E1D5-9B90-4357-8421-7AF661E3D82D}" srcOrd="1" destOrd="0" presId="urn:microsoft.com/office/officeart/2008/layout/LinedList"/>
    <dgm:cxn modelId="{E98E515A-CC7A-4249-90EB-5EBA3153E08C}" type="presParOf" srcId="{AEEE7E64-0BBE-439C-97D7-2CC810374E0C}" destId="{AB5A0A97-72F0-45B8-9B76-33F8C6E5E6C9}" srcOrd="2" destOrd="0" presId="urn:microsoft.com/office/officeart/2008/layout/LinedList"/>
    <dgm:cxn modelId="{FAE7AA66-89DF-4017-9A65-777BF805BB10}" type="presParOf" srcId="{AEEE7E64-0BBE-439C-97D7-2CC810374E0C}" destId="{D5A2667A-4A10-45F0-BC41-06FBC7A83B8B}" srcOrd="3" destOrd="0" presId="urn:microsoft.com/office/officeart/2008/layout/LinedList"/>
    <dgm:cxn modelId="{924D0B48-F17C-4E45-9CE6-803003C82395}" type="presParOf" srcId="{D5A2667A-4A10-45F0-BC41-06FBC7A83B8B}" destId="{C1C8C9D9-9A7F-4498-8382-45CEE1C5F322}" srcOrd="0" destOrd="0" presId="urn:microsoft.com/office/officeart/2008/layout/LinedList"/>
    <dgm:cxn modelId="{5E4A820C-23C2-40FD-9192-B4F86474AAB2}" type="presParOf" srcId="{D5A2667A-4A10-45F0-BC41-06FBC7A83B8B}" destId="{DDD6E41B-C81F-4B23-B0FF-531009FA31A4}" srcOrd="1" destOrd="0" presId="urn:microsoft.com/office/officeart/2008/layout/LinedList"/>
    <dgm:cxn modelId="{84316E7D-EC4F-4438-BBF9-EBE39A034B6D}" type="presParOf" srcId="{AEEE7E64-0BBE-439C-97D7-2CC810374E0C}" destId="{1A29A616-1748-45C1-91B9-68DDD5D10D78}" srcOrd="4" destOrd="0" presId="urn:microsoft.com/office/officeart/2008/layout/LinedList"/>
    <dgm:cxn modelId="{3545918B-1794-495A-B425-41CA856995C4}" type="presParOf" srcId="{AEEE7E64-0BBE-439C-97D7-2CC810374E0C}" destId="{6C38353D-EB11-47A3-8BAA-51CF4E9F38DF}" srcOrd="5" destOrd="0" presId="urn:microsoft.com/office/officeart/2008/layout/LinedList"/>
    <dgm:cxn modelId="{55EE9314-95B7-4CEA-AE51-36A5A2B7CE3D}" type="presParOf" srcId="{6C38353D-EB11-47A3-8BAA-51CF4E9F38DF}" destId="{C912EDA5-8F9A-4E3E-B797-EE77823686FA}" srcOrd="0" destOrd="0" presId="urn:microsoft.com/office/officeart/2008/layout/LinedList"/>
    <dgm:cxn modelId="{9E6706AF-58C0-441B-9549-71DB31B95584}" type="presParOf" srcId="{6C38353D-EB11-47A3-8BAA-51CF4E9F38DF}" destId="{5609AC13-5DF0-4284-A1AC-0F32B3089E64}" srcOrd="1" destOrd="0" presId="urn:microsoft.com/office/officeart/2008/layout/LinedList"/>
    <dgm:cxn modelId="{4252A7B7-F3F3-40C2-B378-EFB51BBC019F}" type="presParOf" srcId="{AEEE7E64-0BBE-439C-97D7-2CC810374E0C}" destId="{4F5BE60D-B377-4EF1-86DD-F48533E93148}" srcOrd="6" destOrd="0" presId="urn:microsoft.com/office/officeart/2008/layout/LinedList"/>
    <dgm:cxn modelId="{7EE3199B-F267-46F5-9FD0-2FC85C9DF448}" type="presParOf" srcId="{AEEE7E64-0BBE-439C-97D7-2CC810374E0C}" destId="{4F28DE0A-4E73-4CE4-9AE6-1C7EAB05A617}" srcOrd="7" destOrd="0" presId="urn:microsoft.com/office/officeart/2008/layout/LinedList"/>
    <dgm:cxn modelId="{B6AC24D6-E898-4F39-92E5-5F437033A82A}" type="presParOf" srcId="{4F28DE0A-4E73-4CE4-9AE6-1C7EAB05A617}" destId="{CDC3614A-24A7-48CB-A288-50744263D885}" srcOrd="0" destOrd="0" presId="urn:microsoft.com/office/officeart/2008/layout/LinedList"/>
    <dgm:cxn modelId="{6F0DEE7D-0A8F-4DEE-81D9-498DFA23002C}" type="presParOf" srcId="{4F28DE0A-4E73-4CE4-9AE6-1C7EAB05A617}" destId="{E865295A-4EB7-4253-A2BB-92F00DB2714E}" srcOrd="1" destOrd="0" presId="urn:microsoft.com/office/officeart/2008/layout/LinedList"/>
    <dgm:cxn modelId="{9F10852D-4C8A-41D3-B99A-802FEC656F4E}" type="presParOf" srcId="{AEEE7E64-0BBE-439C-97D7-2CC810374E0C}" destId="{52DACDD6-A102-4D27-8BE2-680579039075}" srcOrd="8" destOrd="0" presId="urn:microsoft.com/office/officeart/2008/layout/LinedList"/>
    <dgm:cxn modelId="{4AFB7D45-3692-4BA8-8234-56E78CAD8A8B}" type="presParOf" srcId="{AEEE7E64-0BBE-439C-97D7-2CC810374E0C}" destId="{8F44B370-9236-4A31-8BBA-4C961D5CA78D}" srcOrd="9" destOrd="0" presId="urn:microsoft.com/office/officeart/2008/layout/LinedList"/>
    <dgm:cxn modelId="{64EF1BF4-9542-41D5-8C9E-1BED7ACF6892}" type="presParOf" srcId="{8F44B370-9236-4A31-8BBA-4C961D5CA78D}" destId="{B0ACD763-275F-4FDA-8DC4-17E9A5ABB7B3}" srcOrd="0" destOrd="0" presId="urn:microsoft.com/office/officeart/2008/layout/LinedList"/>
    <dgm:cxn modelId="{080A254B-6E51-4DCD-A777-B6F551B80C60}" type="presParOf" srcId="{8F44B370-9236-4A31-8BBA-4C961D5CA78D}" destId="{4CC5E750-2BDC-409D-977A-C98C03B3FB2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B2E5D93-333A-4C0C-8159-BCA57FD0BC7B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8F06782-7CF2-47A8-BA92-4628004A0B8B}">
      <dgm:prSet/>
      <dgm:spPr/>
      <dgm:t>
        <a:bodyPr/>
        <a:lstStyle/>
        <a:p>
          <a:r>
            <a:rPr lang="en-US" dirty="0"/>
            <a:t>if, else, elseif &amp; switch</a:t>
          </a:r>
        </a:p>
      </dgm:t>
    </dgm:pt>
    <dgm:pt modelId="{A5ADBF81-C215-4212-B742-299842E8CC4A}" type="parTrans" cxnId="{713C9ECD-23AE-4314-8653-76B1AF2C765E}">
      <dgm:prSet/>
      <dgm:spPr/>
      <dgm:t>
        <a:bodyPr/>
        <a:lstStyle/>
        <a:p>
          <a:endParaRPr lang="en-US"/>
        </a:p>
      </dgm:t>
    </dgm:pt>
    <dgm:pt modelId="{3E8951AE-427F-41C2-877D-928FE074CF36}" type="sibTrans" cxnId="{713C9ECD-23AE-4314-8653-76B1AF2C765E}">
      <dgm:prSet/>
      <dgm:spPr/>
      <dgm:t>
        <a:bodyPr/>
        <a:lstStyle/>
        <a:p>
          <a:endParaRPr lang="en-US"/>
        </a:p>
      </dgm:t>
    </dgm:pt>
    <dgm:pt modelId="{FE370583-59B2-434A-B4AB-A96832F5C2A9}">
      <dgm:prSet/>
      <dgm:spPr/>
      <dgm:t>
        <a:bodyPr/>
        <a:lstStyle/>
        <a:p>
          <a:r>
            <a:rPr lang="en-US"/>
            <a:t>for &amp; foreach</a:t>
          </a:r>
        </a:p>
      </dgm:t>
    </dgm:pt>
    <dgm:pt modelId="{FBF7CFFD-3A26-4CF8-8855-DE502E131E22}" type="parTrans" cxnId="{74243EB4-9FA0-48CB-8910-D52DC5A2FF72}">
      <dgm:prSet/>
      <dgm:spPr/>
      <dgm:t>
        <a:bodyPr/>
        <a:lstStyle/>
        <a:p>
          <a:endParaRPr lang="en-US"/>
        </a:p>
      </dgm:t>
    </dgm:pt>
    <dgm:pt modelId="{8E7636CF-DF2C-4CFB-A758-A18B6D5B909E}" type="sibTrans" cxnId="{74243EB4-9FA0-48CB-8910-D52DC5A2FF72}">
      <dgm:prSet/>
      <dgm:spPr/>
      <dgm:t>
        <a:bodyPr/>
        <a:lstStyle/>
        <a:p>
          <a:endParaRPr lang="en-US"/>
        </a:p>
      </dgm:t>
    </dgm:pt>
    <dgm:pt modelId="{5B559AFD-B07D-4EE3-A743-A34C5D0A1245}">
      <dgm:prSet/>
      <dgm:spPr/>
      <dgm:t>
        <a:bodyPr/>
        <a:lstStyle/>
        <a:p>
          <a:r>
            <a:rPr lang="en-US"/>
            <a:t>while &amp; do-while</a:t>
          </a:r>
        </a:p>
      </dgm:t>
    </dgm:pt>
    <dgm:pt modelId="{0879539F-6834-438F-A941-1E177F7A0597}" type="parTrans" cxnId="{2945B6E0-54C9-40A1-9C16-E27A493178F5}">
      <dgm:prSet/>
      <dgm:spPr/>
      <dgm:t>
        <a:bodyPr/>
        <a:lstStyle/>
        <a:p>
          <a:endParaRPr lang="en-US"/>
        </a:p>
      </dgm:t>
    </dgm:pt>
    <dgm:pt modelId="{76743676-FF17-4D53-ACEC-322AD5A6E86C}" type="sibTrans" cxnId="{2945B6E0-54C9-40A1-9C16-E27A493178F5}">
      <dgm:prSet/>
      <dgm:spPr/>
      <dgm:t>
        <a:bodyPr/>
        <a:lstStyle/>
        <a:p>
          <a:endParaRPr lang="en-US"/>
        </a:p>
      </dgm:t>
    </dgm:pt>
    <dgm:pt modelId="{BF310006-0CAB-434D-9993-83828A2D43D8}">
      <dgm:prSet/>
      <dgm:spPr/>
      <dgm:t>
        <a:bodyPr/>
        <a:lstStyle/>
        <a:p>
          <a:r>
            <a:rPr lang="en-US" dirty="0"/>
            <a:t>break &amp; continue</a:t>
          </a:r>
        </a:p>
      </dgm:t>
    </dgm:pt>
    <dgm:pt modelId="{1DC90769-0338-4FAE-9C91-9273065F8CE7}" type="parTrans" cxnId="{C8C18FAF-CED0-4D4D-8C5A-34431269E2FA}">
      <dgm:prSet/>
      <dgm:spPr/>
      <dgm:t>
        <a:bodyPr/>
        <a:lstStyle/>
        <a:p>
          <a:endParaRPr lang="en-US"/>
        </a:p>
      </dgm:t>
    </dgm:pt>
    <dgm:pt modelId="{C517637D-C058-4AEF-ADAC-85D169CB5C0F}" type="sibTrans" cxnId="{C8C18FAF-CED0-4D4D-8C5A-34431269E2FA}">
      <dgm:prSet/>
      <dgm:spPr/>
      <dgm:t>
        <a:bodyPr/>
        <a:lstStyle/>
        <a:p>
          <a:endParaRPr lang="en-US"/>
        </a:p>
      </dgm:t>
    </dgm:pt>
    <dgm:pt modelId="{A4BC71EA-0615-45D0-93C1-45F36060E3AA}">
      <dgm:prSet/>
      <dgm:spPr/>
      <dgm:t>
        <a:bodyPr/>
        <a:lstStyle/>
        <a:p>
          <a:r>
            <a:rPr lang="en-US"/>
            <a:t>return, throw &amp; exit</a:t>
          </a:r>
          <a:endParaRPr lang="en-US" dirty="0"/>
        </a:p>
      </dgm:t>
    </dgm:pt>
    <dgm:pt modelId="{C513DCF3-83C9-4E12-91B1-35BB52EC5517}" type="parTrans" cxnId="{541E0A7B-B48D-44E2-BBC7-03AE0940F4CC}">
      <dgm:prSet/>
      <dgm:spPr/>
      <dgm:t>
        <a:bodyPr/>
        <a:lstStyle/>
        <a:p>
          <a:endParaRPr lang="en-NL"/>
        </a:p>
      </dgm:t>
    </dgm:pt>
    <dgm:pt modelId="{AE85F4EE-B51F-43B8-9460-B558CB8D16FC}" type="sibTrans" cxnId="{541E0A7B-B48D-44E2-BBC7-03AE0940F4CC}">
      <dgm:prSet/>
      <dgm:spPr/>
      <dgm:t>
        <a:bodyPr/>
        <a:lstStyle/>
        <a:p>
          <a:endParaRPr lang="en-NL"/>
        </a:p>
      </dgm:t>
    </dgm:pt>
    <dgm:pt modelId="{0BB8259D-8700-4711-8E40-3AB91CB6EF9D}">
      <dgm:prSet/>
      <dgm:spPr/>
      <dgm:t>
        <a:bodyPr/>
        <a:lstStyle/>
        <a:p>
          <a:r>
            <a:rPr lang="en-US"/>
            <a:t>try, catch &amp; finally</a:t>
          </a:r>
          <a:endParaRPr lang="en-NL" dirty="0"/>
        </a:p>
      </dgm:t>
    </dgm:pt>
    <dgm:pt modelId="{23375CF4-4A1C-484D-83F1-B194F222F7FB}" type="parTrans" cxnId="{FEBB2275-3AED-45BA-8CF9-26A697B6FCE0}">
      <dgm:prSet/>
      <dgm:spPr/>
      <dgm:t>
        <a:bodyPr/>
        <a:lstStyle/>
        <a:p>
          <a:endParaRPr lang="en-NL"/>
        </a:p>
      </dgm:t>
    </dgm:pt>
    <dgm:pt modelId="{57ECA782-6FF2-4F85-9287-995E0EBB0188}" type="sibTrans" cxnId="{FEBB2275-3AED-45BA-8CF9-26A697B6FCE0}">
      <dgm:prSet/>
      <dgm:spPr/>
      <dgm:t>
        <a:bodyPr/>
        <a:lstStyle/>
        <a:p>
          <a:endParaRPr lang="en-NL"/>
        </a:p>
      </dgm:t>
    </dgm:pt>
    <dgm:pt modelId="{60F8AAFD-C74C-45FD-AEB0-C4C975CC2322}" type="pres">
      <dgm:prSet presAssocID="{FB2E5D93-333A-4C0C-8159-BCA57FD0BC7B}" presName="linear" presStyleCnt="0">
        <dgm:presLayoutVars>
          <dgm:animLvl val="lvl"/>
          <dgm:resizeHandles val="exact"/>
        </dgm:presLayoutVars>
      </dgm:prSet>
      <dgm:spPr/>
    </dgm:pt>
    <dgm:pt modelId="{506CD66E-A05E-478D-9E5B-0312B10C6B74}" type="pres">
      <dgm:prSet presAssocID="{C8F06782-7CF2-47A8-BA92-4628004A0B8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802E36A-488C-4307-B21E-72AE5EEEEC70}" type="pres">
      <dgm:prSet presAssocID="{3E8951AE-427F-41C2-877D-928FE074CF36}" presName="spacer" presStyleCnt="0"/>
      <dgm:spPr/>
    </dgm:pt>
    <dgm:pt modelId="{9047FF63-AD87-4117-8F46-C95FA94B7665}" type="pres">
      <dgm:prSet presAssocID="{FE370583-59B2-434A-B4AB-A96832F5C2A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6622323-ABBC-4661-9E5A-A6C002A46BBD}" type="pres">
      <dgm:prSet presAssocID="{8E7636CF-DF2C-4CFB-A758-A18B6D5B909E}" presName="spacer" presStyleCnt="0"/>
      <dgm:spPr/>
    </dgm:pt>
    <dgm:pt modelId="{A9D96147-6727-4684-9FAA-C1FF309B1A1F}" type="pres">
      <dgm:prSet presAssocID="{5B559AFD-B07D-4EE3-A743-A34C5D0A124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786CD3A-BD08-4CB5-9E05-5941DDC93E45}" type="pres">
      <dgm:prSet presAssocID="{76743676-FF17-4D53-ACEC-322AD5A6E86C}" presName="spacer" presStyleCnt="0"/>
      <dgm:spPr/>
    </dgm:pt>
    <dgm:pt modelId="{BF14F3DD-7D51-43F2-96BC-602E0ED27382}" type="pres">
      <dgm:prSet presAssocID="{BF310006-0CAB-434D-9993-83828A2D43D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CE3538F-9B31-4414-94D1-0BAB27F68552}" type="pres">
      <dgm:prSet presAssocID="{C517637D-C058-4AEF-ADAC-85D169CB5C0F}" presName="spacer" presStyleCnt="0"/>
      <dgm:spPr/>
    </dgm:pt>
    <dgm:pt modelId="{0D91660E-4CDF-4EDE-BEA5-3E143D696241}" type="pres">
      <dgm:prSet presAssocID="{A4BC71EA-0615-45D0-93C1-45F36060E3A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39FC9C8-E857-4017-B105-D2E189642F14}" type="pres">
      <dgm:prSet presAssocID="{AE85F4EE-B51F-43B8-9460-B558CB8D16FC}" presName="spacer" presStyleCnt="0"/>
      <dgm:spPr/>
    </dgm:pt>
    <dgm:pt modelId="{FDEB688F-246D-4B45-8DB3-9D3AE0E30DBD}" type="pres">
      <dgm:prSet presAssocID="{0BB8259D-8700-4711-8E40-3AB91CB6EF9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4AD4C68-F84A-4D22-9DE9-BB05822F65CC}" type="presOf" srcId="{0BB8259D-8700-4711-8E40-3AB91CB6EF9D}" destId="{FDEB688F-246D-4B45-8DB3-9D3AE0E30DBD}" srcOrd="0" destOrd="0" presId="urn:microsoft.com/office/officeart/2005/8/layout/vList2"/>
    <dgm:cxn modelId="{4CD5E651-7322-41A8-BB3A-7E0AD05B950E}" type="presOf" srcId="{BF310006-0CAB-434D-9993-83828A2D43D8}" destId="{BF14F3DD-7D51-43F2-96BC-602E0ED27382}" srcOrd="0" destOrd="0" presId="urn:microsoft.com/office/officeart/2005/8/layout/vList2"/>
    <dgm:cxn modelId="{FEBB2275-3AED-45BA-8CF9-26A697B6FCE0}" srcId="{FB2E5D93-333A-4C0C-8159-BCA57FD0BC7B}" destId="{0BB8259D-8700-4711-8E40-3AB91CB6EF9D}" srcOrd="5" destOrd="0" parTransId="{23375CF4-4A1C-484D-83F1-B194F222F7FB}" sibTransId="{57ECA782-6FF2-4F85-9287-995E0EBB0188}"/>
    <dgm:cxn modelId="{541E0A7B-B48D-44E2-BBC7-03AE0940F4CC}" srcId="{FB2E5D93-333A-4C0C-8159-BCA57FD0BC7B}" destId="{A4BC71EA-0615-45D0-93C1-45F36060E3AA}" srcOrd="4" destOrd="0" parTransId="{C513DCF3-83C9-4E12-91B1-35BB52EC5517}" sibTransId="{AE85F4EE-B51F-43B8-9460-B558CB8D16FC}"/>
    <dgm:cxn modelId="{C8C18FAF-CED0-4D4D-8C5A-34431269E2FA}" srcId="{FB2E5D93-333A-4C0C-8159-BCA57FD0BC7B}" destId="{BF310006-0CAB-434D-9993-83828A2D43D8}" srcOrd="3" destOrd="0" parTransId="{1DC90769-0338-4FAE-9C91-9273065F8CE7}" sibTransId="{C517637D-C058-4AEF-ADAC-85D169CB5C0F}"/>
    <dgm:cxn modelId="{74243EB4-9FA0-48CB-8910-D52DC5A2FF72}" srcId="{FB2E5D93-333A-4C0C-8159-BCA57FD0BC7B}" destId="{FE370583-59B2-434A-B4AB-A96832F5C2A9}" srcOrd="1" destOrd="0" parTransId="{FBF7CFFD-3A26-4CF8-8855-DE502E131E22}" sibTransId="{8E7636CF-DF2C-4CFB-A758-A18B6D5B909E}"/>
    <dgm:cxn modelId="{369081CB-1419-45FD-A2A4-6AA7980C73A3}" type="presOf" srcId="{FE370583-59B2-434A-B4AB-A96832F5C2A9}" destId="{9047FF63-AD87-4117-8F46-C95FA94B7665}" srcOrd="0" destOrd="0" presId="urn:microsoft.com/office/officeart/2005/8/layout/vList2"/>
    <dgm:cxn modelId="{713C9ECD-23AE-4314-8653-76B1AF2C765E}" srcId="{FB2E5D93-333A-4C0C-8159-BCA57FD0BC7B}" destId="{C8F06782-7CF2-47A8-BA92-4628004A0B8B}" srcOrd="0" destOrd="0" parTransId="{A5ADBF81-C215-4212-B742-299842E8CC4A}" sibTransId="{3E8951AE-427F-41C2-877D-928FE074CF36}"/>
    <dgm:cxn modelId="{986942D0-1FB4-4C9E-9648-6E27676FCE11}" type="presOf" srcId="{C8F06782-7CF2-47A8-BA92-4628004A0B8B}" destId="{506CD66E-A05E-478D-9E5B-0312B10C6B74}" srcOrd="0" destOrd="0" presId="urn:microsoft.com/office/officeart/2005/8/layout/vList2"/>
    <dgm:cxn modelId="{3B4EAADC-C58A-4CE2-901B-FCBF4CC07260}" type="presOf" srcId="{FB2E5D93-333A-4C0C-8159-BCA57FD0BC7B}" destId="{60F8AAFD-C74C-45FD-AEB0-C4C975CC2322}" srcOrd="0" destOrd="0" presId="urn:microsoft.com/office/officeart/2005/8/layout/vList2"/>
    <dgm:cxn modelId="{2945B6E0-54C9-40A1-9C16-E27A493178F5}" srcId="{FB2E5D93-333A-4C0C-8159-BCA57FD0BC7B}" destId="{5B559AFD-B07D-4EE3-A743-A34C5D0A1245}" srcOrd="2" destOrd="0" parTransId="{0879539F-6834-438F-A941-1E177F7A0597}" sibTransId="{76743676-FF17-4D53-ACEC-322AD5A6E86C}"/>
    <dgm:cxn modelId="{577D76E1-62B0-4215-BF0B-AF210F13664A}" type="presOf" srcId="{A4BC71EA-0615-45D0-93C1-45F36060E3AA}" destId="{0D91660E-4CDF-4EDE-BEA5-3E143D696241}" srcOrd="0" destOrd="0" presId="urn:microsoft.com/office/officeart/2005/8/layout/vList2"/>
    <dgm:cxn modelId="{2D6085EA-8A2E-45BE-A325-6642FC464B57}" type="presOf" srcId="{5B559AFD-B07D-4EE3-A743-A34C5D0A1245}" destId="{A9D96147-6727-4684-9FAA-C1FF309B1A1F}" srcOrd="0" destOrd="0" presId="urn:microsoft.com/office/officeart/2005/8/layout/vList2"/>
    <dgm:cxn modelId="{9B60612C-3522-43E9-9781-F9C3CA0AD585}" type="presParOf" srcId="{60F8AAFD-C74C-45FD-AEB0-C4C975CC2322}" destId="{506CD66E-A05E-478D-9E5B-0312B10C6B74}" srcOrd="0" destOrd="0" presId="urn:microsoft.com/office/officeart/2005/8/layout/vList2"/>
    <dgm:cxn modelId="{DFC96B6A-E93F-43A6-B611-19605BF1C47E}" type="presParOf" srcId="{60F8AAFD-C74C-45FD-AEB0-C4C975CC2322}" destId="{9802E36A-488C-4307-B21E-72AE5EEEEC70}" srcOrd="1" destOrd="0" presId="urn:microsoft.com/office/officeart/2005/8/layout/vList2"/>
    <dgm:cxn modelId="{FA878850-C13E-47A3-A503-D1941C35C90F}" type="presParOf" srcId="{60F8AAFD-C74C-45FD-AEB0-C4C975CC2322}" destId="{9047FF63-AD87-4117-8F46-C95FA94B7665}" srcOrd="2" destOrd="0" presId="urn:microsoft.com/office/officeart/2005/8/layout/vList2"/>
    <dgm:cxn modelId="{E6527279-B01D-424B-BBF1-9C7469704C22}" type="presParOf" srcId="{60F8AAFD-C74C-45FD-AEB0-C4C975CC2322}" destId="{B6622323-ABBC-4661-9E5A-A6C002A46BBD}" srcOrd="3" destOrd="0" presId="urn:microsoft.com/office/officeart/2005/8/layout/vList2"/>
    <dgm:cxn modelId="{B2FD17E0-57AB-44C7-9F70-8A22ED791124}" type="presParOf" srcId="{60F8AAFD-C74C-45FD-AEB0-C4C975CC2322}" destId="{A9D96147-6727-4684-9FAA-C1FF309B1A1F}" srcOrd="4" destOrd="0" presId="urn:microsoft.com/office/officeart/2005/8/layout/vList2"/>
    <dgm:cxn modelId="{E1F4A11F-4963-4C13-A880-E60BE849C6D9}" type="presParOf" srcId="{60F8AAFD-C74C-45FD-AEB0-C4C975CC2322}" destId="{B786CD3A-BD08-4CB5-9E05-5941DDC93E45}" srcOrd="5" destOrd="0" presId="urn:microsoft.com/office/officeart/2005/8/layout/vList2"/>
    <dgm:cxn modelId="{4F23AC68-8909-42EB-80A3-236E73F78AD0}" type="presParOf" srcId="{60F8AAFD-C74C-45FD-AEB0-C4C975CC2322}" destId="{BF14F3DD-7D51-43F2-96BC-602E0ED27382}" srcOrd="6" destOrd="0" presId="urn:microsoft.com/office/officeart/2005/8/layout/vList2"/>
    <dgm:cxn modelId="{C451CBCE-0357-46DC-B1E1-C7BCB0E05290}" type="presParOf" srcId="{60F8AAFD-C74C-45FD-AEB0-C4C975CC2322}" destId="{1CE3538F-9B31-4414-94D1-0BAB27F68552}" srcOrd="7" destOrd="0" presId="urn:microsoft.com/office/officeart/2005/8/layout/vList2"/>
    <dgm:cxn modelId="{49EABA76-7E90-49EF-AC00-3917D48D5671}" type="presParOf" srcId="{60F8AAFD-C74C-45FD-AEB0-C4C975CC2322}" destId="{0D91660E-4CDF-4EDE-BEA5-3E143D696241}" srcOrd="8" destOrd="0" presId="urn:microsoft.com/office/officeart/2005/8/layout/vList2"/>
    <dgm:cxn modelId="{0E6F1E4B-BCB1-4E88-AB6F-AED3E8260E5B}" type="presParOf" srcId="{60F8AAFD-C74C-45FD-AEB0-C4C975CC2322}" destId="{D39FC9C8-E857-4017-B105-D2E189642F14}" srcOrd="9" destOrd="0" presId="urn:microsoft.com/office/officeart/2005/8/layout/vList2"/>
    <dgm:cxn modelId="{60337FF3-7BF0-4780-99CC-3EE0CBB28FEC}" type="presParOf" srcId="{60F8AAFD-C74C-45FD-AEB0-C4C975CC2322}" destId="{FDEB688F-246D-4B45-8DB3-9D3AE0E30DB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20C19BD-287A-4B0B-9A59-AC117A71CD5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38503D-6E93-4104-B38D-34997D8BD65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Functions</a:t>
          </a:r>
        </a:p>
      </dgm:t>
    </dgm:pt>
    <dgm:pt modelId="{DBDDE541-2C9D-4D22-AECC-73B1D372C3D9}" type="parTrans" cxnId="{E0D3196B-847C-4AC4-B37C-5CA38F0901C6}">
      <dgm:prSet/>
      <dgm:spPr/>
      <dgm:t>
        <a:bodyPr/>
        <a:lstStyle/>
        <a:p>
          <a:endParaRPr lang="en-US"/>
        </a:p>
      </dgm:t>
    </dgm:pt>
    <dgm:pt modelId="{E36EEB02-AFE4-4A18-9AF0-5A312D93AF8F}" type="sibTrans" cxnId="{E0D3196B-847C-4AC4-B37C-5CA38F0901C6}">
      <dgm:prSet/>
      <dgm:spPr/>
      <dgm:t>
        <a:bodyPr/>
        <a:lstStyle/>
        <a:p>
          <a:endParaRPr lang="en-US"/>
        </a:p>
      </dgm:t>
    </dgm:pt>
    <dgm:pt modelId="{355C9A60-C07A-49C1-AC0B-1EC64AE8141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Cmdlets</a:t>
          </a:r>
        </a:p>
      </dgm:t>
    </dgm:pt>
    <dgm:pt modelId="{07543C20-8F55-4995-B346-3C6F5E09BBEF}" type="parTrans" cxnId="{6213D267-0023-41E9-B686-31CAF865C10E}">
      <dgm:prSet/>
      <dgm:spPr/>
      <dgm:t>
        <a:bodyPr/>
        <a:lstStyle/>
        <a:p>
          <a:endParaRPr lang="en-US"/>
        </a:p>
      </dgm:t>
    </dgm:pt>
    <dgm:pt modelId="{C3CE11A9-BCFB-41A5-8642-BDEDFEB0E270}" type="sibTrans" cxnId="{6213D267-0023-41E9-B686-31CAF865C10E}">
      <dgm:prSet/>
      <dgm:spPr/>
      <dgm:t>
        <a:bodyPr/>
        <a:lstStyle/>
        <a:p>
          <a:endParaRPr lang="en-US"/>
        </a:p>
      </dgm:t>
    </dgm:pt>
    <dgm:pt modelId="{377BC194-6F27-4B6D-A5AC-D2A905D4E3C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Pipelines</a:t>
          </a:r>
        </a:p>
      </dgm:t>
    </dgm:pt>
    <dgm:pt modelId="{82CE91F5-EC7E-4EFD-A0D2-DADCC02F349A}" type="parTrans" cxnId="{923F5797-1E24-4D8C-9A98-95EC308EEFB9}">
      <dgm:prSet/>
      <dgm:spPr/>
      <dgm:t>
        <a:bodyPr/>
        <a:lstStyle/>
        <a:p>
          <a:endParaRPr lang="en-US"/>
        </a:p>
      </dgm:t>
    </dgm:pt>
    <dgm:pt modelId="{B8EDDF90-9CEA-4F32-810C-0708D94EB827}" type="sibTrans" cxnId="{923F5797-1E24-4D8C-9A98-95EC308EEFB9}">
      <dgm:prSet/>
      <dgm:spPr/>
      <dgm:t>
        <a:bodyPr/>
        <a:lstStyle/>
        <a:p>
          <a:endParaRPr lang="en-US"/>
        </a:p>
      </dgm:t>
    </dgm:pt>
    <dgm:pt modelId="{31407775-0C32-4853-AE2B-4264BF525E6F}" type="pres">
      <dgm:prSet presAssocID="{220C19BD-287A-4B0B-9A59-AC117A71CD55}" presName="root" presStyleCnt="0">
        <dgm:presLayoutVars>
          <dgm:dir/>
          <dgm:resizeHandles val="exact"/>
        </dgm:presLayoutVars>
      </dgm:prSet>
      <dgm:spPr/>
    </dgm:pt>
    <dgm:pt modelId="{05FCEAFE-D174-417C-B631-F08076EFDF84}" type="pres">
      <dgm:prSet presAssocID="{8C38503D-6E93-4104-B38D-34997D8BD65E}" presName="compNode" presStyleCnt="0"/>
      <dgm:spPr/>
    </dgm:pt>
    <dgm:pt modelId="{512C67BB-FAB9-4A9D-B76F-53C9702F8A14}" type="pres">
      <dgm:prSet presAssocID="{8C38503D-6E93-4104-B38D-34997D8BD65E}" presName="iconBgRect" presStyleLbl="bgShp" presStyleIdx="0" presStyleCnt="3"/>
      <dgm:spPr/>
    </dgm:pt>
    <dgm:pt modelId="{F1A579EA-485E-4749-9D54-8B8FF9C77EE1}" type="pres">
      <dgm:prSet presAssocID="{8C38503D-6E93-4104-B38D-34997D8BD65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A8C63BA-6B34-4841-931F-C8CF21D39630}" type="pres">
      <dgm:prSet presAssocID="{8C38503D-6E93-4104-B38D-34997D8BD65E}" presName="spaceRect" presStyleCnt="0"/>
      <dgm:spPr/>
    </dgm:pt>
    <dgm:pt modelId="{B4A61B76-184B-494E-946D-031F1347D981}" type="pres">
      <dgm:prSet presAssocID="{8C38503D-6E93-4104-B38D-34997D8BD65E}" presName="textRect" presStyleLbl="revTx" presStyleIdx="0" presStyleCnt="3">
        <dgm:presLayoutVars>
          <dgm:chMax val="1"/>
          <dgm:chPref val="1"/>
        </dgm:presLayoutVars>
      </dgm:prSet>
      <dgm:spPr/>
    </dgm:pt>
    <dgm:pt modelId="{85F57013-C283-453F-995A-2009393B97C2}" type="pres">
      <dgm:prSet presAssocID="{E36EEB02-AFE4-4A18-9AF0-5A312D93AF8F}" presName="sibTrans" presStyleCnt="0"/>
      <dgm:spPr/>
    </dgm:pt>
    <dgm:pt modelId="{45082353-C474-4A5D-967C-FF74F2119727}" type="pres">
      <dgm:prSet presAssocID="{355C9A60-C07A-49C1-AC0B-1EC64AE81418}" presName="compNode" presStyleCnt="0"/>
      <dgm:spPr/>
    </dgm:pt>
    <dgm:pt modelId="{94D0B496-5469-4773-892E-B8A51F9F653D}" type="pres">
      <dgm:prSet presAssocID="{355C9A60-C07A-49C1-AC0B-1EC64AE81418}" presName="iconBgRect" presStyleLbl="bgShp" presStyleIdx="1" presStyleCnt="3"/>
      <dgm:spPr/>
    </dgm:pt>
    <dgm:pt modelId="{FAD5A871-32CC-4233-8870-9FE6CC665106}" type="pres">
      <dgm:prSet presAssocID="{355C9A60-C07A-49C1-AC0B-1EC64AE8141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bacus with solid fill"/>
        </a:ext>
      </dgm:extLst>
    </dgm:pt>
    <dgm:pt modelId="{6CA7C465-943E-484C-BE73-921BBAC5264D}" type="pres">
      <dgm:prSet presAssocID="{355C9A60-C07A-49C1-AC0B-1EC64AE81418}" presName="spaceRect" presStyleCnt="0"/>
      <dgm:spPr/>
    </dgm:pt>
    <dgm:pt modelId="{38D7D095-E29B-47D2-81CB-D7EEB6D6076A}" type="pres">
      <dgm:prSet presAssocID="{355C9A60-C07A-49C1-AC0B-1EC64AE81418}" presName="textRect" presStyleLbl="revTx" presStyleIdx="1" presStyleCnt="3">
        <dgm:presLayoutVars>
          <dgm:chMax val="1"/>
          <dgm:chPref val="1"/>
        </dgm:presLayoutVars>
      </dgm:prSet>
      <dgm:spPr/>
    </dgm:pt>
    <dgm:pt modelId="{4DBB2F74-7410-4866-8A7C-5B752549ECE7}" type="pres">
      <dgm:prSet presAssocID="{C3CE11A9-BCFB-41A5-8642-BDEDFEB0E270}" presName="sibTrans" presStyleCnt="0"/>
      <dgm:spPr/>
    </dgm:pt>
    <dgm:pt modelId="{3B2D5272-A9F1-4D52-B0D9-7B50B2C642A7}" type="pres">
      <dgm:prSet presAssocID="{377BC194-6F27-4B6D-A5AC-D2A905D4E3CD}" presName="compNode" presStyleCnt="0"/>
      <dgm:spPr/>
    </dgm:pt>
    <dgm:pt modelId="{D8701CBB-8195-433E-B11A-C7E0FBE200D2}" type="pres">
      <dgm:prSet presAssocID="{377BC194-6F27-4B6D-A5AC-D2A905D4E3CD}" presName="iconBgRect" presStyleLbl="bgShp" presStyleIdx="2" presStyleCnt="3"/>
      <dgm:spPr/>
    </dgm:pt>
    <dgm:pt modelId="{874938F5-E0AF-471A-B79A-907DB983B8E0}" type="pres">
      <dgm:prSet presAssocID="{377BC194-6F27-4B6D-A5AC-D2A905D4E3C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Right with solid fill"/>
        </a:ext>
      </dgm:extLst>
    </dgm:pt>
    <dgm:pt modelId="{F7C5EC67-D469-4FC2-82FA-2F26F3464209}" type="pres">
      <dgm:prSet presAssocID="{377BC194-6F27-4B6D-A5AC-D2A905D4E3CD}" presName="spaceRect" presStyleCnt="0"/>
      <dgm:spPr/>
    </dgm:pt>
    <dgm:pt modelId="{D3AE4712-4317-4FB7-B654-EA0668E381E4}" type="pres">
      <dgm:prSet presAssocID="{377BC194-6F27-4B6D-A5AC-D2A905D4E3C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213D267-0023-41E9-B686-31CAF865C10E}" srcId="{220C19BD-287A-4B0B-9A59-AC117A71CD55}" destId="{355C9A60-C07A-49C1-AC0B-1EC64AE81418}" srcOrd="1" destOrd="0" parTransId="{07543C20-8F55-4995-B346-3C6F5E09BBEF}" sibTransId="{C3CE11A9-BCFB-41A5-8642-BDEDFEB0E270}"/>
    <dgm:cxn modelId="{E0D3196B-847C-4AC4-B37C-5CA38F0901C6}" srcId="{220C19BD-287A-4B0B-9A59-AC117A71CD55}" destId="{8C38503D-6E93-4104-B38D-34997D8BD65E}" srcOrd="0" destOrd="0" parTransId="{DBDDE541-2C9D-4D22-AECC-73B1D372C3D9}" sibTransId="{E36EEB02-AFE4-4A18-9AF0-5A312D93AF8F}"/>
    <dgm:cxn modelId="{923F5797-1E24-4D8C-9A98-95EC308EEFB9}" srcId="{220C19BD-287A-4B0B-9A59-AC117A71CD55}" destId="{377BC194-6F27-4B6D-A5AC-D2A905D4E3CD}" srcOrd="2" destOrd="0" parTransId="{82CE91F5-EC7E-4EFD-A0D2-DADCC02F349A}" sibTransId="{B8EDDF90-9CEA-4F32-810C-0708D94EB827}"/>
    <dgm:cxn modelId="{75CD6A9B-3889-47D3-9928-4DE5F8C28912}" type="presOf" srcId="{355C9A60-C07A-49C1-AC0B-1EC64AE81418}" destId="{38D7D095-E29B-47D2-81CB-D7EEB6D6076A}" srcOrd="0" destOrd="0" presId="urn:microsoft.com/office/officeart/2018/5/layout/IconCircleLabelList"/>
    <dgm:cxn modelId="{5C7968B3-2CC6-41E3-B093-F92D9094953C}" type="presOf" srcId="{8C38503D-6E93-4104-B38D-34997D8BD65E}" destId="{B4A61B76-184B-494E-946D-031F1347D981}" srcOrd="0" destOrd="0" presId="urn:microsoft.com/office/officeart/2018/5/layout/IconCircleLabelList"/>
    <dgm:cxn modelId="{14FCBBDC-7A63-4996-AD14-547570BA00C4}" type="presOf" srcId="{220C19BD-287A-4B0B-9A59-AC117A71CD55}" destId="{31407775-0C32-4853-AE2B-4264BF525E6F}" srcOrd="0" destOrd="0" presId="urn:microsoft.com/office/officeart/2018/5/layout/IconCircleLabelList"/>
    <dgm:cxn modelId="{3CE63FE1-BDE8-4DC9-B92D-0446076260DA}" type="presOf" srcId="{377BC194-6F27-4B6D-A5AC-D2A905D4E3CD}" destId="{D3AE4712-4317-4FB7-B654-EA0668E381E4}" srcOrd="0" destOrd="0" presId="urn:microsoft.com/office/officeart/2018/5/layout/IconCircleLabelList"/>
    <dgm:cxn modelId="{A00E3D91-F2CD-4E50-8FEF-B13124369C99}" type="presParOf" srcId="{31407775-0C32-4853-AE2B-4264BF525E6F}" destId="{05FCEAFE-D174-417C-B631-F08076EFDF84}" srcOrd="0" destOrd="0" presId="urn:microsoft.com/office/officeart/2018/5/layout/IconCircleLabelList"/>
    <dgm:cxn modelId="{BA221FF9-34FE-4848-A029-B715DB6AB9FD}" type="presParOf" srcId="{05FCEAFE-D174-417C-B631-F08076EFDF84}" destId="{512C67BB-FAB9-4A9D-B76F-53C9702F8A14}" srcOrd="0" destOrd="0" presId="urn:microsoft.com/office/officeart/2018/5/layout/IconCircleLabelList"/>
    <dgm:cxn modelId="{72CD3963-AB9B-4613-8933-F62EFACBCADF}" type="presParOf" srcId="{05FCEAFE-D174-417C-B631-F08076EFDF84}" destId="{F1A579EA-485E-4749-9D54-8B8FF9C77EE1}" srcOrd="1" destOrd="0" presId="urn:microsoft.com/office/officeart/2018/5/layout/IconCircleLabelList"/>
    <dgm:cxn modelId="{9483E9B7-20A6-4311-AFA6-6B7A0911CA6E}" type="presParOf" srcId="{05FCEAFE-D174-417C-B631-F08076EFDF84}" destId="{EA8C63BA-6B34-4841-931F-C8CF21D39630}" srcOrd="2" destOrd="0" presId="urn:microsoft.com/office/officeart/2018/5/layout/IconCircleLabelList"/>
    <dgm:cxn modelId="{B6CFA81E-3878-4DAB-A177-D35F58979CCE}" type="presParOf" srcId="{05FCEAFE-D174-417C-B631-F08076EFDF84}" destId="{B4A61B76-184B-494E-946D-031F1347D981}" srcOrd="3" destOrd="0" presId="urn:microsoft.com/office/officeart/2018/5/layout/IconCircleLabelList"/>
    <dgm:cxn modelId="{3C613C8B-1424-4E83-8038-D495B54E805B}" type="presParOf" srcId="{31407775-0C32-4853-AE2B-4264BF525E6F}" destId="{85F57013-C283-453F-995A-2009393B97C2}" srcOrd="1" destOrd="0" presId="urn:microsoft.com/office/officeart/2018/5/layout/IconCircleLabelList"/>
    <dgm:cxn modelId="{8729FB93-58EB-411A-B19F-1CA4EFC8601D}" type="presParOf" srcId="{31407775-0C32-4853-AE2B-4264BF525E6F}" destId="{45082353-C474-4A5D-967C-FF74F2119727}" srcOrd="2" destOrd="0" presId="urn:microsoft.com/office/officeart/2018/5/layout/IconCircleLabelList"/>
    <dgm:cxn modelId="{B7C827C5-1655-47CF-BD26-1DB4EEFD79EE}" type="presParOf" srcId="{45082353-C474-4A5D-967C-FF74F2119727}" destId="{94D0B496-5469-4773-892E-B8A51F9F653D}" srcOrd="0" destOrd="0" presId="urn:microsoft.com/office/officeart/2018/5/layout/IconCircleLabelList"/>
    <dgm:cxn modelId="{D3CEB6A0-DC09-4257-9C86-E3A114CBA67B}" type="presParOf" srcId="{45082353-C474-4A5D-967C-FF74F2119727}" destId="{FAD5A871-32CC-4233-8870-9FE6CC665106}" srcOrd="1" destOrd="0" presId="urn:microsoft.com/office/officeart/2018/5/layout/IconCircleLabelList"/>
    <dgm:cxn modelId="{C7D3AF5B-99C1-41DC-A7E0-C7F3BF4B8C5C}" type="presParOf" srcId="{45082353-C474-4A5D-967C-FF74F2119727}" destId="{6CA7C465-943E-484C-BE73-921BBAC5264D}" srcOrd="2" destOrd="0" presId="urn:microsoft.com/office/officeart/2018/5/layout/IconCircleLabelList"/>
    <dgm:cxn modelId="{CACE9248-CFA0-4AFA-9E90-C63FA848B942}" type="presParOf" srcId="{45082353-C474-4A5D-967C-FF74F2119727}" destId="{38D7D095-E29B-47D2-81CB-D7EEB6D6076A}" srcOrd="3" destOrd="0" presId="urn:microsoft.com/office/officeart/2018/5/layout/IconCircleLabelList"/>
    <dgm:cxn modelId="{F7AE88DA-0D22-4573-8E10-3A7A5D6795ED}" type="presParOf" srcId="{31407775-0C32-4853-AE2B-4264BF525E6F}" destId="{4DBB2F74-7410-4866-8A7C-5B752549ECE7}" srcOrd="3" destOrd="0" presId="urn:microsoft.com/office/officeart/2018/5/layout/IconCircleLabelList"/>
    <dgm:cxn modelId="{5D8A30D3-63B3-4BF0-A46A-4869184D3EC5}" type="presParOf" srcId="{31407775-0C32-4853-AE2B-4264BF525E6F}" destId="{3B2D5272-A9F1-4D52-B0D9-7B50B2C642A7}" srcOrd="4" destOrd="0" presId="urn:microsoft.com/office/officeart/2018/5/layout/IconCircleLabelList"/>
    <dgm:cxn modelId="{BA657FFD-F443-417D-B737-45C7A17F64F6}" type="presParOf" srcId="{3B2D5272-A9F1-4D52-B0D9-7B50B2C642A7}" destId="{D8701CBB-8195-433E-B11A-C7E0FBE200D2}" srcOrd="0" destOrd="0" presId="urn:microsoft.com/office/officeart/2018/5/layout/IconCircleLabelList"/>
    <dgm:cxn modelId="{1D40C434-1EAB-401E-A52D-C7CE06A53573}" type="presParOf" srcId="{3B2D5272-A9F1-4D52-B0D9-7B50B2C642A7}" destId="{874938F5-E0AF-471A-B79A-907DB983B8E0}" srcOrd="1" destOrd="0" presId="urn:microsoft.com/office/officeart/2018/5/layout/IconCircleLabelList"/>
    <dgm:cxn modelId="{0D2FA818-F716-4B10-AC07-BA8DDC92C173}" type="presParOf" srcId="{3B2D5272-A9F1-4D52-B0D9-7B50B2C642A7}" destId="{F7C5EC67-D469-4FC2-82FA-2F26F3464209}" srcOrd="2" destOrd="0" presId="urn:microsoft.com/office/officeart/2018/5/layout/IconCircleLabelList"/>
    <dgm:cxn modelId="{F910FA43-6686-4C53-AC93-9000E472DC86}" type="presParOf" srcId="{3B2D5272-A9F1-4D52-B0D9-7B50B2C642A7}" destId="{D3AE4712-4317-4FB7-B654-EA0668E381E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9B08C-BE05-435E-B12A-2E2DE5443B79}">
      <dsp:nvSpPr>
        <dsp:cNvPr id="0" name=""/>
        <dsp:cNvSpPr/>
      </dsp:nvSpPr>
      <dsp:spPr>
        <a:xfrm>
          <a:off x="0" y="650"/>
          <a:ext cx="6096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59E525-4460-462F-8DF5-8F2956421FE6}">
      <dsp:nvSpPr>
        <dsp:cNvPr id="0" name=""/>
        <dsp:cNvSpPr/>
      </dsp:nvSpPr>
      <dsp:spPr>
        <a:xfrm>
          <a:off x="0" y="650"/>
          <a:ext cx="6096000" cy="591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Goals of this training</a:t>
          </a:r>
        </a:p>
      </dsp:txBody>
      <dsp:txXfrm>
        <a:off x="0" y="650"/>
        <a:ext cx="6096000" cy="591997"/>
      </dsp:txXfrm>
    </dsp:sp>
    <dsp:sp modelId="{CA125F05-B925-4B44-9283-8DDE86861085}">
      <dsp:nvSpPr>
        <dsp:cNvPr id="0" name=""/>
        <dsp:cNvSpPr/>
      </dsp:nvSpPr>
      <dsp:spPr>
        <a:xfrm>
          <a:off x="0" y="592648"/>
          <a:ext cx="6096000" cy="0"/>
        </a:xfrm>
        <a:prstGeom prst="line">
          <a:avLst/>
        </a:prstGeom>
        <a:solidFill>
          <a:schemeClr val="accent5">
            <a:hueOff val="-969334"/>
            <a:satOff val="-8838"/>
            <a:lumOff val="1323"/>
            <a:alphaOff val="0"/>
          </a:schemeClr>
        </a:solidFill>
        <a:ln w="12700" cap="flat" cmpd="sng" algn="ctr">
          <a:solidFill>
            <a:schemeClr val="accent5">
              <a:hueOff val="-969334"/>
              <a:satOff val="-8838"/>
              <a:lumOff val="13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BF1F6-8330-4D70-9FCA-C955983F73BC}">
      <dsp:nvSpPr>
        <dsp:cNvPr id="0" name=""/>
        <dsp:cNvSpPr/>
      </dsp:nvSpPr>
      <dsp:spPr>
        <a:xfrm>
          <a:off x="0" y="592648"/>
          <a:ext cx="6096000" cy="591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Introduction to </a:t>
          </a:r>
          <a:r>
            <a:rPr lang="en-US" sz="2700" kern="1200" dirty="0" err="1"/>
            <a:t>Powershell</a:t>
          </a:r>
          <a:r>
            <a:rPr lang="en-US" sz="2700" kern="1200" dirty="0"/>
            <a:t> </a:t>
          </a:r>
        </a:p>
      </dsp:txBody>
      <dsp:txXfrm>
        <a:off x="0" y="592648"/>
        <a:ext cx="6096000" cy="591997"/>
      </dsp:txXfrm>
    </dsp:sp>
    <dsp:sp modelId="{8622755F-AFE5-41E4-B7C4-D2EDE9025874}">
      <dsp:nvSpPr>
        <dsp:cNvPr id="0" name=""/>
        <dsp:cNvSpPr/>
      </dsp:nvSpPr>
      <dsp:spPr>
        <a:xfrm>
          <a:off x="0" y="1184645"/>
          <a:ext cx="6096000" cy="0"/>
        </a:xfrm>
        <a:prstGeom prst="line">
          <a:avLst/>
        </a:prstGeom>
        <a:solidFill>
          <a:schemeClr val="accent5">
            <a:hueOff val="-1938669"/>
            <a:satOff val="-17677"/>
            <a:lumOff val="2647"/>
            <a:alphaOff val="0"/>
          </a:schemeClr>
        </a:solidFill>
        <a:ln w="12700" cap="flat" cmpd="sng" algn="ctr">
          <a:solidFill>
            <a:schemeClr val="accent5">
              <a:hueOff val="-1938669"/>
              <a:satOff val="-17677"/>
              <a:lumOff val="26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3613B-D060-49C2-BDCF-D65F8A999100}">
      <dsp:nvSpPr>
        <dsp:cNvPr id="0" name=""/>
        <dsp:cNvSpPr/>
      </dsp:nvSpPr>
      <dsp:spPr>
        <a:xfrm>
          <a:off x="0" y="1184645"/>
          <a:ext cx="6096000" cy="591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Datatypes &amp; variables</a:t>
          </a:r>
        </a:p>
      </dsp:txBody>
      <dsp:txXfrm>
        <a:off x="0" y="1184645"/>
        <a:ext cx="6096000" cy="591997"/>
      </dsp:txXfrm>
    </dsp:sp>
    <dsp:sp modelId="{38F7940D-A1BE-4ACD-A2BE-768F7E94EAE3}">
      <dsp:nvSpPr>
        <dsp:cNvPr id="0" name=""/>
        <dsp:cNvSpPr/>
      </dsp:nvSpPr>
      <dsp:spPr>
        <a:xfrm>
          <a:off x="0" y="1776643"/>
          <a:ext cx="6096000" cy="0"/>
        </a:xfrm>
        <a:prstGeom prst="line">
          <a:avLst/>
        </a:prstGeom>
        <a:solidFill>
          <a:schemeClr val="accent5">
            <a:hueOff val="-2908003"/>
            <a:satOff val="-26515"/>
            <a:lumOff val="3970"/>
            <a:alphaOff val="0"/>
          </a:schemeClr>
        </a:solidFill>
        <a:ln w="12700" cap="flat" cmpd="sng" algn="ctr">
          <a:solidFill>
            <a:schemeClr val="accent5">
              <a:hueOff val="-2908003"/>
              <a:satOff val="-26515"/>
              <a:lumOff val="39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883BB-ED19-441C-9FDE-721E7229D6C0}">
      <dsp:nvSpPr>
        <dsp:cNvPr id="0" name=""/>
        <dsp:cNvSpPr/>
      </dsp:nvSpPr>
      <dsp:spPr>
        <a:xfrm>
          <a:off x="0" y="1776643"/>
          <a:ext cx="6096000" cy="591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Operators</a:t>
          </a:r>
        </a:p>
      </dsp:txBody>
      <dsp:txXfrm>
        <a:off x="0" y="1776643"/>
        <a:ext cx="6096000" cy="591997"/>
      </dsp:txXfrm>
    </dsp:sp>
    <dsp:sp modelId="{1DE7B86A-8849-4505-B9DA-27A610F3AEA5}">
      <dsp:nvSpPr>
        <dsp:cNvPr id="0" name=""/>
        <dsp:cNvSpPr/>
      </dsp:nvSpPr>
      <dsp:spPr>
        <a:xfrm>
          <a:off x="0" y="2368641"/>
          <a:ext cx="6096000" cy="0"/>
        </a:xfrm>
        <a:prstGeom prst="line">
          <a:avLst/>
        </a:prstGeom>
        <a:solidFill>
          <a:schemeClr val="accent5">
            <a:hueOff val="-3877337"/>
            <a:satOff val="-35353"/>
            <a:lumOff val="5294"/>
            <a:alphaOff val="0"/>
          </a:schemeClr>
        </a:solidFill>
        <a:ln w="12700" cap="flat" cmpd="sng" algn="ctr">
          <a:solidFill>
            <a:schemeClr val="accent5">
              <a:hueOff val="-3877337"/>
              <a:satOff val="-35353"/>
              <a:lumOff val="5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EE93E-5594-42FE-85E5-52C9183E3CBB}">
      <dsp:nvSpPr>
        <dsp:cNvPr id="0" name=""/>
        <dsp:cNvSpPr/>
      </dsp:nvSpPr>
      <dsp:spPr>
        <a:xfrm>
          <a:off x="0" y="2368641"/>
          <a:ext cx="6096000" cy="591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Statements</a:t>
          </a:r>
        </a:p>
      </dsp:txBody>
      <dsp:txXfrm>
        <a:off x="0" y="2368641"/>
        <a:ext cx="6096000" cy="591997"/>
      </dsp:txXfrm>
    </dsp:sp>
    <dsp:sp modelId="{8BD45CB4-1BF3-49C4-BD3A-6BA409925F1D}">
      <dsp:nvSpPr>
        <dsp:cNvPr id="0" name=""/>
        <dsp:cNvSpPr/>
      </dsp:nvSpPr>
      <dsp:spPr>
        <a:xfrm>
          <a:off x="0" y="2960638"/>
          <a:ext cx="6096000" cy="0"/>
        </a:xfrm>
        <a:prstGeom prst="line">
          <a:avLst/>
        </a:prstGeom>
        <a:solidFill>
          <a:schemeClr val="accent5">
            <a:hueOff val="-4846671"/>
            <a:satOff val="-44191"/>
            <a:lumOff val="6617"/>
            <a:alphaOff val="0"/>
          </a:schemeClr>
        </a:solidFill>
        <a:ln w="12700" cap="flat" cmpd="sng" algn="ctr">
          <a:solidFill>
            <a:schemeClr val="accent5">
              <a:hueOff val="-4846671"/>
              <a:satOff val="-44191"/>
              <a:lumOff val="66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A114D-9036-44DE-945D-03B6F0DFC250}">
      <dsp:nvSpPr>
        <dsp:cNvPr id="0" name=""/>
        <dsp:cNvSpPr/>
      </dsp:nvSpPr>
      <dsp:spPr>
        <a:xfrm>
          <a:off x="0" y="2960638"/>
          <a:ext cx="6096000" cy="591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Cmdlets vs Functions</a:t>
          </a:r>
        </a:p>
      </dsp:txBody>
      <dsp:txXfrm>
        <a:off x="0" y="2960638"/>
        <a:ext cx="6096000" cy="591997"/>
      </dsp:txXfrm>
    </dsp:sp>
    <dsp:sp modelId="{B7D2CA82-8CA9-4FF5-8CF5-1F524E622188}">
      <dsp:nvSpPr>
        <dsp:cNvPr id="0" name=""/>
        <dsp:cNvSpPr/>
      </dsp:nvSpPr>
      <dsp:spPr>
        <a:xfrm>
          <a:off x="0" y="3552636"/>
          <a:ext cx="6096000" cy="0"/>
        </a:xfrm>
        <a:prstGeom prst="line">
          <a:avLst/>
        </a:prstGeom>
        <a:solidFill>
          <a:schemeClr val="accent5">
            <a:hueOff val="-5816006"/>
            <a:satOff val="-53030"/>
            <a:lumOff val="7941"/>
            <a:alphaOff val="0"/>
          </a:schemeClr>
        </a:solidFill>
        <a:ln w="12700" cap="flat" cmpd="sng" algn="ctr">
          <a:solidFill>
            <a:schemeClr val="accent5">
              <a:hueOff val="-5816006"/>
              <a:satOff val="-53030"/>
              <a:lumOff val="7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BEE0C-0E8F-4854-8DB7-36391A1D31D0}">
      <dsp:nvSpPr>
        <dsp:cNvPr id="0" name=""/>
        <dsp:cNvSpPr/>
      </dsp:nvSpPr>
      <dsp:spPr>
        <a:xfrm>
          <a:off x="0" y="3552636"/>
          <a:ext cx="6096000" cy="591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Modules</a:t>
          </a:r>
        </a:p>
      </dsp:txBody>
      <dsp:txXfrm>
        <a:off x="0" y="3552636"/>
        <a:ext cx="6096000" cy="591997"/>
      </dsp:txXfrm>
    </dsp:sp>
    <dsp:sp modelId="{E75C384D-06ED-46D4-A992-22B61B47013C}">
      <dsp:nvSpPr>
        <dsp:cNvPr id="0" name=""/>
        <dsp:cNvSpPr/>
      </dsp:nvSpPr>
      <dsp:spPr>
        <a:xfrm>
          <a:off x="0" y="4144634"/>
          <a:ext cx="6096000" cy="0"/>
        </a:xfrm>
        <a:prstGeom prst="line">
          <a:avLst/>
        </a:prstGeom>
        <a:solidFill>
          <a:schemeClr val="accent5">
            <a:hueOff val="-6785340"/>
            <a:satOff val="-61868"/>
            <a:lumOff val="9264"/>
            <a:alphaOff val="0"/>
          </a:schemeClr>
        </a:solidFill>
        <a:ln w="12700" cap="flat" cmpd="sng" algn="ctr">
          <a:solidFill>
            <a:schemeClr val="accent5">
              <a:hueOff val="-6785340"/>
              <a:satOff val="-61868"/>
              <a:lumOff val="92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17647-8452-4286-8B8C-01B26B1F3AD4}">
      <dsp:nvSpPr>
        <dsp:cNvPr id="0" name=""/>
        <dsp:cNvSpPr/>
      </dsp:nvSpPr>
      <dsp:spPr>
        <a:xfrm>
          <a:off x="0" y="4144634"/>
          <a:ext cx="6096000" cy="591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Powershell</a:t>
          </a:r>
          <a:r>
            <a:rPr lang="en-US" sz="2700" kern="1200" dirty="0"/>
            <a:t> and GIT</a:t>
          </a:r>
        </a:p>
      </dsp:txBody>
      <dsp:txXfrm>
        <a:off x="0" y="4144634"/>
        <a:ext cx="6096000" cy="591997"/>
      </dsp:txXfrm>
    </dsp:sp>
    <dsp:sp modelId="{95AB261D-2E21-4F4F-B576-8EDFD6DB3660}">
      <dsp:nvSpPr>
        <dsp:cNvPr id="0" name=""/>
        <dsp:cNvSpPr/>
      </dsp:nvSpPr>
      <dsp:spPr>
        <a:xfrm>
          <a:off x="0" y="4736631"/>
          <a:ext cx="6096000" cy="0"/>
        </a:xfrm>
        <a:prstGeom prst="line">
          <a:avLst/>
        </a:prstGeom>
        <a:solidFill>
          <a:schemeClr val="accent5">
            <a:hueOff val="-7754674"/>
            <a:satOff val="-70706"/>
            <a:lumOff val="10588"/>
            <a:alphaOff val="0"/>
          </a:schemeClr>
        </a:solidFill>
        <a:ln w="12700" cap="flat" cmpd="sng" algn="ctr">
          <a:solidFill>
            <a:schemeClr val="accent5">
              <a:hueOff val="-7754674"/>
              <a:satOff val="-70706"/>
              <a:lumOff val="10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3C71E-26CA-4B4F-BDF6-FAE6C0CFBDC3}">
      <dsp:nvSpPr>
        <dsp:cNvPr id="0" name=""/>
        <dsp:cNvSpPr/>
      </dsp:nvSpPr>
      <dsp:spPr>
        <a:xfrm>
          <a:off x="0" y="4736631"/>
          <a:ext cx="6096000" cy="591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Getting started with basic scripting</a:t>
          </a:r>
        </a:p>
      </dsp:txBody>
      <dsp:txXfrm>
        <a:off x="0" y="4736631"/>
        <a:ext cx="6096000" cy="5919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2F873-D8D9-4A1E-A9E2-D82CC98BC857}">
      <dsp:nvSpPr>
        <dsp:cNvPr id="0" name=""/>
        <dsp:cNvSpPr/>
      </dsp:nvSpPr>
      <dsp:spPr>
        <a:xfrm>
          <a:off x="0" y="1331140"/>
          <a:ext cx="1904999" cy="26669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21" tIns="330200" rIns="14852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To get a better understanding of basic programming</a:t>
          </a:r>
          <a:endParaRPr lang="en-US" sz="1600" kern="1200"/>
        </a:p>
      </dsp:txBody>
      <dsp:txXfrm>
        <a:off x="0" y="2344600"/>
        <a:ext cx="1904999" cy="1600199"/>
      </dsp:txXfrm>
    </dsp:sp>
    <dsp:sp modelId="{83E51C78-9756-4495-9B94-D786A69BD2D2}">
      <dsp:nvSpPr>
        <dsp:cNvPr id="0" name=""/>
        <dsp:cNvSpPr/>
      </dsp:nvSpPr>
      <dsp:spPr>
        <a:xfrm>
          <a:off x="552450" y="1597840"/>
          <a:ext cx="800099" cy="8000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79" tIns="12700" rIns="62379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1</a:t>
          </a:r>
        </a:p>
      </dsp:txBody>
      <dsp:txXfrm>
        <a:off x="669622" y="1715012"/>
        <a:ext cx="565755" cy="565755"/>
      </dsp:txXfrm>
    </dsp:sp>
    <dsp:sp modelId="{0B4978D8-78C4-4ED9-9FF8-AC3295DAA760}">
      <dsp:nvSpPr>
        <dsp:cNvPr id="0" name=""/>
        <dsp:cNvSpPr/>
      </dsp:nvSpPr>
      <dsp:spPr>
        <a:xfrm>
          <a:off x="0" y="3998068"/>
          <a:ext cx="1904999" cy="72"/>
        </a:xfrm>
        <a:prstGeom prst="rect">
          <a:avLst/>
        </a:prstGeom>
        <a:solidFill>
          <a:schemeClr val="accent2">
            <a:hueOff val="639043"/>
            <a:satOff val="-7830"/>
            <a:lumOff val="-4118"/>
            <a:alphaOff val="0"/>
          </a:schemeClr>
        </a:solidFill>
        <a:ln w="12700" cap="flat" cmpd="sng" algn="ctr">
          <a:solidFill>
            <a:schemeClr val="accent2">
              <a:hueOff val="639043"/>
              <a:satOff val="-7830"/>
              <a:lumOff val="-41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0E86B-A050-4ACC-9A4D-6974DF72BE00}">
      <dsp:nvSpPr>
        <dsp:cNvPr id="0" name=""/>
        <dsp:cNvSpPr/>
      </dsp:nvSpPr>
      <dsp:spPr>
        <a:xfrm>
          <a:off x="2095500" y="1331140"/>
          <a:ext cx="1904999" cy="2666999"/>
        </a:xfrm>
        <a:prstGeom prst="rect">
          <a:avLst/>
        </a:prstGeom>
        <a:solidFill>
          <a:schemeClr val="accent2">
            <a:tint val="40000"/>
            <a:alpha val="90000"/>
            <a:hueOff val="1158073"/>
            <a:satOff val="-26735"/>
            <a:lumOff val="-25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158073"/>
              <a:satOff val="-26735"/>
              <a:lumOff val="-25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21" tIns="330200" rIns="14852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To get familiar with how to use Powershell for scripting</a:t>
          </a:r>
          <a:endParaRPr lang="en-US" sz="1600" kern="1200"/>
        </a:p>
      </dsp:txBody>
      <dsp:txXfrm>
        <a:off x="2095500" y="2344600"/>
        <a:ext cx="1904999" cy="1600199"/>
      </dsp:txXfrm>
    </dsp:sp>
    <dsp:sp modelId="{CF3BDB8D-BF00-4C08-AD94-828B724BC42C}">
      <dsp:nvSpPr>
        <dsp:cNvPr id="0" name=""/>
        <dsp:cNvSpPr/>
      </dsp:nvSpPr>
      <dsp:spPr>
        <a:xfrm>
          <a:off x="2647950" y="1597840"/>
          <a:ext cx="800099" cy="800099"/>
        </a:xfrm>
        <a:prstGeom prst="ellipse">
          <a:avLst/>
        </a:prstGeom>
        <a:solidFill>
          <a:schemeClr val="accent2">
            <a:hueOff val="1278087"/>
            <a:satOff val="-15660"/>
            <a:lumOff val="-8235"/>
            <a:alphaOff val="0"/>
          </a:schemeClr>
        </a:solidFill>
        <a:ln w="12700" cap="flat" cmpd="sng" algn="ctr">
          <a:solidFill>
            <a:schemeClr val="accent2">
              <a:hueOff val="1278087"/>
              <a:satOff val="-15660"/>
              <a:lumOff val="-82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79" tIns="12700" rIns="62379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2</a:t>
          </a:r>
        </a:p>
      </dsp:txBody>
      <dsp:txXfrm>
        <a:off x="2765122" y="1715012"/>
        <a:ext cx="565755" cy="565755"/>
      </dsp:txXfrm>
    </dsp:sp>
    <dsp:sp modelId="{99931CC8-905E-4B69-9FC4-0701E0D75B38}">
      <dsp:nvSpPr>
        <dsp:cNvPr id="0" name=""/>
        <dsp:cNvSpPr/>
      </dsp:nvSpPr>
      <dsp:spPr>
        <a:xfrm>
          <a:off x="2095500" y="3998068"/>
          <a:ext cx="1904999" cy="72"/>
        </a:xfrm>
        <a:prstGeom prst="rect">
          <a:avLst/>
        </a:prstGeom>
        <a:solidFill>
          <a:schemeClr val="accent2">
            <a:hueOff val="1917130"/>
            <a:satOff val="-23490"/>
            <a:lumOff val="-12353"/>
            <a:alphaOff val="0"/>
          </a:schemeClr>
        </a:solidFill>
        <a:ln w="12700" cap="flat" cmpd="sng" algn="ctr">
          <a:solidFill>
            <a:schemeClr val="accent2">
              <a:hueOff val="1917130"/>
              <a:satOff val="-23490"/>
              <a:lumOff val="-1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DB177-4EFF-4989-9749-7D6979138CC3}">
      <dsp:nvSpPr>
        <dsp:cNvPr id="0" name=""/>
        <dsp:cNvSpPr/>
      </dsp:nvSpPr>
      <dsp:spPr>
        <a:xfrm>
          <a:off x="4191000" y="1331140"/>
          <a:ext cx="1904999" cy="2666999"/>
        </a:xfrm>
        <a:prstGeom prst="rect">
          <a:avLst/>
        </a:prstGeom>
        <a:solidFill>
          <a:schemeClr val="accent2">
            <a:tint val="40000"/>
            <a:alpha val="90000"/>
            <a:hueOff val="2316146"/>
            <a:satOff val="-53471"/>
            <a:lumOff val="-51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316146"/>
              <a:satOff val="-53471"/>
              <a:lumOff val="-51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21" tIns="330200" rIns="14852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To see how powerfull Powershell can be for automation</a:t>
          </a:r>
          <a:endParaRPr lang="en-US" sz="1600" kern="1200"/>
        </a:p>
      </dsp:txBody>
      <dsp:txXfrm>
        <a:off x="4191000" y="2344600"/>
        <a:ext cx="1904999" cy="1600199"/>
      </dsp:txXfrm>
    </dsp:sp>
    <dsp:sp modelId="{CED644C4-AA5B-43FE-B4BD-5C5EE47F5F5D}">
      <dsp:nvSpPr>
        <dsp:cNvPr id="0" name=""/>
        <dsp:cNvSpPr/>
      </dsp:nvSpPr>
      <dsp:spPr>
        <a:xfrm>
          <a:off x="4743449" y="1597840"/>
          <a:ext cx="800099" cy="800099"/>
        </a:xfrm>
        <a:prstGeom prst="ellipse">
          <a:avLst/>
        </a:prstGeom>
        <a:solidFill>
          <a:schemeClr val="accent2">
            <a:hueOff val="2556174"/>
            <a:satOff val="-31320"/>
            <a:lumOff val="-16470"/>
            <a:alphaOff val="0"/>
          </a:schemeClr>
        </a:solidFill>
        <a:ln w="12700" cap="flat" cmpd="sng" algn="ctr">
          <a:solidFill>
            <a:schemeClr val="accent2">
              <a:hueOff val="2556174"/>
              <a:satOff val="-31320"/>
              <a:lumOff val="-164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79" tIns="12700" rIns="62379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3</a:t>
          </a:r>
        </a:p>
      </dsp:txBody>
      <dsp:txXfrm>
        <a:off x="4860621" y="1715012"/>
        <a:ext cx="565755" cy="565755"/>
      </dsp:txXfrm>
    </dsp:sp>
    <dsp:sp modelId="{EB63DEAC-BAA8-431B-929C-8BB0E9191A33}">
      <dsp:nvSpPr>
        <dsp:cNvPr id="0" name=""/>
        <dsp:cNvSpPr/>
      </dsp:nvSpPr>
      <dsp:spPr>
        <a:xfrm>
          <a:off x="4191000" y="3998068"/>
          <a:ext cx="1904999" cy="72"/>
        </a:xfrm>
        <a:prstGeom prst="rect">
          <a:avLst/>
        </a:prstGeom>
        <a:solidFill>
          <a:schemeClr val="accent2">
            <a:hueOff val="3195217"/>
            <a:satOff val="-39150"/>
            <a:lumOff val="-20588"/>
            <a:alphaOff val="0"/>
          </a:schemeClr>
        </a:solidFill>
        <a:ln w="12700" cap="flat" cmpd="sng" algn="ctr">
          <a:solidFill>
            <a:schemeClr val="accent2">
              <a:hueOff val="3195217"/>
              <a:satOff val="-39150"/>
              <a:lumOff val="-20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9B2660-F7A5-43C1-80FC-E8C95C54CD09}">
      <dsp:nvSpPr>
        <dsp:cNvPr id="0" name=""/>
        <dsp:cNvSpPr/>
      </dsp:nvSpPr>
      <dsp:spPr>
        <a:xfrm>
          <a:off x="535070" y="495682"/>
          <a:ext cx="1194586" cy="11945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7EF6D3-70F4-4246-8014-C95E6954BB93}">
      <dsp:nvSpPr>
        <dsp:cNvPr id="0" name=""/>
        <dsp:cNvSpPr/>
      </dsp:nvSpPr>
      <dsp:spPr>
        <a:xfrm>
          <a:off x="789654" y="750266"/>
          <a:ext cx="685418" cy="6854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E2CBD-F7BC-4E1B-A763-9CB6E0E411A0}">
      <dsp:nvSpPr>
        <dsp:cNvPr id="0" name=""/>
        <dsp:cNvSpPr/>
      </dsp:nvSpPr>
      <dsp:spPr>
        <a:xfrm>
          <a:off x="153194" y="2062353"/>
          <a:ext cx="19583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Shell and scripting language</a:t>
          </a:r>
        </a:p>
      </dsp:txBody>
      <dsp:txXfrm>
        <a:off x="153194" y="2062353"/>
        <a:ext cx="1958338" cy="720000"/>
      </dsp:txXfrm>
    </dsp:sp>
    <dsp:sp modelId="{F6BE628C-BE3B-4471-991E-1E047B6180FB}">
      <dsp:nvSpPr>
        <dsp:cNvPr id="0" name=""/>
        <dsp:cNvSpPr/>
      </dsp:nvSpPr>
      <dsp:spPr>
        <a:xfrm>
          <a:off x="2836118" y="495682"/>
          <a:ext cx="1194586" cy="1194586"/>
        </a:xfrm>
        <a:prstGeom prst="ellipse">
          <a:avLst/>
        </a:prstGeom>
        <a:solidFill>
          <a:schemeClr val="accent5">
            <a:hueOff val="-1550935"/>
            <a:satOff val="-14141"/>
            <a:lumOff val="21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4ADEBA-351E-47B7-B27E-90DE03CBF41B}">
      <dsp:nvSpPr>
        <dsp:cNvPr id="0" name=""/>
        <dsp:cNvSpPr/>
      </dsp:nvSpPr>
      <dsp:spPr>
        <a:xfrm>
          <a:off x="3090702" y="750266"/>
          <a:ext cx="685418" cy="6854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9195A1-A7C9-46FE-931A-A87807506CD7}">
      <dsp:nvSpPr>
        <dsp:cNvPr id="0" name=""/>
        <dsp:cNvSpPr/>
      </dsp:nvSpPr>
      <dsp:spPr>
        <a:xfrm>
          <a:off x="2454242" y="2062353"/>
          <a:ext cx="19583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.NET</a:t>
          </a:r>
        </a:p>
      </dsp:txBody>
      <dsp:txXfrm>
        <a:off x="2454242" y="2062353"/>
        <a:ext cx="1958338" cy="720000"/>
      </dsp:txXfrm>
    </dsp:sp>
    <dsp:sp modelId="{4D53BDF5-B203-49CC-8E62-506FC94B74A9}">
      <dsp:nvSpPr>
        <dsp:cNvPr id="0" name=""/>
        <dsp:cNvSpPr/>
      </dsp:nvSpPr>
      <dsp:spPr>
        <a:xfrm>
          <a:off x="5137165" y="495682"/>
          <a:ext cx="1194586" cy="1194586"/>
        </a:xfrm>
        <a:prstGeom prst="ellipse">
          <a:avLst/>
        </a:prstGeom>
        <a:solidFill>
          <a:schemeClr val="accent5">
            <a:hueOff val="-3101870"/>
            <a:satOff val="-28282"/>
            <a:lumOff val="423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0A7E7-A3D1-4547-9287-11E5B65BF1F0}">
      <dsp:nvSpPr>
        <dsp:cNvPr id="0" name=""/>
        <dsp:cNvSpPr/>
      </dsp:nvSpPr>
      <dsp:spPr>
        <a:xfrm>
          <a:off x="5391749" y="750266"/>
          <a:ext cx="685418" cy="6854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D3655B-C325-480E-8837-97B2CBF86A97}">
      <dsp:nvSpPr>
        <dsp:cNvPr id="0" name=""/>
        <dsp:cNvSpPr/>
      </dsp:nvSpPr>
      <dsp:spPr>
        <a:xfrm>
          <a:off x="4755289" y="2062353"/>
          <a:ext cx="19583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 dirty="0"/>
            <a:t>interpreted language (interpreted line by line)</a:t>
          </a:r>
          <a:endParaRPr lang="en-US" sz="1400" kern="1200" dirty="0"/>
        </a:p>
      </dsp:txBody>
      <dsp:txXfrm>
        <a:off x="4755289" y="2062353"/>
        <a:ext cx="1958338" cy="720000"/>
      </dsp:txXfrm>
    </dsp:sp>
    <dsp:sp modelId="{B27EB953-2DFD-4C4F-8F51-0871177586AB}">
      <dsp:nvSpPr>
        <dsp:cNvPr id="0" name=""/>
        <dsp:cNvSpPr/>
      </dsp:nvSpPr>
      <dsp:spPr>
        <a:xfrm>
          <a:off x="535070" y="3271937"/>
          <a:ext cx="1194586" cy="1194586"/>
        </a:xfrm>
        <a:prstGeom prst="ellipse">
          <a:avLst/>
        </a:prstGeom>
        <a:solidFill>
          <a:schemeClr val="accent5">
            <a:hueOff val="-4652805"/>
            <a:satOff val="-42424"/>
            <a:lumOff val="6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122AF2-7717-4C27-893C-3164771822F9}">
      <dsp:nvSpPr>
        <dsp:cNvPr id="0" name=""/>
        <dsp:cNvSpPr/>
      </dsp:nvSpPr>
      <dsp:spPr>
        <a:xfrm>
          <a:off x="789654" y="3526521"/>
          <a:ext cx="685418" cy="6854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DB856-A2AB-4ED2-8CEE-5EF37FE462C3}">
      <dsp:nvSpPr>
        <dsp:cNvPr id="0" name=""/>
        <dsp:cNvSpPr/>
      </dsp:nvSpPr>
      <dsp:spPr>
        <a:xfrm>
          <a:off x="153194" y="4838608"/>
          <a:ext cx="19583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System administration &amp; Automation</a:t>
          </a:r>
        </a:p>
      </dsp:txBody>
      <dsp:txXfrm>
        <a:off x="153194" y="4838608"/>
        <a:ext cx="1958338" cy="720000"/>
      </dsp:txXfrm>
    </dsp:sp>
    <dsp:sp modelId="{5DE7C9EA-0495-45EE-82A1-F5E1ED1B0B33}">
      <dsp:nvSpPr>
        <dsp:cNvPr id="0" name=""/>
        <dsp:cNvSpPr/>
      </dsp:nvSpPr>
      <dsp:spPr>
        <a:xfrm>
          <a:off x="2836118" y="3271937"/>
          <a:ext cx="1194586" cy="1194586"/>
        </a:xfrm>
        <a:prstGeom prst="ellipse">
          <a:avLst/>
        </a:prstGeom>
        <a:solidFill>
          <a:schemeClr val="accent5">
            <a:hueOff val="-6203739"/>
            <a:satOff val="-56565"/>
            <a:lumOff val="84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A74C21-5B3B-4323-839B-266AF5D81D0A}">
      <dsp:nvSpPr>
        <dsp:cNvPr id="0" name=""/>
        <dsp:cNvSpPr/>
      </dsp:nvSpPr>
      <dsp:spPr>
        <a:xfrm>
          <a:off x="3090702" y="3526521"/>
          <a:ext cx="685418" cy="68541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CCB7DE-9FC7-4F15-96FB-5FCA7370FFF1}">
      <dsp:nvSpPr>
        <dsp:cNvPr id="0" name=""/>
        <dsp:cNvSpPr/>
      </dsp:nvSpPr>
      <dsp:spPr>
        <a:xfrm>
          <a:off x="2454242" y="4838608"/>
          <a:ext cx="19583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 err="1"/>
            <a:t>Powershell</a:t>
          </a:r>
          <a:r>
            <a:rPr lang="en-US" sz="1400" kern="1200" dirty="0"/>
            <a:t> 5 &amp; 7</a:t>
          </a:r>
        </a:p>
      </dsp:txBody>
      <dsp:txXfrm>
        <a:off x="2454242" y="4838608"/>
        <a:ext cx="1958338" cy="720000"/>
      </dsp:txXfrm>
    </dsp:sp>
    <dsp:sp modelId="{56CF771C-89BE-4223-A727-3BC42D8E8626}">
      <dsp:nvSpPr>
        <dsp:cNvPr id="0" name=""/>
        <dsp:cNvSpPr/>
      </dsp:nvSpPr>
      <dsp:spPr>
        <a:xfrm>
          <a:off x="5137165" y="3271937"/>
          <a:ext cx="1194586" cy="1194586"/>
        </a:xfrm>
        <a:prstGeom prst="ellipse">
          <a:avLst/>
        </a:prstGeom>
        <a:solidFill>
          <a:schemeClr val="accent5">
            <a:hueOff val="-7754674"/>
            <a:satOff val="-70706"/>
            <a:lumOff val="10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DACF7E-150C-4ECF-BBEF-4FF1503BA93A}">
      <dsp:nvSpPr>
        <dsp:cNvPr id="0" name=""/>
        <dsp:cNvSpPr/>
      </dsp:nvSpPr>
      <dsp:spPr>
        <a:xfrm>
          <a:off x="5391749" y="3526521"/>
          <a:ext cx="685418" cy="68541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FE294-5BEA-49CB-968C-B907D404FF74}">
      <dsp:nvSpPr>
        <dsp:cNvPr id="0" name=""/>
        <dsp:cNvSpPr/>
      </dsp:nvSpPr>
      <dsp:spPr>
        <a:xfrm>
          <a:off x="4755289" y="4838608"/>
          <a:ext cx="19583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 err="1"/>
            <a:t>Powershell</a:t>
          </a:r>
          <a:r>
            <a:rPr lang="en-US" sz="1400" kern="1200" dirty="0"/>
            <a:t> ISE vs Visual Studio Code</a:t>
          </a:r>
        </a:p>
      </dsp:txBody>
      <dsp:txXfrm>
        <a:off x="4755289" y="4838608"/>
        <a:ext cx="1958338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BBA1F9-1EED-4583-A93B-53641DFC4F72}">
      <dsp:nvSpPr>
        <dsp:cNvPr id="0" name=""/>
        <dsp:cNvSpPr/>
      </dsp:nvSpPr>
      <dsp:spPr>
        <a:xfrm>
          <a:off x="0" y="0"/>
          <a:ext cx="66903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5045BE-CB30-41F5-901B-F4BCC0B1420F}">
      <dsp:nvSpPr>
        <dsp:cNvPr id="0" name=""/>
        <dsp:cNvSpPr/>
      </dsp:nvSpPr>
      <dsp:spPr>
        <a:xfrm>
          <a:off x="0" y="0"/>
          <a:ext cx="6690361" cy="52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Variables store data in memory</a:t>
          </a:r>
        </a:p>
      </dsp:txBody>
      <dsp:txXfrm>
        <a:off x="0" y="0"/>
        <a:ext cx="6690361" cy="520065"/>
      </dsp:txXfrm>
    </dsp:sp>
    <dsp:sp modelId="{97701D7E-870A-4B85-93F2-6F78493BD34C}">
      <dsp:nvSpPr>
        <dsp:cNvPr id="0" name=""/>
        <dsp:cNvSpPr/>
      </dsp:nvSpPr>
      <dsp:spPr>
        <a:xfrm>
          <a:off x="0" y="520065"/>
          <a:ext cx="66903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B9C679-F10E-4F1C-B4C2-D82FAD604185}">
      <dsp:nvSpPr>
        <dsp:cNvPr id="0" name=""/>
        <dsp:cNvSpPr/>
      </dsp:nvSpPr>
      <dsp:spPr>
        <a:xfrm>
          <a:off x="0" y="520065"/>
          <a:ext cx="6690361" cy="52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String</a:t>
          </a:r>
        </a:p>
      </dsp:txBody>
      <dsp:txXfrm>
        <a:off x="0" y="520065"/>
        <a:ext cx="6690361" cy="520065"/>
      </dsp:txXfrm>
    </dsp:sp>
    <dsp:sp modelId="{8E6598CF-B77B-4FAA-A8F6-07DA932F6A6C}">
      <dsp:nvSpPr>
        <dsp:cNvPr id="0" name=""/>
        <dsp:cNvSpPr/>
      </dsp:nvSpPr>
      <dsp:spPr>
        <a:xfrm>
          <a:off x="0" y="1040130"/>
          <a:ext cx="66903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43113-6484-4464-B0E3-505DD7E50ADF}">
      <dsp:nvSpPr>
        <dsp:cNvPr id="0" name=""/>
        <dsp:cNvSpPr/>
      </dsp:nvSpPr>
      <dsp:spPr>
        <a:xfrm>
          <a:off x="0" y="1040130"/>
          <a:ext cx="6690361" cy="52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Integer (int) &amp; Double</a:t>
          </a:r>
        </a:p>
      </dsp:txBody>
      <dsp:txXfrm>
        <a:off x="0" y="1040130"/>
        <a:ext cx="6690361" cy="520065"/>
      </dsp:txXfrm>
    </dsp:sp>
    <dsp:sp modelId="{E3C43307-D286-45CF-A9C3-085FD3484F8F}">
      <dsp:nvSpPr>
        <dsp:cNvPr id="0" name=""/>
        <dsp:cNvSpPr/>
      </dsp:nvSpPr>
      <dsp:spPr>
        <a:xfrm>
          <a:off x="0" y="1560195"/>
          <a:ext cx="66903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AFB74-D397-4D59-B4F5-68869C7CFBF9}">
      <dsp:nvSpPr>
        <dsp:cNvPr id="0" name=""/>
        <dsp:cNvSpPr/>
      </dsp:nvSpPr>
      <dsp:spPr>
        <a:xfrm>
          <a:off x="0" y="1560195"/>
          <a:ext cx="6690361" cy="52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Boolean</a:t>
          </a:r>
        </a:p>
      </dsp:txBody>
      <dsp:txXfrm>
        <a:off x="0" y="1560195"/>
        <a:ext cx="6690361" cy="520065"/>
      </dsp:txXfrm>
    </dsp:sp>
    <dsp:sp modelId="{5BC9554A-11F5-4AD3-9329-0EF2CDC1DBD5}">
      <dsp:nvSpPr>
        <dsp:cNvPr id="0" name=""/>
        <dsp:cNvSpPr/>
      </dsp:nvSpPr>
      <dsp:spPr>
        <a:xfrm>
          <a:off x="0" y="2080260"/>
          <a:ext cx="66903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23D95-1D57-4921-9FC5-734ABA228D00}">
      <dsp:nvSpPr>
        <dsp:cNvPr id="0" name=""/>
        <dsp:cNvSpPr/>
      </dsp:nvSpPr>
      <dsp:spPr>
        <a:xfrm>
          <a:off x="0" y="2080260"/>
          <a:ext cx="6690361" cy="52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Array (or list)</a:t>
          </a:r>
        </a:p>
      </dsp:txBody>
      <dsp:txXfrm>
        <a:off x="0" y="2080260"/>
        <a:ext cx="6690361" cy="520065"/>
      </dsp:txXfrm>
    </dsp:sp>
    <dsp:sp modelId="{35A172F1-DEFD-4C65-9A49-B53DFF436963}">
      <dsp:nvSpPr>
        <dsp:cNvPr id="0" name=""/>
        <dsp:cNvSpPr/>
      </dsp:nvSpPr>
      <dsp:spPr>
        <a:xfrm>
          <a:off x="0" y="2600325"/>
          <a:ext cx="66903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1BD73-8FA0-4B39-BD2F-F2426DB8C1E4}">
      <dsp:nvSpPr>
        <dsp:cNvPr id="0" name=""/>
        <dsp:cNvSpPr/>
      </dsp:nvSpPr>
      <dsp:spPr>
        <a:xfrm>
          <a:off x="0" y="2600325"/>
          <a:ext cx="6690361" cy="52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Hash tables</a:t>
          </a:r>
        </a:p>
      </dsp:txBody>
      <dsp:txXfrm>
        <a:off x="0" y="2600325"/>
        <a:ext cx="6690361" cy="520065"/>
      </dsp:txXfrm>
    </dsp:sp>
    <dsp:sp modelId="{25216331-302C-48DB-95E0-92301EBA1FF8}">
      <dsp:nvSpPr>
        <dsp:cNvPr id="0" name=""/>
        <dsp:cNvSpPr/>
      </dsp:nvSpPr>
      <dsp:spPr>
        <a:xfrm>
          <a:off x="0" y="3120390"/>
          <a:ext cx="66903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52FCC-EB92-4CDF-86D9-7C5613969771}">
      <dsp:nvSpPr>
        <dsp:cNvPr id="0" name=""/>
        <dsp:cNvSpPr/>
      </dsp:nvSpPr>
      <dsp:spPr>
        <a:xfrm>
          <a:off x="0" y="3120390"/>
          <a:ext cx="6690361" cy="52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Null</a:t>
          </a:r>
        </a:p>
      </dsp:txBody>
      <dsp:txXfrm>
        <a:off x="0" y="3120390"/>
        <a:ext cx="6690361" cy="520065"/>
      </dsp:txXfrm>
    </dsp:sp>
    <dsp:sp modelId="{A6FE8492-65A9-45B0-81B9-5874D5D27909}">
      <dsp:nvSpPr>
        <dsp:cNvPr id="0" name=""/>
        <dsp:cNvSpPr/>
      </dsp:nvSpPr>
      <dsp:spPr>
        <a:xfrm>
          <a:off x="0" y="3640455"/>
          <a:ext cx="66903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638E8-6B05-4965-BEFB-611686D8AB73}">
      <dsp:nvSpPr>
        <dsp:cNvPr id="0" name=""/>
        <dsp:cNvSpPr/>
      </dsp:nvSpPr>
      <dsp:spPr>
        <a:xfrm>
          <a:off x="0" y="3640455"/>
          <a:ext cx="6690361" cy="52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(Custom) Objects</a:t>
          </a:r>
        </a:p>
      </dsp:txBody>
      <dsp:txXfrm>
        <a:off x="0" y="3640455"/>
        <a:ext cx="6690361" cy="5200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530B8-97C4-4942-B4F2-BDB7B82495EC}">
      <dsp:nvSpPr>
        <dsp:cNvPr id="0" name=""/>
        <dsp:cNvSpPr/>
      </dsp:nvSpPr>
      <dsp:spPr>
        <a:xfrm>
          <a:off x="0" y="372"/>
          <a:ext cx="609599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59079EB-6416-4E5B-B1A6-86C46272728B}">
      <dsp:nvSpPr>
        <dsp:cNvPr id="0" name=""/>
        <dsp:cNvSpPr/>
      </dsp:nvSpPr>
      <dsp:spPr>
        <a:xfrm>
          <a:off x="0" y="372"/>
          <a:ext cx="6095999" cy="609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+ - * / % (Arithmetic operators)</a:t>
          </a:r>
        </a:p>
      </dsp:txBody>
      <dsp:txXfrm>
        <a:off x="0" y="372"/>
        <a:ext cx="6095999" cy="609451"/>
      </dsp:txXfrm>
    </dsp:sp>
    <dsp:sp modelId="{AB5A0A97-72F0-45B8-9B76-33F8C6E5E6C9}">
      <dsp:nvSpPr>
        <dsp:cNvPr id="0" name=""/>
        <dsp:cNvSpPr/>
      </dsp:nvSpPr>
      <dsp:spPr>
        <a:xfrm>
          <a:off x="0" y="609823"/>
          <a:ext cx="6095999" cy="0"/>
        </a:xfrm>
        <a:prstGeom prst="line">
          <a:avLst/>
        </a:prstGeom>
        <a:solidFill>
          <a:schemeClr val="accent5">
            <a:hueOff val="-1938669"/>
            <a:satOff val="-17677"/>
            <a:lumOff val="2647"/>
            <a:alphaOff val="0"/>
          </a:schemeClr>
        </a:solidFill>
        <a:ln w="12700" cap="flat" cmpd="sng" algn="ctr">
          <a:solidFill>
            <a:schemeClr val="accent5">
              <a:hueOff val="-1938669"/>
              <a:satOff val="-17677"/>
              <a:lumOff val="26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1C8C9D9-9A7F-4498-8382-45CEE1C5F322}">
      <dsp:nvSpPr>
        <dsp:cNvPr id="0" name=""/>
        <dsp:cNvSpPr/>
      </dsp:nvSpPr>
      <dsp:spPr>
        <a:xfrm>
          <a:off x="0" y="609823"/>
          <a:ext cx="6095999" cy="609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= += -= *= /= %= (Assignment Operators)</a:t>
          </a:r>
        </a:p>
      </dsp:txBody>
      <dsp:txXfrm>
        <a:off x="0" y="609823"/>
        <a:ext cx="6095999" cy="609451"/>
      </dsp:txXfrm>
    </dsp:sp>
    <dsp:sp modelId="{1A29A616-1748-45C1-91B9-68DDD5D10D78}">
      <dsp:nvSpPr>
        <dsp:cNvPr id="0" name=""/>
        <dsp:cNvSpPr/>
      </dsp:nvSpPr>
      <dsp:spPr>
        <a:xfrm>
          <a:off x="0" y="1219274"/>
          <a:ext cx="6095999" cy="0"/>
        </a:xfrm>
        <a:prstGeom prst="line">
          <a:avLst/>
        </a:prstGeom>
        <a:solidFill>
          <a:schemeClr val="accent5">
            <a:hueOff val="-3877337"/>
            <a:satOff val="-35353"/>
            <a:lumOff val="5294"/>
            <a:alphaOff val="0"/>
          </a:schemeClr>
        </a:solidFill>
        <a:ln w="12700" cap="flat" cmpd="sng" algn="ctr">
          <a:solidFill>
            <a:schemeClr val="accent5">
              <a:hueOff val="-3877337"/>
              <a:satOff val="-35353"/>
              <a:lumOff val="5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912EDA5-8F9A-4E3E-B797-EE77823686FA}">
      <dsp:nvSpPr>
        <dsp:cNvPr id="0" name=""/>
        <dsp:cNvSpPr/>
      </dsp:nvSpPr>
      <dsp:spPr>
        <a:xfrm>
          <a:off x="0" y="1219274"/>
          <a:ext cx="6095999" cy="609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++ -- (Unary Operators)</a:t>
          </a:r>
        </a:p>
      </dsp:txBody>
      <dsp:txXfrm>
        <a:off x="0" y="1219274"/>
        <a:ext cx="6095999" cy="609451"/>
      </dsp:txXfrm>
    </dsp:sp>
    <dsp:sp modelId="{4F5BE60D-B377-4EF1-86DD-F48533E93148}">
      <dsp:nvSpPr>
        <dsp:cNvPr id="0" name=""/>
        <dsp:cNvSpPr/>
      </dsp:nvSpPr>
      <dsp:spPr>
        <a:xfrm>
          <a:off x="0" y="1828726"/>
          <a:ext cx="6095999" cy="0"/>
        </a:xfrm>
        <a:prstGeom prst="line">
          <a:avLst/>
        </a:prstGeom>
        <a:solidFill>
          <a:schemeClr val="accent5">
            <a:hueOff val="-5816006"/>
            <a:satOff val="-53030"/>
            <a:lumOff val="7941"/>
            <a:alphaOff val="0"/>
          </a:schemeClr>
        </a:solidFill>
        <a:ln w="12700" cap="flat" cmpd="sng" algn="ctr">
          <a:solidFill>
            <a:schemeClr val="accent5">
              <a:hueOff val="-5816006"/>
              <a:satOff val="-53030"/>
              <a:lumOff val="7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DC3614A-24A7-48CB-A288-50744263D885}">
      <dsp:nvSpPr>
        <dsp:cNvPr id="0" name=""/>
        <dsp:cNvSpPr/>
      </dsp:nvSpPr>
      <dsp:spPr>
        <a:xfrm>
          <a:off x="0" y="1828726"/>
          <a:ext cx="6095999" cy="609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-eq –ne –gt –lt –ge –le (Equality Comparison Operators)</a:t>
          </a:r>
        </a:p>
      </dsp:txBody>
      <dsp:txXfrm>
        <a:off x="0" y="1828726"/>
        <a:ext cx="6095999" cy="609451"/>
      </dsp:txXfrm>
    </dsp:sp>
    <dsp:sp modelId="{52DACDD6-A102-4D27-8BE2-680579039075}">
      <dsp:nvSpPr>
        <dsp:cNvPr id="0" name=""/>
        <dsp:cNvSpPr/>
      </dsp:nvSpPr>
      <dsp:spPr>
        <a:xfrm>
          <a:off x="0" y="2438177"/>
          <a:ext cx="6095999" cy="0"/>
        </a:xfrm>
        <a:prstGeom prst="line">
          <a:avLst/>
        </a:prstGeom>
        <a:solidFill>
          <a:schemeClr val="accent5">
            <a:hueOff val="-7754674"/>
            <a:satOff val="-70706"/>
            <a:lumOff val="10588"/>
            <a:alphaOff val="0"/>
          </a:schemeClr>
        </a:solidFill>
        <a:ln w="12700" cap="flat" cmpd="sng" algn="ctr">
          <a:solidFill>
            <a:schemeClr val="accent5">
              <a:hueOff val="-7754674"/>
              <a:satOff val="-70706"/>
              <a:lumOff val="10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0ACD763-275F-4FDA-8DC4-17E9A5ABB7B3}">
      <dsp:nvSpPr>
        <dsp:cNvPr id="0" name=""/>
        <dsp:cNvSpPr/>
      </dsp:nvSpPr>
      <dsp:spPr>
        <a:xfrm>
          <a:off x="0" y="2438177"/>
          <a:ext cx="6095999" cy="609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-and –or –not (!) –xor (Logical Operators)</a:t>
          </a:r>
        </a:p>
      </dsp:txBody>
      <dsp:txXfrm>
        <a:off x="0" y="2438177"/>
        <a:ext cx="6095999" cy="6094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CD66E-A05E-478D-9E5B-0312B10C6B74}">
      <dsp:nvSpPr>
        <dsp:cNvPr id="0" name=""/>
        <dsp:cNvSpPr/>
      </dsp:nvSpPr>
      <dsp:spPr>
        <a:xfrm>
          <a:off x="0" y="20055"/>
          <a:ext cx="6095999" cy="45571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if, else, elseif &amp; switch</a:t>
          </a:r>
        </a:p>
      </dsp:txBody>
      <dsp:txXfrm>
        <a:off x="22246" y="42301"/>
        <a:ext cx="6051507" cy="411223"/>
      </dsp:txXfrm>
    </dsp:sp>
    <dsp:sp modelId="{9047FF63-AD87-4117-8F46-C95FA94B7665}">
      <dsp:nvSpPr>
        <dsp:cNvPr id="0" name=""/>
        <dsp:cNvSpPr/>
      </dsp:nvSpPr>
      <dsp:spPr>
        <a:xfrm>
          <a:off x="0" y="530490"/>
          <a:ext cx="6095999" cy="455715"/>
        </a:xfrm>
        <a:prstGeom prst="roundRect">
          <a:avLst/>
        </a:prstGeom>
        <a:gradFill rotWithShape="0">
          <a:gsLst>
            <a:gs pos="0">
              <a:schemeClr val="accent5">
                <a:hueOff val="-1550935"/>
                <a:satOff val="-14141"/>
                <a:lumOff val="211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550935"/>
                <a:satOff val="-14141"/>
                <a:lumOff val="211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550935"/>
                <a:satOff val="-14141"/>
                <a:lumOff val="211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for &amp; foreach</a:t>
          </a:r>
        </a:p>
      </dsp:txBody>
      <dsp:txXfrm>
        <a:off x="22246" y="552736"/>
        <a:ext cx="6051507" cy="411223"/>
      </dsp:txXfrm>
    </dsp:sp>
    <dsp:sp modelId="{A9D96147-6727-4684-9FAA-C1FF309B1A1F}">
      <dsp:nvSpPr>
        <dsp:cNvPr id="0" name=""/>
        <dsp:cNvSpPr/>
      </dsp:nvSpPr>
      <dsp:spPr>
        <a:xfrm>
          <a:off x="0" y="1040925"/>
          <a:ext cx="6095999" cy="455715"/>
        </a:xfrm>
        <a:prstGeom prst="roundRect">
          <a:avLst/>
        </a:prstGeom>
        <a:gradFill rotWithShape="0">
          <a:gsLst>
            <a:gs pos="0">
              <a:schemeClr val="accent5">
                <a:hueOff val="-3101870"/>
                <a:satOff val="-28282"/>
                <a:lumOff val="42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101870"/>
                <a:satOff val="-28282"/>
                <a:lumOff val="42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101870"/>
                <a:satOff val="-28282"/>
                <a:lumOff val="42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while &amp; do-while</a:t>
          </a:r>
        </a:p>
      </dsp:txBody>
      <dsp:txXfrm>
        <a:off x="22246" y="1063171"/>
        <a:ext cx="6051507" cy="411223"/>
      </dsp:txXfrm>
    </dsp:sp>
    <dsp:sp modelId="{BF14F3DD-7D51-43F2-96BC-602E0ED27382}">
      <dsp:nvSpPr>
        <dsp:cNvPr id="0" name=""/>
        <dsp:cNvSpPr/>
      </dsp:nvSpPr>
      <dsp:spPr>
        <a:xfrm>
          <a:off x="0" y="1551360"/>
          <a:ext cx="6095999" cy="455715"/>
        </a:xfrm>
        <a:prstGeom prst="roundRect">
          <a:avLst/>
        </a:prstGeom>
        <a:gradFill rotWithShape="0">
          <a:gsLst>
            <a:gs pos="0">
              <a:schemeClr val="accent5">
                <a:hueOff val="-4652805"/>
                <a:satOff val="-42424"/>
                <a:lumOff val="6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652805"/>
                <a:satOff val="-42424"/>
                <a:lumOff val="6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652805"/>
                <a:satOff val="-42424"/>
                <a:lumOff val="6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break &amp; continue</a:t>
          </a:r>
        </a:p>
      </dsp:txBody>
      <dsp:txXfrm>
        <a:off x="22246" y="1573606"/>
        <a:ext cx="6051507" cy="411223"/>
      </dsp:txXfrm>
    </dsp:sp>
    <dsp:sp modelId="{0D91660E-4CDF-4EDE-BEA5-3E143D696241}">
      <dsp:nvSpPr>
        <dsp:cNvPr id="0" name=""/>
        <dsp:cNvSpPr/>
      </dsp:nvSpPr>
      <dsp:spPr>
        <a:xfrm>
          <a:off x="0" y="2061795"/>
          <a:ext cx="6095999" cy="455715"/>
        </a:xfrm>
        <a:prstGeom prst="roundRect">
          <a:avLst/>
        </a:prstGeom>
        <a:gradFill rotWithShape="0">
          <a:gsLst>
            <a:gs pos="0">
              <a:schemeClr val="accent5">
                <a:hueOff val="-6203739"/>
                <a:satOff val="-56565"/>
                <a:lumOff val="84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203739"/>
                <a:satOff val="-56565"/>
                <a:lumOff val="84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203739"/>
                <a:satOff val="-56565"/>
                <a:lumOff val="84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return, throw &amp; exit</a:t>
          </a:r>
          <a:endParaRPr lang="en-US" sz="1900" kern="1200" dirty="0"/>
        </a:p>
      </dsp:txBody>
      <dsp:txXfrm>
        <a:off x="22246" y="2084041"/>
        <a:ext cx="6051507" cy="411223"/>
      </dsp:txXfrm>
    </dsp:sp>
    <dsp:sp modelId="{FDEB688F-246D-4B45-8DB3-9D3AE0E30DBD}">
      <dsp:nvSpPr>
        <dsp:cNvPr id="0" name=""/>
        <dsp:cNvSpPr/>
      </dsp:nvSpPr>
      <dsp:spPr>
        <a:xfrm>
          <a:off x="0" y="2572230"/>
          <a:ext cx="6095999" cy="455715"/>
        </a:xfrm>
        <a:prstGeom prst="roundRect">
          <a:avLst/>
        </a:prstGeom>
        <a:gradFill rotWithShape="0">
          <a:gsLst>
            <a:gs pos="0">
              <a:schemeClr val="accent5">
                <a:hueOff val="-7754674"/>
                <a:satOff val="-70706"/>
                <a:lumOff val="10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754674"/>
                <a:satOff val="-70706"/>
                <a:lumOff val="10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754674"/>
                <a:satOff val="-70706"/>
                <a:lumOff val="10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try, catch &amp; finally</a:t>
          </a:r>
          <a:endParaRPr lang="en-NL" sz="1900" kern="1200" dirty="0"/>
        </a:p>
      </dsp:txBody>
      <dsp:txXfrm>
        <a:off x="22246" y="2594476"/>
        <a:ext cx="6051507" cy="4112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C67BB-FAB9-4A9D-B76F-53C9702F8A14}">
      <dsp:nvSpPr>
        <dsp:cNvPr id="0" name=""/>
        <dsp:cNvSpPr/>
      </dsp:nvSpPr>
      <dsp:spPr>
        <a:xfrm>
          <a:off x="383999" y="444000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A579EA-485E-4749-9D54-8B8FF9C77EE1}">
      <dsp:nvSpPr>
        <dsp:cNvPr id="0" name=""/>
        <dsp:cNvSpPr/>
      </dsp:nvSpPr>
      <dsp:spPr>
        <a:xfrm>
          <a:off x="617999" y="67800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61B76-184B-494E-946D-031F1347D981}">
      <dsp:nvSpPr>
        <dsp:cNvPr id="0" name=""/>
        <dsp:cNvSpPr/>
      </dsp:nvSpPr>
      <dsp:spPr>
        <a:xfrm>
          <a:off x="32999" y="18840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/>
            <a:t>Functions</a:t>
          </a:r>
        </a:p>
      </dsp:txBody>
      <dsp:txXfrm>
        <a:off x="32999" y="1884000"/>
        <a:ext cx="1800000" cy="720000"/>
      </dsp:txXfrm>
    </dsp:sp>
    <dsp:sp modelId="{94D0B496-5469-4773-892E-B8A51F9F653D}">
      <dsp:nvSpPr>
        <dsp:cNvPr id="0" name=""/>
        <dsp:cNvSpPr/>
      </dsp:nvSpPr>
      <dsp:spPr>
        <a:xfrm>
          <a:off x="2498999" y="444000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5A871-32CC-4233-8870-9FE6CC665106}">
      <dsp:nvSpPr>
        <dsp:cNvPr id="0" name=""/>
        <dsp:cNvSpPr/>
      </dsp:nvSpPr>
      <dsp:spPr>
        <a:xfrm>
          <a:off x="2732999" y="678000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7D095-E29B-47D2-81CB-D7EEB6D6076A}">
      <dsp:nvSpPr>
        <dsp:cNvPr id="0" name=""/>
        <dsp:cNvSpPr/>
      </dsp:nvSpPr>
      <dsp:spPr>
        <a:xfrm>
          <a:off x="2147999" y="18840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 dirty="0"/>
            <a:t>Cmdlets</a:t>
          </a:r>
        </a:p>
      </dsp:txBody>
      <dsp:txXfrm>
        <a:off x="2147999" y="1884000"/>
        <a:ext cx="1800000" cy="720000"/>
      </dsp:txXfrm>
    </dsp:sp>
    <dsp:sp modelId="{D8701CBB-8195-433E-B11A-C7E0FBE200D2}">
      <dsp:nvSpPr>
        <dsp:cNvPr id="0" name=""/>
        <dsp:cNvSpPr/>
      </dsp:nvSpPr>
      <dsp:spPr>
        <a:xfrm>
          <a:off x="4613999" y="444000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4938F5-E0AF-471A-B79A-907DB983B8E0}">
      <dsp:nvSpPr>
        <dsp:cNvPr id="0" name=""/>
        <dsp:cNvSpPr/>
      </dsp:nvSpPr>
      <dsp:spPr>
        <a:xfrm>
          <a:off x="4847999" y="678000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AE4712-4317-4FB7-B654-EA0668E381E4}">
      <dsp:nvSpPr>
        <dsp:cNvPr id="0" name=""/>
        <dsp:cNvSpPr/>
      </dsp:nvSpPr>
      <dsp:spPr>
        <a:xfrm>
          <a:off x="4262999" y="18840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 dirty="0"/>
            <a:t>Pipelines</a:t>
          </a:r>
        </a:p>
      </dsp:txBody>
      <dsp:txXfrm>
        <a:off x="4262999" y="1884000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F69F6-0022-4120-934D-7E25EB39B104}" type="datetimeFigureOut">
              <a:rPr lang="en-NL" smtClean="0"/>
              <a:t>29/02/2024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B9D82-1565-4E6A-90BE-D88C633E429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955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B9D82-1565-4E6A-90BE-D88C633E4291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6872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Tell a bit about what </a:t>
            </a:r>
            <a:r>
              <a:rPr lang="en-US" dirty="0" err="1"/>
              <a:t>powershell</a:t>
            </a:r>
            <a:r>
              <a:rPr lang="en-US" dirty="0"/>
              <a:t> is. What .NET is, how it is used as an scripting and shell language, how it is compiled and the difference between 5 &amp; 7. 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B9D82-1565-4E6A-90BE-D88C633E4291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9996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B9D82-1565-4E6A-90BE-D88C633E4291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6878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B9D82-1565-4E6A-90BE-D88C633E4291}" type="slidenum">
              <a:rPr lang="en-NL" smtClean="0"/>
              <a:t>23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762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B9D82-1565-4E6A-90BE-D88C633E4291}" type="slidenum">
              <a:rPr lang="en-NL" smtClean="0"/>
              <a:t>28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8659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5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7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6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9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23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2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56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7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8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4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408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1" r:id="rId6"/>
    <p:sldLayoutId id="2147483706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24.pn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2.jpeg"/><Relationship Id="rId9" Type="http://schemas.microsoft.com/office/2007/relationships/diagramDrawing" Target="../diagrams/drawing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6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7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ldenplayer5630/Powershell-Learn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FC2287-8D67-DE6A-A4DA-E54542ED1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0" y="1062038"/>
            <a:ext cx="6096000" cy="2881311"/>
          </a:xfrm>
        </p:spPr>
        <p:txBody>
          <a:bodyPr>
            <a:normAutofit/>
          </a:bodyPr>
          <a:lstStyle/>
          <a:p>
            <a:pPr algn="r"/>
            <a:r>
              <a:rPr lang="en-US" sz="8000"/>
              <a:t>Powershell</a:t>
            </a:r>
            <a:endParaRPr lang="nl-NL" sz="800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77DC1BC-6C5E-623A-F63F-E5E3FBD96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0" y="4170408"/>
            <a:ext cx="6096000" cy="1625554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“A .NET based scripting language designed for system administration and automation.”</a:t>
            </a:r>
            <a:endParaRPr lang="nl-NL"/>
          </a:p>
        </p:txBody>
      </p:sp>
      <p:pic>
        <p:nvPicPr>
          <p:cNvPr id="9" name="Afbeelding 8" descr="Afbeelding met Fictief personage, tekenfilm, Animatie, fictie&#10;&#10;Automatisch gegenereerde beschrijving">
            <a:extLst>
              <a:ext uri="{FF2B5EF4-FFF2-40B4-BE49-F238E27FC236}">
                <a16:creationId xmlns:a16="http://schemas.microsoft.com/office/drawing/2014/main" id="{15DC73C9-38F1-B3CB-E092-016D8E8B29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2878"/>
          <a:stretch/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072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D53815-E529-0BB1-0EF6-1A69F4A08D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35" r="1" b="1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4D4E4291-AA4B-4CDD-87FB-9EF7ADE82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1007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27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76CDB-92DF-4A89-D140-BED4677B5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23999"/>
            <a:ext cx="5334000" cy="353501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r"/>
            <a:r>
              <a:rPr lang="en-US" sz="8000">
                <a:solidFill>
                  <a:srgbClr val="FFFFFF"/>
                </a:solidFill>
              </a:rPr>
              <a:t>Booleans</a:t>
            </a:r>
          </a:p>
        </p:txBody>
      </p:sp>
    </p:spTree>
    <p:extLst>
      <p:ext uri="{BB962C8B-B14F-4D97-AF65-F5344CB8AC3E}">
        <p14:creationId xmlns:p14="http://schemas.microsoft.com/office/powerpoint/2010/main" val="347948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DD7F7-285B-803C-117B-236C5706F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3125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D4E4291-AA4B-4CDD-87FB-9EF7ADE82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1007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27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74668E-B9CA-7991-6F8E-5AF8FCE3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23999"/>
            <a:ext cx="5334000" cy="353501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r"/>
            <a:r>
              <a:rPr lang="en-US" sz="8000" dirty="0">
                <a:solidFill>
                  <a:srgbClr val="FFFFFF"/>
                </a:solidFill>
              </a:rPr>
              <a:t>Arrays and indexing</a:t>
            </a:r>
          </a:p>
        </p:txBody>
      </p:sp>
    </p:spTree>
    <p:extLst>
      <p:ext uri="{BB962C8B-B14F-4D97-AF65-F5344CB8AC3E}">
        <p14:creationId xmlns:p14="http://schemas.microsoft.com/office/powerpoint/2010/main" val="177968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3A1E63-608B-B340-031C-3343EEB38D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5728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D4E4291-AA4B-4CDD-87FB-9EF7ADE82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1007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27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2DACF-8B3E-A823-6F27-9E46FD764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23999"/>
            <a:ext cx="5334000" cy="353501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r"/>
            <a:r>
              <a:rPr lang="en-US" sz="8000">
                <a:solidFill>
                  <a:srgbClr val="FFFFFF"/>
                </a:solidFill>
              </a:rPr>
              <a:t>Hashtables</a:t>
            </a:r>
          </a:p>
        </p:txBody>
      </p:sp>
    </p:spTree>
    <p:extLst>
      <p:ext uri="{BB962C8B-B14F-4D97-AF65-F5344CB8AC3E}">
        <p14:creationId xmlns:p14="http://schemas.microsoft.com/office/powerpoint/2010/main" val="143086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6A8681-CDB5-0D1D-7E9C-655105BAA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3" r="1" b="1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D4E4291-AA4B-4CDD-87FB-9EF7ADE82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1007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27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A00FBE-C6FD-4685-67D4-74DE461D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23999"/>
            <a:ext cx="5334000" cy="353501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r"/>
            <a:r>
              <a:rPr lang="en-US" sz="8000" dirty="0">
                <a:solidFill>
                  <a:srgbClr val="FFFFFF"/>
                </a:solidFill>
              </a:rPr>
              <a:t>(Custom) Objects</a:t>
            </a:r>
            <a:endParaRPr lang="en-US" sz="8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37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5A7B93-7CAE-B0B6-1C3F-7E881529A6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3" r="1" b="1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D4E4291-AA4B-4CDD-87FB-9EF7ADE82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1007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27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F36501-F744-E16D-195A-16ADAAF6E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23999"/>
            <a:ext cx="5334000" cy="353501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r"/>
            <a:r>
              <a:rPr lang="en-US" sz="8000" dirty="0">
                <a:solidFill>
                  <a:srgbClr val="FFFFFF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0820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2E74-433D-D2DC-07E7-FBB13C28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some assignments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42395-7481-C083-73B6-BD40A0015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 new PowerShell (.ps1) file / session</a:t>
            </a:r>
          </a:p>
          <a:p>
            <a:r>
              <a:rPr lang="en-US" dirty="0"/>
              <a:t>Open Pwsh_Datatype&amp;Variables_Assignments.md for the assignments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39568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2F7F54-0607-AEFA-B5C7-65146E928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1" y="1163594"/>
            <a:ext cx="6095999" cy="1624055"/>
          </a:xfrm>
        </p:spPr>
        <p:txBody>
          <a:bodyPr anchor="b">
            <a:normAutofit/>
          </a:bodyPr>
          <a:lstStyle/>
          <a:p>
            <a:r>
              <a:rPr lang="en-US"/>
              <a:t>Operators</a:t>
            </a:r>
            <a:endParaRPr lang="nl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BC53E9-A759-676C-0F88-7DA0FE8753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62" r="2" b="12164"/>
          <a:stretch/>
        </p:blipFill>
        <p:spPr>
          <a:xfrm>
            <a:off x="20" y="10"/>
            <a:ext cx="457198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effectLst>
            <a:outerShdw blurRad="381000" dist="152400" algn="l" rotWithShape="0">
              <a:prstClr val="black">
                <a:alpha val="10000"/>
              </a:prstClr>
            </a:outerShdw>
          </a:effectLst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40822D1-9EEA-4ECF-9360-D9AF8795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C292A62-7F34-4E30-BE04-48164A1D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4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93CA3BA2-3522-E262-3005-ACC8E2F479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7973309"/>
              </p:ext>
            </p:extLst>
          </p:nvPr>
        </p:nvGraphicFramePr>
        <p:xfrm>
          <a:off x="5334001" y="3047999"/>
          <a:ext cx="6095999" cy="30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041196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B3A4F-D776-C9E2-2F98-2187EE1A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some more assignments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2BA0C-25E0-446D-6476-7C95BA615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 new PowerShell (.ps1) file / session</a:t>
            </a:r>
          </a:p>
          <a:p>
            <a:r>
              <a:rPr lang="en-US" dirty="0"/>
              <a:t>Open Pwsh_Operator_Assignments.md for the assignments</a:t>
            </a:r>
            <a:endParaRPr lang="en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89393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C66E2-2FCA-EF18-C955-55B5963C8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1" y="1163594"/>
            <a:ext cx="6095999" cy="1624055"/>
          </a:xfrm>
        </p:spPr>
        <p:txBody>
          <a:bodyPr anchor="b">
            <a:normAutofit/>
          </a:bodyPr>
          <a:lstStyle/>
          <a:p>
            <a:r>
              <a:rPr lang="en-US" dirty="0"/>
              <a:t>Statements</a:t>
            </a:r>
            <a:endParaRPr lang="en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04C9C7-4D03-FE60-6DAF-3171A21BA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2502"/>
          <a:stretch/>
        </p:blipFill>
        <p:spPr>
          <a:xfrm>
            <a:off x="20" y="10"/>
            <a:ext cx="457198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effectLst>
            <a:outerShdw blurRad="381000" dist="152400" algn="l" rotWithShape="0">
              <a:prstClr val="black">
                <a:alpha val="10000"/>
              </a:prstClr>
            </a:outerShdw>
          </a:effectLst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40822D1-9EEA-4ECF-9360-D9AF8795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C292A62-7F34-4E30-BE04-48164A1D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4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9F9B1E8-DFC4-0BC5-6F57-7C33834B1E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347036"/>
              </p:ext>
            </p:extLst>
          </p:nvPr>
        </p:nvGraphicFramePr>
        <p:xfrm>
          <a:off x="5334001" y="3047999"/>
          <a:ext cx="6095999" cy="30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91302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05B3AF-EC37-AB04-6790-36A99AE593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11" r="1" b="12615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5761B15-C433-40FE-BB67-ECF17E50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47974"/>
            <a:ext cx="12192001" cy="3608431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40000"/>
                </a:srgbClr>
              </a:gs>
              <a:gs pos="60000">
                <a:srgbClr val="000000">
                  <a:alpha val="4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80FC7-8F62-0BDD-A4AF-E4FB2352E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320798"/>
            <a:ext cx="10668000" cy="198596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8000">
                <a:solidFill>
                  <a:srgbClr val="FFFFFF"/>
                </a:solidFill>
              </a:rPr>
              <a:t>if, else, elseif &amp; switch</a:t>
            </a:r>
          </a:p>
        </p:txBody>
      </p:sp>
    </p:spTree>
    <p:extLst>
      <p:ext uri="{BB962C8B-B14F-4D97-AF65-F5344CB8AC3E}">
        <p14:creationId xmlns:p14="http://schemas.microsoft.com/office/powerpoint/2010/main" val="13211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A84DCF-CDB6-845D-D427-D2C12056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b">
            <a:normAutofit/>
          </a:bodyPr>
          <a:lstStyle/>
          <a:p>
            <a:r>
              <a:rPr lang="en-US" dirty="0"/>
              <a:t>Topics</a:t>
            </a:r>
            <a:endParaRPr lang="nl-NL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A0302CEF-33C2-B126-06DA-28DC6F52DE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4177170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3787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D24A7F-1AC0-A89B-7819-CE1F6FA90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781" b="-1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5761B15-C433-40FE-BB67-ECF17E50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47974"/>
            <a:ext cx="12192001" cy="3608431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40000"/>
                </a:srgbClr>
              </a:gs>
              <a:gs pos="60000">
                <a:srgbClr val="000000">
                  <a:alpha val="4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DEADF-3EE0-E371-D9E0-5560312E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320798"/>
            <a:ext cx="10668000" cy="198596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8000">
                <a:solidFill>
                  <a:srgbClr val="FFFFFF"/>
                </a:solidFill>
              </a:rPr>
              <a:t>for &amp; foreach</a:t>
            </a:r>
          </a:p>
        </p:txBody>
      </p:sp>
    </p:spTree>
    <p:extLst>
      <p:ext uri="{BB962C8B-B14F-4D97-AF65-F5344CB8AC3E}">
        <p14:creationId xmlns:p14="http://schemas.microsoft.com/office/powerpoint/2010/main" val="3735762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EB11E0-1E60-8CF0-2931-C66ACE8D42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17" r="1" b="19797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0B1A9B2-C051-494A-A1E0-2E4EF693C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4525"/>
            <a:ext cx="12192001" cy="4571998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40000"/>
                </a:srgbClr>
              </a:gs>
              <a:gs pos="75000">
                <a:srgbClr val="000000">
                  <a:alpha val="4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D96B3-26DE-6B0F-698D-5434AF55A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5334000" cy="4271962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while &amp; do-while</a:t>
            </a:r>
          </a:p>
        </p:txBody>
      </p:sp>
    </p:spTree>
    <p:extLst>
      <p:ext uri="{BB962C8B-B14F-4D97-AF65-F5344CB8AC3E}">
        <p14:creationId xmlns:p14="http://schemas.microsoft.com/office/powerpoint/2010/main" val="185298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2B7567-FD51-9AC9-AE0B-A9702AB06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8891" b="-1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5761B15-C433-40FE-BB67-ECF17E50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47974"/>
            <a:ext cx="12192001" cy="3608431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40000"/>
                </a:srgbClr>
              </a:gs>
              <a:gs pos="60000">
                <a:srgbClr val="000000">
                  <a:alpha val="4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54E39-92BB-0D0A-3413-EFC13340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320798"/>
            <a:ext cx="10668000" cy="198596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8000">
                <a:solidFill>
                  <a:srgbClr val="FFFFFF"/>
                </a:solidFill>
              </a:rPr>
              <a:t>break &amp; continue</a:t>
            </a:r>
          </a:p>
        </p:txBody>
      </p:sp>
    </p:spTree>
    <p:extLst>
      <p:ext uri="{BB962C8B-B14F-4D97-AF65-F5344CB8AC3E}">
        <p14:creationId xmlns:p14="http://schemas.microsoft.com/office/powerpoint/2010/main" val="1862455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AA5C239-EE0E-5F21-967B-E7BAB1F62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361" r="15197" b="-1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5761B15-C433-40FE-BB67-ECF17E50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47974"/>
            <a:ext cx="12192001" cy="3608431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40000"/>
                </a:srgbClr>
              </a:gs>
              <a:gs pos="60000">
                <a:srgbClr val="000000">
                  <a:alpha val="4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64182-A1B0-7578-7BE8-CB68AE47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320798"/>
            <a:ext cx="10668000" cy="198596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8000" dirty="0">
                <a:solidFill>
                  <a:srgbClr val="FFFFFF"/>
                </a:solidFill>
              </a:rPr>
              <a:t>return, throw &amp; exit</a:t>
            </a:r>
          </a:p>
        </p:txBody>
      </p:sp>
    </p:spTree>
    <p:extLst>
      <p:ext uri="{BB962C8B-B14F-4D97-AF65-F5344CB8AC3E}">
        <p14:creationId xmlns:p14="http://schemas.microsoft.com/office/powerpoint/2010/main" val="2836887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BAE40-16B9-604A-B3CA-59AFE1D0C4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82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5761B15-C433-40FE-BB67-ECF17E50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47974"/>
            <a:ext cx="12192001" cy="3608431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40000"/>
                </a:srgbClr>
              </a:gs>
              <a:gs pos="60000">
                <a:srgbClr val="000000">
                  <a:alpha val="4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9B219-5AD2-3800-D0C6-1FAE3820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320798"/>
            <a:ext cx="10668000" cy="198596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8000">
                <a:solidFill>
                  <a:srgbClr val="FFFFFF"/>
                </a:solidFill>
              </a:rPr>
              <a:t>try, catch &amp; finally</a:t>
            </a:r>
          </a:p>
        </p:txBody>
      </p:sp>
    </p:spTree>
    <p:extLst>
      <p:ext uri="{BB962C8B-B14F-4D97-AF65-F5344CB8AC3E}">
        <p14:creationId xmlns:p14="http://schemas.microsoft.com/office/powerpoint/2010/main" val="125648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34C5-F07B-CA48-E40B-7F82F958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more assignments!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B3F4C-4979-4B00-9C64-A2996FC99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 new PowerShell (.ps1) file / session</a:t>
            </a:r>
          </a:p>
          <a:p>
            <a:r>
              <a:rPr lang="en-US" dirty="0"/>
              <a:t>Open Pwsh_Statements_Assignments.md for the assignments</a:t>
            </a:r>
            <a:endParaRPr lang="en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60422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1561F-B3EA-8818-18AA-A1379B1A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1" y="1163594"/>
            <a:ext cx="6095999" cy="1624055"/>
          </a:xfrm>
        </p:spPr>
        <p:txBody>
          <a:bodyPr anchor="b">
            <a:normAutofit/>
          </a:bodyPr>
          <a:lstStyle/>
          <a:p>
            <a:r>
              <a:rPr lang="en-US" dirty="0"/>
              <a:t>Cmdlets vs Functions</a:t>
            </a:r>
            <a:endParaRPr lang="en-NL" dirty="0"/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F30D937-B508-68D5-1727-0B036732A1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499" b="-2"/>
          <a:stretch/>
        </p:blipFill>
        <p:spPr>
          <a:xfrm>
            <a:off x="20" y="10"/>
            <a:ext cx="457198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effectLst>
            <a:outerShdw blurRad="381000" dist="152400" algn="l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0822D1-9EEA-4ECF-9360-D9AF8795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C292A62-7F34-4E30-BE04-48164A1D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4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FBA08CB9-D42E-6549-C312-E192257485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9059080"/>
              </p:ext>
            </p:extLst>
          </p:nvPr>
        </p:nvGraphicFramePr>
        <p:xfrm>
          <a:off x="5334001" y="3047999"/>
          <a:ext cx="6095999" cy="30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77661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C4D2-08CA-ACA0-D554-5C721C64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Even, even more assignments!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49B43-AC58-E546-65F6-8A78DE694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 new PowerShell (.ps1) file / session</a:t>
            </a:r>
          </a:p>
          <a:p>
            <a:r>
              <a:rPr lang="en-US" dirty="0"/>
              <a:t>Open Pwsh_Functions_&amp;_CmdLet_Assignments.md for the assignments</a:t>
            </a:r>
            <a:endParaRPr lang="en-NL" dirty="0"/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27686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B42D1-16E3-960E-A52A-5DA60863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351322"/>
            <a:ext cx="3952875" cy="2049478"/>
          </a:xfrm>
        </p:spPr>
        <p:txBody>
          <a:bodyPr>
            <a:normAutofit/>
          </a:bodyPr>
          <a:lstStyle/>
          <a:p>
            <a:r>
              <a:rPr lang="en-US" dirty="0"/>
              <a:t>Modules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7F0528-39BD-8543-1C26-067A8FBDA9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242"/>
          <a:stretch/>
        </p:blipFill>
        <p:spPr>
          <a:xfrm>
            <a:off x="476" y="-33773"/>
            <a:ext cx="12191524" cy="3820944"/>
          </a:xfrm>
          <a:custGeom>
            <a:avLst/>
            <a:gdLst/>
            <a:ahLst/>
            <a:cxnLst/>
            <a:rect l="l" t="t" r="r" b="b"/>
            <a:pathLst>
              <a:path w="12191524" h="3820944">
                <a:moveTo>
                  <a:pt x="0" y="0"/>
                </a:moveTo>
                <a:lnTo>
                  <a:pt x="12191524" y="0"/>
                </a:lnTo>
                <a:lnTo>
                  <a:pt x="12191524" y="999522"/>
                </a:lnTo>
                <a:lnTo>
                  <a:pt x="12191524" y="1442807"/>
                </a:lnTo>
                <a:lnTo>
                  <a:pt x="12122577" y="1473667"/>
                </a:lnTo>
                <a:cubicBezTo>
                  <a:pt x="12109137" y="1479237"/>
                  <a:pt x="12094348" y="1482309"/>
                  <a:pt x="12082252" y="1489797"/>
                </a:cubicBezTo>
                <a:cubicBezTo>
                  <a:pt x="12026558" y="1523980"/>
                  <a:pt x="11972595" y="1560851"/>
                  <a:pt x="11916137" y="1593691"/>
                </a:cubicBezTo>
                <a:cubicBezTo>
                  <a:pt x="11857951" y="1627681"/>
                  <a:pt x="11805909" y="1667816"/>
                  <a:pt x="11765771" y="1722164"/>
                </a:cubicBezTo>
                <a:cubicBezTo>
                  <a:pt x="11728516" y="1772670"/>
                  <a:pt x="11692413" y="1823942"/>
                  <a:pt x="11655351" y="1874640"/>
                </a:cubicBezTo>
                <a:cubicBezTo>
                  <a:pt x="11645941" y="1887507"/>
                  <a:pt x="11637298" y="1902679"/>
                  <a:pt x="11624432" y="1910938"/>
                </a:cubicBezTo>
                <a:cubicBezTo>
                  <a:pt x="11597739" y="1928220"/>
                  <a:pt x="11568548" y="1942239"/>
                  <a:pt x="11539935" y="1956449"/>
                </a:cubicBezTo>
                <a:cubicBezTo>
                  <a:pt x="11515354" y="1968548"/>
                  <a:pt x="11489237" y="1977572"/>
                  <a:pt x="11465234" y="1990631"/>
                </a:cubicBezTo>
                <a:cubicBezTo>
                  <a:pt x="11446031" y="2001003"/>
                  <a:pt x="11428938" y="2015406"/>
                  <a:pt x="11411078" y="2028464"/>
                </a:cubicBezTo>
                <a:cubicBezTo>
                  <a:pt x="11395523" y="2039793"/>
                  <a:pt x="11378432" y="2049587"/>
                  <a:pt x="11365374" y="2063224"/>
                </a:cubicBezTo>
                <a:cubicBezTo>
                  <a:pt x="11333494" y="2096253"/>
                  <a:pt x="11301423" y="2128708"/>
                  <a:pt x="11261864" y="2153097"/>
                </a:cubicBezTo>
                <a:cubicBezTo>
                  <a:pt x="11222880" y="2177292"/>
                  <a:pt x="11186009" y="2204371"/>
                  <a:pt x="11147219" y="2228952"/>
                </a:cubicBezTo>
                <a:cubicBezTo>
                  <a:pt x="11109194" y="2252957"/>
                  <a:pt x="11074820" y="2279264"/>
                  <a:pt x="11055040" y="2321898"/>
                </a:cubicBezTo>
                <a:cubicBezTo>
                  <a:pt x="11046207" y="2340716"/>
                  <a:pt x="11033723" y="2361265"/>
                  <a:pt x="11017016" y="2372212"/>
                </a:cubicBezTo>
                <a:cubicBezTo>
                  <a:pt x="10993203" y="2387766"/>
                  <a:pt x="10963054" y="2393336"/>
                  <a:pt x="10937127" y="2406587"/>
                </a:cubicBezTo>
                <a:cubicBezTo>
                  <a:pt x="10906594" y="2422142"/>
                  <a:pt x="10871260" y="2435584"/>
                  <a:pt x="10850520" y="2460357"/>
                </a:cubicBezTo>
                <a:cubicBezTo>
                  <a:pt x="10832083" y="2482442"/>
                  <a:pt x="10813456" y="2499725"/>
                  <a:pt x="10789065" y="2513743"/>
                </a:cubicBezTo>
                <a:cubicBezTo>
                  <a:pt x="10771977" y="2523538"/>
                  <a:pt x="10759302" y="2541396"/>
                  <a:pt x="10741635" y="2549463"/>
                </a:cubicBezTo>
                <a:cubicBezTo>
                  <a:pt x="10718398" y="2560217"/>
                  <a:pt x="10694970" y="2568667"/>
                  <a:pt x="10674613" y="2585374"/>
                </a:cubicBezTo>
                <a:cubicBezTo>
                  <a:pt x="10653488" y="2602657"/>
                  <a:pt x="10629485" y="2616291"/>
                  <a:pt x="10607400" y="2632424"/>
                </a:cubicBezTo>
                <a:cubicBezTo>
                  <a:pt x="10595686" y="2641064"/>
                  <a:pt x="10586083" y="2652395"/>
                  <a:pt x="10574755" y="2661421"/>
                </a:cubicBezTo>
                <a:cubicBezTo>
                  <a:pt x="10554014" y="2677936"/>
                  <a:pt x="10532889" y="2694066"/>
                  <a:pt x="10511572" y="2709621"/>
                </a:cubicBezTo>
                <a:cubicBezTo>
                  <a:pt x="10490258" y="2725177"/>
                  <a:pt x="10469901" y="2743228"/>
                  <a:pt x="10446472" y="2754559"/>
                </a:cubicBezTo>
                <a:cubicBezTo>
                  <a:pt x="10406530" y="2773763"/>
                  <a:pt x="10362937" y="2785286"/>
                  <a:pt x="10324143" y="2806024"/>
                </a:cubicBezTo>
                <a:cubicBezTo>
                  <a:pt x="10284778" y="2827147"/>
                  <a:pt x="10247712" y="2853650"/>
                  <a:pt x="10212763" y="2881687"/>
                </a:cubicBezTo>
                <a:cubicBezTo>
                  <a:pt x="10185110" y="2903772"/>
                  <a:pt x="10159185" y="2925665"/>
                  <a:pt x="10124423" y="2936993"/>
                </a:cubicBezTo>
                <a:cubicBezTo>
                  <a:pt x="10105029" y="2943332"/>
                  <a:pt x="10084674" y="2957158"/>
                  <a:pt x="10072957" y="2973291"/>
                </a:cubicBezTo>
                <a:cubicBezTo>
                  <a:pt x="10047608" y="3008432"/>
                  <a:pt x="10015155" y="3033205"/>
                  <a:pt x="9978476" y="3054330"/>
                </a:cubicBezTo>
                <a:cubicBezTo>
                  <a:pt x="9929506" y="3082751"/>
                  <a:pt x="9881112" y="3111748"/>
                  <a:pt x="9831950" y="3139593"/>
                </a:cubicBezTo>
                <a:cubicBezTo>
                  <a:pt x="9802955" y="3156110"/>
                  <a:pt x="9774150" y="3173585"/>
                  <a:pt x="9743420" y="3185683"/>
                </a:cubicBezTo>
                <a:cubicBezTo>
                  <a:pt x="9680626" y="3210648"/>
                  <a:pt x="9616293" y="3231963"/>
                  <a:pt x="9552921" y="3255202"/>
                </a:cubicBezTo>
                <a:cubicBezTo>
                  <a:pt x="9532180" y="3262690"/>
                  <a:pt x="9512591" y="3273445"/>
                  <a:pt x="9491467" y="3279975"/>
                </a:cubicBezTo>
                <a:cubicBezTo>
                  <a:pt x="9468614" y="3287079"/>
                  <a:pt x="9444037" y="3289191"/>
                  <a:pt x="9421184" y="3296297"/>
                </a:cubicBezTo>
                <a:cubicBezTo>
                  <a:pt x="9383158" y="3308010"/>
                  <a:pt x="9346287" y="3322991"/>
                  <a:pt x="9308263" y="3334897"/>
                </a:cubicBezTo>
                <a:cubicBezTo>
                  <a:pt x="9234905" y="3357750"/>
                  <a:pt x="9161354" y="3379643"/>
                  <a:pt x="9087805" y="3401342"/>
                </a:cubicBezTo>
                <a:cubicBezTo>
                  <a:pt x="9072058" y="3405952"/>
                  <a:pt x="9054966" y="3406528"/>
                  <a:pt x="9039413" y="3411520"/>
                </a:cubicBezTo>
                <a:cubicBezTo>
                  <a:pt x="8998123" y="3424963"/>
                  <a:pt x="8957026" y="3439557"/>
                  <a:pt x="8916122" y="3454344"/>
                </a:cubicBezTo>
                <a:cubicBezTo>
                  <a:pt x="8891351" y="3463370"/>
                  <a:pt x="8867152" y="3474508"/>
                  <a:pt x="8842189" y="3483149"/>
                </a:cubicBezTo>
                <a:cubicBezTo>
                  <a:pt x="8822216" y="3490063"/>
                  <a:pt x="8801668" y="3495439"/>
                  <a:pt x="8780927" y="3499665"/>
                </a:cubicBezTo>
                <a:cubicBezTo>
                  <a:pt x="8763068" y="3503316"/>
                  <a:pt x="8744441" y="3502930"/>
                  <a:pt x="8726773" y="3507348"/>
                </a:cubicBezTo>
                <a:cubicBezTo>
                  <a:pt x="8678955" y="3519252"/>
                  <a:pt x="8631715" y="3532697"/>
                  <a:pt x="8584281" y="3545369"/>
                </a:cubicBezTo>
                <a:cubicBezTo>
                  <a:pt x="8565270" y="3550363"/>
                  <a:pt x="8545874" y="3554014"/>
                  <a:pt x="8527437" y="3560350"/>
                </a:cubicBezTo>
                <a:cubicBezTo>
                  <a:pt x="8478083" y="3577056"/>
                  <a:pt x="8429499" y="3596067"/>
                  <a:pt x="8379953" y="3611816"/>
                </a:cubicBezTo>
                <a:cubicBezTo>
                  <a:pt x="8338858" y="3624874"/>
                  <a:pt x="8296608" y="3634283"/>
                  <a:pt x="8254935" y="3645805"/>
                </a:cubicBezTo>
                <a:cubicBezTo>
                  <a:pt x="8237268" y="3650799"/>
                  <a:pt x="8220369" y="3657906"/>
                  <a:pt x="8202705" y="3662128"/>
                </a:cubicBezTo>
                <a:cubicBezTo>
                  <a:pt x="8163143" y="3671732"/>
                  <a:pt x="8123007" y="3679796"/>
                  <a:pt x="8083256" y="3689399"/>
                </a:cubicBezTo>
                <a:cubicBezTo>
                  <a:pt x="8060593" y="3694967"/>
                  <a:pt x="8038702" y="3704953"/>
                  <a:pt x="8015657" y="3708604"/>
                </a:cubicBezTo>
                <a:cubicBezTo>
                  <a:pt x="7960927" y="3717244"/>
                  <a:pt x="7905813" y="3723388"/>
                  <a:pt x="7850697" y="3730302"/>
                </a:cubicBezTo>
                <a:cubicBezTo>
                  <a:pt x="7793857" y="3737407"/>
                  <a:pt x="7737204" y="3744897"/>
                  <a:pt x="7680358" y="3751233"/>
                </a:cubicBezTo>
                <a:cubicBezTo>
                  <a:pt x="7649249" y="3754499"/>
                  <a:pt x="7617946" y="3755075"/>
                  <a:pt x="7586836" y="3758148"/>
                </a:cubicBezTo>
                <a:cubicBezTo>
                  <a:pt x="7559567" y="3760838"/>
                  <a:pt x="7532490" y="3765830"/>
                  <a:pt x="7505221" y="3769096"/>
                </a:cubicBezTo>
                <a:cubicBezTo>
                  <a:pt x="7481600" y="3771782"/>
                  <a:pt x="7457787" y="3773318"/>
                  <a:pt x="7434167" y="3776008"/>
                </a:cubicBezTo>
                <a:cubicBezTo>
                  <a:pt x="7396337" y="3780424"/>
                  <a:pt x="7358696" y="3785419"/>
                  <a:pt x="7321059" y="3790027"/>
                </a:cubicBezTo>
                <a:cubicBezTo>
                  <a:pt x="7305312" y="3791755"/>
                  <a:pt x="7288795" y="3796555"/>
                  <a:pt x="7274008" y="3793677"/>
                </a:cubicBezTo>
                <a:cubicBezTo>
                  <a:pt x="7236753" y="3786377"/>
                  <a:pt x="7200073" y="3788491"/>
                  <a:pt x="7163010" y="3793483"/>
                </a:cubicBezTo>
                <a:cubicBezTo>
                  <a:pt x="7150336" y="3795213"/>
                  <a:pt x="7136701" y="3794827"/>
                  <a:pt x="7124411" y="3791563"/>
                </a:cubicBezTo>
                <a:cubicBezTo>
                  <a:pt x="7099253" y="3785033"/>
                  <a:pt x="7074865" y="3775814"/>
                  <a:pt x="7050092" y="3767750"/>
                </a:cubicBezTo>
                <a:cubicBezTo>
                  <a:pt x="7047401" y="3766790"/>
                  <a:pt x="7044138" y="3766598"/>
                  <a:pt x="7041259" y="3766022"/>
                </a:cubicBezTo>
                <a:cubicBezTo>
                  <a:pt x="7024935" y="3762756"/>
                  <a:pt x="7008806" y="3759492"/>
                  <a:pt x="6992479" y="3756611"/>
                </a:cubicBezTo>
                <a:cubicBezTo>
                  <a:pt x="6983647" y="3755075"/>
                  <a:pt x="6974621" y="3754883"/>
                  <a:pt x="6965786" y="3753539"/>
                </a:cubicBezTo>
                <a:cubicBezTo>
                  <a:pt x="6931605" y="3748161"/>
                  <a:pt x="6893965" y="3757188"/>
                  <a:pt x="6864390" y="3733953"/>
                </a:cubicBezTo>
                <a:cubicBezTo>
                  <a:pt x="6845188" y="3718972"/>
                  <a:pt x="6826559" y="3722430"/>
                  <a:pt x="6806012" y="3724734"/>
                </a:cubicBezTo>
                <a:cubicBezTo>
                  <a:pt x="6790457" y="3726462"/>
                  <a:pt x="6774517" y="3725884"/>
                  <a:pt x="6758771" y="3726078"/>
                </a:cubicBezTo>
                <a:cubicBezTo>
                  <a:pt x="6731118" y="3726652"/>
                  <a:pt x="6703464" y="3726846"/>
                  <a:pt x="6675809" y="3727806"/>
                </a:cubicBezTo>
                <a:cubicBezTo>
                  <a:pt x="6666975" y="3728190"/>
                  <a:pt x="6657953" y="3732993"/>
                  <a:pt x="6649308" y="3732225"/>
                </a:cubicBezTo>
                <a:cubicBezTo>
                  <a:pt x="6609365" y="3728574"/>
                  <a:pt x="6569421" y="3722812"/>
                  <a:pt x="6529475" y="3719548"/>
                </a:cubicBezTo>
                <a:cubicBezTo>
                  <a:pt x="6506816" y="3717630"/>
                  <a:pt x="6483579" y="3721276"/>
                  <a:pt x="6461111" y="3718588"/>
                </a:cubicBezTo>
                <a:cubicBezTo>
                  <a:pt x="6435188" y="3715516"/>
                  <a:pt x="6409839" y="3707644"/>
                  <a:pt x="6384104" y="3702841"/>
                </a:cubicBezTo>
                <a:cubicBezTo>
                  <a:pt x="6377000" y="3701497"/>
                  <a:pt x="6369125" y="3703225"/>
                  <a:pt x="6361637" y="3703609"/>
                </a:cubicBezTo>
                <a:cubicBezTo>
                  <a:pt x="6353187" y="3703993"/>
                  <a:pt x="6344928" y="3704761"/>
                  <a:pt x="6336480" y="3704953"/>
                </a:cubicBezTo>
                <a:cubicBezTo>
                  <a:pt x="6310745" y="3705339"/>
                  <a:pt x="6285014" y="3704761"/>
                  <a:pt x="6259279" y="3706108"/>
                </a:cubicBezTo>
                <a:cubicBezTo>
                  <a:pt x="6243533" y="3706876"/>
                  <a:pt x="6227020" y="3714748"/>
                  <a:pt x="6212421" y="3711868"/>
                </a:cubicBezTo>
                <a:cubicBezTo>
                  <a:pt x="6182658" y="3706298"/>
                  <a:pt x="6152891" y="3718780"/>
                  <a:pt x="6123127" y="3708412"/>
                </a:cubicBezTo>
                <a:cubicBezTo>
                  <a:pt x="6113907" y="3705339"/>
                  <a:pt x="6101232" y="3713020"/>
                  <a:pt x="6090095" y="3713404"/>
                </a:cubicBezTo>
                <a:cubicBezTo>
                  <a:pt x="6062249" y="3714364"/>
                  <a:pt x="6034404" y="3714172"/>
                  <a:pt x="6006559" y="3713980"/>
                </a:cubicBezTo>
                <a:cubicBezTo>
                  <a:pt x="5981594" y="3713788"/>
                  <a:pt x="5955667" y="3716476"/>
                  <a:pt x="5931664" y="3711100"/>
                </a:cubicBezTo>
                <a:cubicBezTo>
                  <a:pt x="5906505" y="3705339"/>
                  <a:pt x="5883846" y="3706108"/>
                  <a:pt x="5859457" y="3712636"/>
                </a:cubicBezTo>
                <a:cubicBezTo>
                  <a:pt x="5842749" y="3717052"/>
                  <a:pt x="5825082" y="3717630"/>
                  <a:pt x="5807800" y="3718972"/>
                </a:cubicBezTo>
                <a:cubicBezTo>
                  <a:pt x="5789173" y="3720508"/>
                  <a:pt x="5768624" y="3716476"/>
                  <a:pt x="5751725" y="3722812"/>
                </a:cubicBezTo>
                <a:cubicBezTo>
                  <a:pt x="5701409" y="3741633"/>
                  <a:pt x="5649751" y="3745665"/>
                  <a:pt x="5597135" y="3745665"/>
                </a:cubicBezTo>
                <a:cubicBezTo>
                  <a:pt x="5587530" y="3745665"/>
                  <a:pt x="5577737" y="3742979"/>
                  <a:pt x="5568522" y="3740097"/>
                </a:cubicBezTo>
                <a:cubicBezTo>
                  <a:pt x="5514748" y="3722812"/>
                  <a:pt x="5460785" y="3724348"/>
                  <a:pt x="5406055" y="3734911"/>
                </a:cubicBezTo>
                <a:cubicBezTo>
                  <a:pt x="5394725" y="3737217"/>
                  <a:pt x="5382052" y="3737601"/>
                  <a:pt x="5370722" y="3735297"/>
                </a:cubicBezTo>
                <a:cubicBezTo>
                  <a:pt x="5338843" y="3728574"/>
                  <a:pt x="5307923" y="3717436"/>
                  <a:pt x="5275854" y="3712636"/>
                </a:cubicBezTo>
                <a:cubicBezTo>
                  <a:pt x="5222853" y="3704761"/>
                  <a:pt x="5176956" y="3731262"/>
                  <a:pt x="5129523" y="3748547"/>
                </a:cubicBezTo>
                <a:cubicBezTo>
                  <a:pt x="5084393" y="3764870"/>
                  <a:pt x="5045986" y="3801741"/>
                  <a:pt x="4992598" y="3793483"/>
                </a:cubicBezTo>
                <a:cubicBezTo>
                  <a:pt x="4987223" y="3792715"/>
                  <a:pt x="4981269" y="3797899"/>
                  <a:pt x="4975315" y="3799245"/>
                </a:cubicBezTo>
                <a:cubicBezTo>
                  <a:pt x="4958992" y="3802893"/>
                  <a:pt x="4942670" y="3807309"/>
                  <a:pt x="4926153" y="3809040"/>
                </a:cubicBezTo>
                <a:cubicBezTo>
                  <a:pt x="4905990" y="3811344"/>
                  <a:pt x="4885441" y="3810576"/>
                  <a:pt x="4865279" y="3812496"/>
                </a:cubicBezTo>
                <a:cubicBezTo>
                  <a:pt x="4839352" y="3814800"/>
                  <a:pt x="4813813" y="3820944"/>
                  <a:pt x="4788077" y="3820944"/>
                </a:cubicBezTo>
                <a:cubicBezTo>
                  <a:pt x="4767337" y="3820944"/>
                  <a:pt x="4746790" y="3813840"/>
                  <a:pt x="4726243" y="3810382"/>
                </a:cubicBezTo>
                <a:cubicBezTo>
                  <a:pt x="4697244" y="3805581"/>
                  <a:pt x="4665364" y="3806925"/>
                  <a:pt x="4639824" y="3794635"/>
                </a:cubicBezTo>
                <a:cubicBezTo>
                  <a:pt x="4612556" y="3781576"/>
                  <a:pt x="4586629" y="3775624"/>
                  <a:pt x="4558401" y="3779656"/>
                </a:cubicBezTo>
                <a:cubicBezTo>
                  <a:pt x="4548990" y="3781000"/>
                  <a:pt x="4536892" y="3789067"/>
                  <a:pt x="4532667" y="3797323"/>
                </a:cubicBezTo>
                <a:cubicBezTo>
                  <a:pt x="4523257" y="3815760"/>
                  <a:pt x="4510393" y="3819026"/>
                  <a:pt x="4492916" y="3812686"/>
                </a:cubicBezTo>
                <a:cubicBezTo>
                  <a:pt x="4477745" y="3807309"/>
                  <a:pt x="4459117" y="3804621"/>
                  <a:pt x="4448748" y="3794251"/>
                </a:cubicBezTo>
                <a:cubicBezTo>
                  <a:pt x="4419365" y="3764870"/>
                  <a:pt x="4381917" y="3763910"/>
                  <a:pt x="4345430" y="3756037"/>
                </a:cubicBezTo>
                <a:cubicBezTo>
                  <a:pt x="4323158" y="3751233"/>
                  <a:pt x="4302414" y="3751043"/>
                  <a:pt x="4280138" y="3754307"/>
                </a:cubicBezTo>
                <a:cubicBezTo>
                  <a:pt x="4231745" y="3761606"/>
                  <a:pt x="4184696" y="3751233"/>
                  <a:pt x="4138222" y="3737985"/>
                </a:cubicBezTo>
                <a:cubicBezTo>
                  <a:pt x="4107495" y="3729150"/>
                  <a:pt x="4076002" y="3723774"/>
                  <a:pt x="4045468" y="3714748"/>
                </a:cubicBezTo>
                <a:cubicBezTo>
                  <a:pt x="4022615" y="3707836"/>
                  <a:pt x="3999765" y="3699577"/>
                  <a:pt x="3978834" y="3688439"/>
                </a:cubicBezTo>
                <a:cubicBezTo>
                  <a:pt x="3948489" y="3672114"/>
                  <a:pt x="3921990" y="3647533"/>
                  <a:pt x="3883388" y="3654063"/>
                </a:cubicBezTo>
                <a:cubicBezTo>
                  <a:pt x="3849397" y="3659824"/>
                  <a:pt x="3818673" y="3647727"/>
                  <a:pt x="3787562" y="3636205"/>
                </a:cubicBezTo>
                <a:cubicBezTo>
                  <a:pt x="3764709" y="3627754"/>
                  <a:pt x="3741860" y="3619112"/>
                  <a:pt x="3718236" y="3613736"/>
                </a:cubicBezTo>
                <a:cubicBezTo>
                  <a:pt x="3690198" y="3607398"/>
                  <a:pt x="3658511" y="3610088"/>
                  <a:pt x="3633546" y="3598371"/>
                </a:cubicBezTo>
                <a:cubicBezTo>
                  <a:pt x="3607429" y="3586081"/>
                  <a:pt x="3585730" y="3594339"/>
                  <a:pt x="3562493" y="3597797"/>
                </a:cubicBezTo>
                <a:cubicBezTo>
                  <a:pt x="3525430" y="3603173"/>
                  <a:pt x="3488557" y="3613160"/>
                  <a:pt x="3451111" y="3600485"/>
                </a:cubicBezTo>
                <a:cubicBezTo>
                  <a:pt x="3405599" y="3585123"/>
                  <a:pt x="3360470" y="3568608"/>
                  <a:pt x="3314766" y="3554014"/>
                </a:cubicBezTo>
                <a:cubicBezTo>
                  <a:pt x="3297095" y="3548441"/>
                  <a:pt x="3278088" y="3546137"/>
                  <a:pt x="3259650" y="3543641"/>
                </a:cubicBezTo>
                <a:cubicBezTo>
                  <a:pt x="3242177" y="3541529"/>
                  <a:pt x="3221244" y="3546905"/>
                  <a:pt x="3207800" y="3538841"/>
                </a:cubicBezTo>
                <a:cubicBezTo>
                  <a:pt x="3173232" y="3518102"/>
                  <a:pt x="3137707" y="3507924"/>
                  <a:pt x="3097761" y="3507924"/>
                </a:cubicBezTo>
                <a:cubicBezTo>
                  <a:pt x="3082781" y="3507924"/>
                  <a:pt x="3068186" y="3499281"/>
                  <a:pt x="3053018" y="3497743"/>
                </a:cubicBezTo>
                <a:cubicBezTo>
                  <a:pt x="3032275" y="3495825"/>
                  <a:pt x="3008462" y="3490639"/>
                  <a:pt x="2990411" y="3497937"/>
                </a:cubicBezTo>
                <a:cubicBezTo>
                  <a:pt x="2947971" y="3515220"/>
                  <a:pt x="2913598" y="3500817"/>
                  <a:pt x="2876535" y="3483727"/>
                </a:cubicBezTo>
                <a:cubicBezTo>
                  <a:pt x="2840045" y="3466826"/>
                  <a:pt x="2801638" y="3453386"/>
                  <a:pt x="2762848" y="3442245"/>
                </a:cubicBezTo>
                <a:cubicBezTo>
                  <a:pt x="2748254" y="3438213"/>
                  <a:pt x="2730779" y="3444935"/>
                  <a:pt x="2714647" y="3446277"/>
                </a:cubicBezTo>
                <a:cubicBezTo>
                  <a:pt x="2708884" y="3446663"/>
                  <a:pt x="2702546" y="3447239"/>
                  <a:pt x="2697364" y="3445319"/>
                </a:cubicBezTo>
                <a:cubicBezTo>
                  <a:pt x="2647242" y="3426883"/>
                  <a:pt x="2596350" y="3412864"/>
                  <a:pt x="2542006" y="3422464"/>
                </a:cubicBezTo>
                <a:cubicBezTo>
                  <a:pt x="2537013" y="3423426"/>
                  <a:pt x="2531443" y="3421314"/>
                  <a:pt x="2526449" y="3419970"/>
                </a:cubicBezTo>
                <a:cubicBezTo>
                  <a:pt x="2502060" y="3413056"/>
                  <a:pt x="2478247" y="3402110"/>
                  <a:pt x="2453476" y="3399614"/>
                </a:cubicBezTo>
                <a:cubicBezTo>
                  <a:pt x="2392408" y="3393469"/>
                  <a:pt x="2330957" y="3390971"/>
                  <a:pt x="2269501" y="3386939"/>
                </a:cubicBezTo>
                <a:cubicBezTo>
                  <a:pt x="2265661" y="3386747"/>
                  <a:pt x="2261629" y="3386747"/>
                  <a:pt x="2258173" y="3385403"/>
                </a:cubicBezTo>
                <a:cubicBezTo>
                  <a:pt x="2235512" y="3377145"/>
                  <a:pt x="2215733" y="3379835"/>
                  <a:pt x="2196526" y="3395579"/>
                </a:cubicBezTo>
                <a:cubicBezTo>
                  <a:pt x="2188078" y="3402494"/>
                  <a:pt x="2176555" y="3406142"/>
                  <a:pt x="2165995" y="3409984"/>
                </a:cubicBezTo>
                <a:cubicBezTo>
                  <a:pt x="2150438" y="3415746"/>
                  <a:pt x="2134500" y="3421314"/>
                  <a:pt x="2118369" y="3424963"/>
                </a:cubicBezTo>
                <a:cubicBezTo>
                  <a:pt x="2102428" y="3428419"/>
                  <a:pt x="2085338" y="3433219"/>
                  <a:pt x="2069975" y="3430533"/>
                </a:cubicBezTo>
                <a:cubicBezTo>
                  <a:pt x="2042322" y="3425731"/>
                  <a:pt x="2016011" y="3414978"/>
                  <a:pt x="1988742" y="3407870"/>
                </a:cubicBezTo>
                <a:cubicBezTo>
                  <a:pt x="1979334" y="3405374"/>
                  <a:pt x="1968961" y="3405760"/>
                  <a:pt x="1959169" y="3405566"/>
                </a:cubicBezTo>
                <a:cubicBezTo>
                  <a:pt x="1936700" y="3404992"/>
                  <a:pt x="1913655" y="3410560"/>
                  <a:pt x="1893300" y="3394621"/>
                </a:cubicBezTo>
                <a:cubicBezTo>
                  <a:pt x="1874482" y="3379643"/>
                  <a:pt x="1855467" y="3384057"/>
                  <a:pt x="1835688" y="3395389"/>
                </a:cubicBezTo>
                <a:cubicBezTo>
                  <a:pt x="1821477" y="3403456"/>
                  <a:pt x="1805349" y="3409792"/>
                  <a:pt x="1789408" y="3412864"/>
                </a:cubicBezTo>
                <a:cubicBezTo>
                  <a:pt x="1767515" y="3417088"/>
                  <a:pt x="1745815" y="3418818"/>
                  <a:pt x="1722194" y="3416320"/>
                </a:cubicBezTo>
                <a:cubicBezTo>
                  <a:pt x="1705487" y="3414592"/>
                  <a:pt x="1691850" y="3413824"/>
                  <a:pt x="1678792" y="3403646"/>
                </a:cubicBezTo>
                <a:cubicBezTo>
                  <a:pt x="1676682" y="3402110"/>
                  <a:pt x="1672842" y="3401726"/>
                  <a:pt x="1669960" y="3401920"/>
                </a:cubicBezTo>
                <a:cubicBezTo>
                  <a:pt x="1632128" y="3405184"/>
                  <a:pt x="1594681" y="3403456"/>
                  <a:pt x="1556465" y="3401150"/>
                </a:cubicBezTo>
                <a:cubicBezTo>
                  <a:pt x="1507881" y="3398077"/>
                  <a:pt x="1456797" y="3407102"/>
                  <a:pt x="1414742" y="3439365"/>
                </a:cubicBezTo>
                <a:cubicBezTo>
                  <a:pt x="1408597" y="3444167"/>
                  <a:pt x="1399379" y="3446277"/>
                  <a:pt x="1391313" y="3447431"/>
                </a:cubicBezTo>
                <a:cubicBezTo>
                  <a:pt x="1353289" y="3452424"/>
                  <a:pt x="1315074" y="3455882"/>
                  <a:pt x="1277050" y="3461450"/>
                </a:cubicBezTo>
                <a:cubicBezTo>
                  <a:pt x="1256309" y="3464522"/>
                  <a:pt x="1234609" y="3467212"/>
                  <a:pt x="1215792" y="3475661"/>
                </a:cubicBezTo>
                <a:cubicBezTo>
                  <a:pt x="1197357" y="3483917"/>
                  <a:pt x="1182567" y="3493711"/>
                  <a:pt x="1171622" y="3476429"/>
                </a:cubicBezTo>
                <a:cubicBezTo>
                  <a:pt x="1152035" y="3485647"/>
                  <a:pt x="1134940" y="3493329"/>
                  <a:pt x="1118238" y="3501586"/>
                </a:cubicBezTo>
                <a:cubicBezTo>
                  <a:pt x="1112090" y="3504658"/>
                  <a:pt x="1106906" y="3509652"/>
                  <a:pt x="1100759" y="3512532"/>
                </a:cubicBezTo>
                <a:cubicBezTo>
                  <a:pt x="1094229" y="3515606"/>
                  <a:pt x="1086933" y="3517524"/>
                  <a:pt x="1079829" y="3519060"/>
                </a:cubicBezTo>
                <a:cubicBezTo>
                  <a:pt x="1048141" y="3525974"/>
                  <a:pt x="1016454" y="3532311"/>
                  <a:pt x="984963" y="3539801"/>
                </a:cubicBezTo>
                <a:cubicBezTo>
                  <a:pt x="978814" y="3541337"/>
                  <a:pt x="973630" y="3547483"/>
                  <a:pt x="968060" y="3551515"/>
                </a:cubicBezTo>
                <a:cubicBezTo>
                  <a:pt x="964412" y="3554204"/>
                  <a:pt x="960764" y="3558236"/>
                  <a:pt x="956730" y="3558814"/>
                </a:cubicBezTo>
                <a:cubicBezTo>
                  <a:pt x="926004" y="3563422"/>
                  <a:pt x="895471" y="3568800"/>
                  <a:pt x="864554" y="3571104"/>
                </a:cubicBezTo>
                <a:cubicBezTo>
                  <a:pt x="838629" y="3573022"/>
                  <a:pt x="813662" y="3572448"/>
                  <a:pt x="806942" y="3605862"/>
                </a:cubicBezTo>
                <a:cubicBezTo>
                  <a:pt x="805790" y="3611624"/>
                  <a:pt x="797532" y="3617770"/>
                  <a:pt x="791197" y="3620648"/>
                </a:cubicBezTo>
                <a:cubicBezTo>
                  <a:pt x="773144" y="3628906"/>
                  <a:pt x="753938" y="3634475"/>
                  <a:pt x="736079" y="3642925"/>
                </a:cubicBezTo>
                <a:cubicBezTo>
                  <a:pt x="677509" y="3671154"/>
                  <a:pt x="616250" y="3689015"/>
                  <a:pt x="550764" y="3685751"/>
                </a:cubicBezTo>
                <a:cubicBezTo>
                  <a:pt x="530409" y="3684791"/>
                  <a:pt x="510628" y="3674418"/>
                  <a:pt x="497762" y="3670578"/>
                </a:cubicBezTo>
                <a:cubicBezTo>
                  <a:pt x="460700" y="3685751"/>
                  <a:pt x="429589" y="3700345"/>
                  <a:pt x="397134" y="3711290"/>
                </a:cubicBezTo>
                <a:cubicBezTo>
                  <a:pt x="368521" y="3721084"/>
                  <a:pt x="338562" y="3727230"/>
                  <a:pt x="309178" y="3734335"/>
                </a:cubicBezTo>
                <a:cubicBezTo>
                  <a:pt x="298424" y="3737025"/>
                  <a:pt x="287479" y="3738561"/>
                  <a:pt x="276533" y="3739905"/>
                </a:cubicBezTo>
                <a:cubicBezTo>
                  <a:pt x="242352" y="3744129"/>
                  <a:pt x="206632" y="3733953"/>
                  <a:pt x="173219" y="3750083"/>
                </a:cubicBezTo>
                <a:cubicBezTo>
                  <a:pt x="155742" y="3758534"/>
                  <a:pt x="138458" y="3768710"/>
                  <a:pt x="120023" y="3773128"/>
                </a:cubicBezTo>
                <a:cubicBezTo>
                  <a:pt x="100244" y="3777928"/>
                  <a:pt x="80895" y="3785419"/>
                  <a:pt x="61139" y="3790771"/>
                </a:cubicBezTo>
                <a:lnTo>
                  <a:pt x="0" y="3795581"/>
                </a:lnTo>
                <a:lnTo>
                  <a:pt x="0" y="3082393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027D562-8F7E-478A-942E-D959A950C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" y="965747"/>
            <a:ext cx="12191524" cy="2821422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8A28C56-2619-47F0-B448-9D145309B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" y="965747"/>
            <a:ext cx="12191524" cy="2821422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91329-08D9-99F7-CB56-CE70972DA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0" y="3984674"/>
            <a:ext cx="7700210" cy="2502569"/>
          </a:xfrm>
        </p:spPr>
        <p:txBody>
          <a:bodyPr>
            <a:normAutofit/>
          </a:bodyPr>
          <a:lstStyle/>
          <a:p>
            <a:endParaRPr lang="en-US" sz="1500" dirty="0"/>
          </a:p>
          <a:p>
            <a:r>
              <a:rPr lang="en-US" sz="3000" dirty="0"/>
              <a:t>Package for additional code and functionality</a:t>
            </a:r>
          </a:p>
          <a:p>
            <a:r>
              <a:rPr lang="en-US" sz="3000" dirty="0"/>
              <a:t>Module Manifest (.pds1 file)</a:t>
            </a:r>
          </a:p>
          <a:p>
            <a:r>
              <a:rPr lang="en-US" sz="3000" dirty="0"/>
              <a:t>Module Code File (.psm1 file)</a:t>
            </a:r>
          </a:p>
          <a:p>
            <a:r>
              <a:rPr lang="en-US" sz="3000" dirty="0"/>
              <a:t>Modules can have functions and </a:t>
            </a:r>
            <a:r>
              <a:rPr lang="en-US" sz="3000" dirty="0" err="1"/>
              <a:t>cmd</a:t>
            </a:r>
            <a:r>
              <a:rPr lang="en-US" sz="3000" dirty="0"/>
              <a:t>-lets</a:t>
            </a:r>
            <a:endParaRPr lang="en-NL" sz="3000" dirty="0"/>
          </a:p>
        </p:txBody>
      </p:sp>
    </p:spTree>
    <p:extLst>
      <p:ext uri="{BB962C8B-B14F-4D97-AF65-F5344CB8AC3E}">
        <p14:creationId xmlns:p14="http://schemas.microsoft.com/office/powerpoint/2010/main" val="1198821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1930B-F504-A50A-6197-980748C92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1" cy="2025649"/>
          </a:xfrm>
        </p:spPr>
        <p:txBody>
          <a:bodyPr anchor="b">
            <a:normAutofit/>
          </a:bodyPr>
          <a:lstStyle/>
          <a:p>
            <a:r>
              <a:rPr lang="en-US" dirty="0" err="1"/>
              <a:t>Powershell</a:t>
            </a:r>
            <a:r>
              <a:rPr lang="en-US" dirty="0"/>
              <a:t> and GIT</a:t>
            </a:r>
            <a:endParaRPr lang="en-NL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7EC0F8D-5B54-4240-9BE9-4D7181F1A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156460"/>
            <a:ext cx="6096000" cy="25450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196FF-5DF8-6FFC-3E50-AA14ABEC7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3810000" cy="3048001"/>
          </a:xfrm>
        </p:spPr>
        <p:txBody>
          <a:bodyPr>
            <a:normAutofit/>
          </a:bodyPr>
          <a:lstStyle/>
          <a:p>
            <a:r>
              <a:rPr lang="en-US"/>
              <a:t>Repositories</a:t>
            </a:r>
          </a:p>
          <a:p>
            <a:r>
              <a:rPr lang="en-US"/>
              <a:t>GitLab vs GitHub</a:t>
            </a:r>
          </a:p>
          <a:p>
            <a:r>
              <a:rPr lang="en-US"/>
              <a:t>Git clients (GitHub desktop, Git Kraken, etc.)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90293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1A37328-34BD-BF36-ADD4-5E63EF1F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b">
            <a:normAutofit/>
          </a:bodyPr>
          <a:lstStyle/>
          <a:p>
            <a:r>
              <a:rPr lang="en-US" dirty="0"/>
              <a:t>Goals of this training</a:t>
            </a:r>
            <a:endParaRPr lang="nl-NL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0F6DA015-15C3-73FB-FDFB-97849A38B4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681601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27244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C5486FEF-95C5-433A-8B8C-9C07A3C38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82"/>
          </a:xfrm>
          <a:custGeom>
            <a:avLst/>
            <a:gdLst>
              <a:gd name="connsiteX0" fmla="*/ 7230262 w 12192000"/>
              <a:gd name="connsiteY0" fmla="*/ 5906862 h 6099082"/>
              <a:gd name="connsiteX1" fmla="*/ 7197115 w 12192000"/>
              <a:gd name="connsiteY1" fmla="*/ 5913338 h 6099082"/>
              <a:gd name="connsiteX2" fmla="*/ 7214545 w 12192000"/>
              <a:gd name="connsiteY2" fmla="*/ 5911744 h 6099082"/>
              <a:gd name="connsiteX3" fmla="*/ 7230262 w 12192000"/>
              <a:gd name="connsiteY3" fmla="*/ 5906862 h 6099082"/>
              <a:gd name="connsiteX4" fmla="*/ 7009120 w 12192000"/>
              <a:gd name="connsiteY4" fmla="*/ 5850263 h 6099082"/>
              <a:gd name="connsiteX5" fmla="*/ 7021563 w 12192000"/>
              <a:gd name="connsiteY5" fmla="*/ 5861355 h 6099082"/>
              <a:gd name="connsiteX6" fmla="*/ 7021563 w 12192000"/>
              <a:gd name="connsiteY6" fmla="*/ 5861354 h 6099082"/>
              <a:gd name="connsiteX7" fmla="*/ 7768443 w 12192000"/>
              <a:gd name="connsiteY7" fmla="*/ 5742074 h 6099082"/>
              <a:gd name="connsiteX8" fmla="*/ 7768443 w 12192000"/>
              <a:gd name="connsiteY8" fmla="*/ 5742075 h 6099082"/>
              <a:gd name="connsiteX9" fmla="*/ 7792447 w 12192000"/>
              <a:gd name="connsiteY9" fmla="*/ 5764553 h 6099082"/>
              <a:gd name="connsiteX10" fmla="*/ 7768443 w 12192000"/>
              <a:gd name="connsiteY10" fmla="*/ 5742074 h 6099082"/>
              <a:gd name="connsiteX11" fmla="*/ 4038748 w 12192000"/>
              <a:gd name="connsiteY11" fmla="*/ 5739955 h 6099082"/>
              <a:gd name="connsiteX12" fmla="*/ 4030517 w 12192000"/>
              <a:gd name="connsiteY12" fmla="*/ 5751599 h 6099082"/>
              <a:gd name="connsiteX13" fmla="*/ 4015609 w 12192000"/>
              <a:gd name="connsiteY13" fmla="*/ 5770450 h 6099082"/>
              <a:gd name="connsiteX14" fmla="*/ 3996845 w 12192000"/>
              <a:gd name="connsiteY14" fmla="*/ 5780104 h 6099082"/>
              <a:gd name="connsiteX15" fmla="*/ 4030518 w 12192000"/>
              <a:gd name="connsiteY15" fmla="*/ 5751599 h 6099082"/>
              <a:gd name="connsiteX16" fmla="*/ 6245343 w 12192000"/>
              <a:gd name="connsiteY16" fmla="*/ 5736549 h 6099082"/>
              <a:gd name="connsiteX17" fmla="*/ 6274406 w 12192000"/>
              <a:gd name="connsiteY17" fmla="*/ 5743345 h 6099082"/>
              <a:gd name="connsiteX18" fmla="*/ 6291246 w 12192000"/>
              <a:gd name="connsiteY18" fmla="*/ 5749662 h 6099082"/>
              <a:gd name="connsiteX19" fmla="*/ 6291385 w 12192000"/>
              <a:gd name="connsiteY19" fmla="*/ 5749714 h 6099082"/>
              <a:gd name="connsiteX20" fmla="*/ 6306284 w 12192000"/>
              <a:gd name="connsiteY20" fmla="*/ 5755552 h 6099082"/>
              <a:gd name="connsiteX21" fmla="*/ 6308075 w 12192000"/>
              <a:gd name="connsiteY21" fmla="*/ 5755968 h 6099082"/>
              <a:gd name="connsiteX22" fmla="*/ 6313854 w 12192000"/>
              <a:gd name="connsiteY22" fmla="*/ 5758133 h 6099082"/>
              <a:gd name="connsiteX23" fmla="*/ 6337047 w 12192000"/>
              <a:gd name="connsiteY23" fmla="*/ 5762696 h 6099082"/>
              <a:gd name="connsiteX24" fmla="*/ 6308075 w 12192000"/>
              <a:gd name="connsiteY24" fmla="*/ 5755968 h 6099082"/>
              <a:gd name="connsiteX25" fmla="*/ 6291385 w 12192000"/>
              <a:gd name="connsiteY25" fmla="*/ 5749714 h 6099082"/>
              <a:gd name="connsiteX26" fmla="*/ 6276197 w 12192000"/>
              <a:gd name="connsiteY26" fmla="*/ 5743764 h 6099082"/>
              <a:gd name="connsiteX27" fmla="*/ 6274406 w 12192000"/>
              <a:gd name="connsiteY27" fmla="*/ 5743345 h 6099082"/>
              <a:gd name="connsiteX28" fmla="*/ 6268612 w 12192000"/>
              <a:gd name="connsiteY28" fmla="*/ 5741171 h 6099082"/>
              <a:gd name="connsiteX29" fmla="*/ 6245343 w 12192000"/>
              <a:gd name="connsiteY29" fmla="*/ 5736549 h 6099082"/>
              <a:gd name="connsiteX30" fmla="*/ 3871824 w 12192000"/>
              <a:gd name="connsiteY30" fmla="*/ 5726642 h 6099082"/>
              <a:gd name="connsiteX31" fmla="*/ 3908498 w 12192000"/>
              <a:gd name="connsiteY31" fmla="*/ 5756123 h 6099082"/>
              <a:gd name="connsiteX32" fmla="*/ 3908984 w 12192000"/>
              <a:gd name="connsiteY32" fmla="*/ 5756350 h 6099082"/>
              <a:gd name="connsiteX33" fmla="*/ 3908498 w 12192000"/>
              <a:gd name="connsiteY33" fmla="*/ 5756123 h 6099082"/>
              <a:gd name="connsiteX34" fmla="*/ 3871824 w 12192000"/>
              <a:gd name="connsiteY34" fmla="*/ 5726642 h 6099082"/>
              <a:gd name="connsiteX35" fmla="*/ 6558837 w 12192000"/>
              <a:gd name="connsiteY35" fmla="*/ 5706717 h 6099082"/>
              <a:gd name="connsiteX36" fmla="*/ 6529984 w 12192000"/>
              <a:gd name="connsiteY36" fmla="*/ 5708163 h 6099082"/>
              <a:gd name="connsiteX37" fmla="*/ 6589207 w 12192000"/>
              <a:gd name="connsiteY37" fmla="*/ 5711593 h 6099082"/>
              <a:gd name="connsiteX38" fmla="*/ 6558837 w 12192000"/>
              <a:gd name="connsiteY38" fmla="*/ 5706717 h 6099082"/>
              <a:gd name="connsiteX39" fmla="*/ 4834454 w 12192000"/>
              <a:gd name="connsiteY39" fmla="*/ 5646059 h 6099082"/>
              <a:gd name="connsiteX40" fmla="*/ 4883985 w 12192000"/>
              <a:gd name="connsiteY40" fmla="*/ 5670301 h 6099082"/>
              <a:gd name="connsiteX41" fmla="*/ 4858238 w 12192000"/>
              <a:gd name="connsiteY41" fmla="*/ 5663787 h 6099082"/>
              <a:gd name="connsiteX42" fmla="*/ 4834454 w 12192000"/>
              <a:gd name="connsiteY42" fmla="*/ 5646059 h 6099082"/>
              <a:gd name="connsiteX43" fmla="*/ 5056443 w 12192000"/>
              <a:gd name="connsiteY43" fmla="*/ 5643725 h 6099082"/>
              <a:gd name="connsiteX44" fmla="*/ 5072588 w 12192000"/>
              <a:gd name="connsiteY44" fmla="*/ 5644505 h 6099082"/>
              <a:gd name="connsiteX45" fmla="*/ 5089161 w 12192000"/>
              <a:gd name="connsiteY45" fmla="*/ 5653107 h 6099082"/>
              <a:gd name="connsiteX46" fmla="*/ 5056443 w 12192000"/>
              <a:gd name="connsiteY46" fmla="*/ 5643725 h 6099082"/>
              <a:gd name="connsiteX47" fmla="*/ 739852 w 12192000"/>
              <a:gd name="connsiteY47" fmla="*/ 5343843 h 6099082"/>
              <a:gd name="connsiteX48" fmla="*/ 724278 w 12192000"/>
              <a:gd name="connsiteY48" fmla="*/ 5365062 h 6099082"/>
              <a:gd name="connsiteX49" fmla="*/ 708621 w 12192000"/>
              <a:gd name="connsiteY49" fmla="*/ 5381222 h 6099082"/>
              <a:gd name="connsiteX50" fmla="*/ 691439 w 12192000"/>
              <a:gd name="connsiteY50" fmla="*/ 5386697 h 6099082"/>
              <a:gd name="connsiteX51" fmla="*/ 708622 w 12192000"/>
              <a:gd name="connsiteY51" fmla="*/ 5381222 h 6099082"/>
              <a:gd name="connsiteX52" fmla="*/ 724279 w 12192000"/>
              <a:gd name="connsiteY52" fmla="*/ 5365062 h 6099082"/>
              <a:gd name="connsiteX53" fmla="*/ 739852 w 12192000"/>
              <a:gd name="connsiteY53" fmla="*/ 5343843 h 6099082"/>
              <a:gd name="connsiteX54" fmla="*/ 8934151 w 12192000"/>
              <a:gd name="connsiteY54" fmla="*/ 5275333 h 6099082"/>
              <a:gd name="connsiteX55" fmla="*/ 8954249 w 12192000"/>
              <a:gd name="connsiteY55" fmla="*/ 5290264 h 6099082"/>
              <a:gd name="connsiteX56" fmla="*/ 8962389 w 12192000"/>
              <a:gd name="connsiteY56" fmla="*/ 5293563 h 6099082"/>
              <a:gd name="connsiteX57" fmla="*/ 8954250 w 12192000"/>
              <a:gd name="connsiteY57" fmla="*/ 5290264 h 6099082"/>
              <a:gd name="connsiteX58" fmla="*/ 8934151 w 12192000"/>
              <a:gd name="connsiteY58" fmla="*/ 5275333 h 6099082"/>
              <a:gd name="connsiteX59" fmla="*/ 2314816 w 12192000"/>
              <a:gd name="connsiteY59" fmla="*/ 5273737 h 6099082"/>
              <a:gd name="connsiteX60" fmla="*/ 2300909 w 12192000"/>
              <a:gd name="connsiteY60" fmla="*/ 5279143 h 6099082"/>
              <a:gd name="connsiteX61" fmla="*/ 2216515 w 12192000"/>
              <a:gd name="connsiteY61" fmla="*/ 5314887 h 6099082"/>
              <a:gd name="connsiteX62" fmla="*/ 2300910 w 12192000"/>
              <a:gd name="connsiteY62" fmla="*/ 5279143 h 6099082"/>
              <a:gd name="connsiteX63" fmla="*/ 1916629 w 12192000"/>
              <a:gd name="connsiteY63" fmla="*/ 5252000 h 6099082"/>
              <a:gd name="connsiteX64" fmla="*/ 1907132 w 12192000"/>
              <a:gd name="connsiteY64" fmla="*/ 5255330 h 6099082"/>
              <a:gd name="connsiteX65" fmla="*/ 1866619 w 12192000"/>
              <a:gd name="connsiteY65" fmla="*/ 5265015 h 6099082"/>
              <a:gd name="connsiteX66" fmla="*/ 1907133 w 12192000"/>
              <a:gd name="connsiteY66" fmla="*/ 5255330 h 6099082"/>
              <a:gd name="connsiteX67" fmla="*/ 2058204 w 12192000"/>
              <a:gd name="connsiteY67" fmla="*/ 5241232 h 6099082"/>
              <a:gd name="connsiteX68" fmla="*/ 2108194 w 12192000"/>
              <a:gd name="connsiteY68" fmla="*/ 5255939 h 6099082"/>
              <a:gd name="connsiteX69" fmla="*/ 2058204 w 12192000"/>
              <a:gd name="connsiteY69" fmla="*/ 5241232 h 6099082"/>
              <a:gd name="connsiteX70" fmla="*/ 0 w 12192000"/>
              <a:gd name="connsiteY70" fmla="*/ 0 h 6099082"/>
              <a:gd name="connsiteX71" fmla="*/ 12191456 w 12192000"/>
              <a:gd name="connsiteY71" fmla="*/ 0 h 6099082"/>
              <a:gd name="connsiteX72" fmla="*/ 12191456 w 12192000"/>
              <a:gd name="connsiteY72" fmla="*/ 873938 h 6099082"/>
              <a:gd name="connsiteX73" fmla="*/ 12192000 w 12192000"/>
              <a:gd name="connsiteY73" fmla="*/ 873938 h 6099082"/>
              <a:gd name="connsiteX74" fmla="*/ 12192000 w 12192000"/>
              <a:gd name="connsiteY74" fmla="*/ 3249107 h 6099082"/>
              <a:gd name="connsiteX75" fmla="*/ 12192000 w 12192000"/>
              <a:gd name="connsiteY75" fmla="*/ 3283970 h 6099082"/>
              <a:gd name="connsiteX76" fmla="*/ 12192000 w 12192000"/>
              <a:gd name="connsiteY76" fmla="*/ 3681702 h 6099082"/>
              <a:gd name="connsiteX77" fmla="*/ 12160947 w 12192000"/>
              <a:gd name="connsiteY77" fmla="*/ 3710323 h 6099082"/>
              <a:gd name="connsiteX78" fmla="*/ 12026448 w 12192000"/>
              <a:gd name="connsiteY78" fmla="*/ 3770523 h 6099082"/>
              <a:gd name="connsiteX79" fmla="*/ 11986443 w 12192000"/>
              <a:gd name="connsiteY79" fmla="*/ 3786526 h 6099082"/>
              <a:gd name="connsiteX80" fmla="*/ 11821656 w 12192000"/>
              <a:gd name="connsiteY80" fmla="*/ 3889591 h 6099082"/>
              <a:gd name="connsiteX81" fmla="*/ 11672489 w 12192000"/>
              <a:gd name="connsiteY81" fmla="*/ 4017039 h 6099082"/>
              <a:gd name="connsiteX82" fmla="*/ 11562947 w 12192000"/>
              <a:gd name="connsiteY82" fmla="*/ 4168300 h 6099082"/>
              <a:gd name="connsiteX83" fmla="*/ 11532275 w 12192000"/>
              <a:gd name="connsiteY83" fmla="*/ 4204307 h 6099082"/>
              <a:gd name="connsiteX84" fmla="*/ 11448453 w 12192000"/>
              <a:gd name="connsiteY84" fmla="*/ 4249457 h 6099082"/>
              <a:gd name="connsiteX85" fmla="*/ 11374346 w 12192000"/>
              <a:gd name="connsiteY85" fmla="*/ 4283366 h 6099082"/>
              <a:gd name="connsiteX86" fmla="*/ 11320623 w 12192000"/>
              <a:gd name="connsiteY86" fmla="*/ 4320897 h 6099082"/>
              <a:gd name="connsiteX87" fmla="*/ 11275283 w 12192000"/>
              <a:gd name="connsiteY87" fmla="*/ 4355378 h 6099082"/>
              <a:gd name="connsiteX88" fmla="*/ 11172600 w 12192000"/>
              <a:gd name="connsiteY88" fmla="*/ 4444536 h 6099082"/>
              <a:gd name="connsiteX89" fmla="*/ 11058869 w 12192000"/>
              <a:gd name="connsiteY89" fmla="*/ 4519786 h 6099082"/>
              <a:gd name="connsiteX90" fmla="*/ 10967423 w 12192000"/>
              <a:gd name="connsiteY90" fmla="*/ 4611991 h 6099082"/>
              <a:gd name="connsiteX91" fmla="*/ 10929704 w 12192000"/>
              <a:gd name="connsiteY91" fmla="*/ 4661903 h 6099082"/>
              <a:gd name="connsiteX92" fmla="*/ 10850453 w 12192000"/>
              <a:gd name="connsiteY92" fmla="*/ 4696003 h 6099082"/>
              <a:gd name="connsiteX93" fmla="*/ 10764534 w 12192000"/>
              <a:gd name="connsiteY93" fmla="*/ 4749345 h 6099082"/>
              <a:gd name="connsiteX94" fmla="*/ 10703573 w 12192000"/>
              <a:gd name="connsiteY94" fmla="*/ 4802305 h 6099082"/>
              <a:gd name="connsiteX95" fmla="*/ 10656519 w 12192000"/>
              <a:gd name="connsiteY95" fmla="*/ 4837740 h 6099082"/>
              <a:gd name="connsiteX96" fmla="*/ 10590031 w 12192000"/>
              <a:gd name="connsiteY96" fmla="*/ 4873366 h 6099082"/>
              <a:gd name="connsiteX97" fmla="*/ 10523354 w 12192000"/>
              <a:gd name="connsiteY97" fmla="*/ 4920039 h 6099082"/>
              <a:gd name="connsiteX98" fmla="*/ 10490969 w 12192000"/>
              <a:gd name="connsiteY98" fmla="*/ 4948806 h 6099082"/>
              <a:gd name="connsiteX99" fmla="*/ 10428291 w 12192000"/>
              <a:gd name="connsiteY99" fmla="*/ 4996622 h 6099082"/>
              <a:gd name="connsiteX100" fmla="*/ 10363709 w 12192000"/>
              <a:gd name="connsiteY100" fmla="*/ 5041201 h 6099082"/>
              <a:gd name="connsiteX101" fmla="*/ 10242357 w 12192000"/>
              <a:gd name="connsiteY101" fmla="*/ 5092257 h 6099082"/>
              <a:gd name="connsiteX102" fmla="*/ 10131863 w 12192000"/>
              <a:gd name="connsiteY102" fmla="*/ 5167315 h 6099082"/>
              <a:gd name="connsiteX103" fmla="*/ 10044230 w 12192000"/>
              <a:gd name="connsiteY103" fmla="*/ 5222182 h 6099082"/>
              <a:gd name="connsiteX104" fmla="*/ 9993175 w 12192000"/>
              <a:gd name="connsiteY104" fmla="*/ 5258189 h 6099082"/>
              <a:gd name="connsiteX105" fmla="*/ 9899446 w 12192000"/>
              <a:gd name="connsiteY105" fmla="*/ 5338582 h 6099082"/>
              <a:gd name="connsiteX106" fmla="*/ 9754088 w 12192000"/>
              <a:gd name="connsiteY106" fmla="*/ 5423166 h 6099082"/>
              <a:gd name="connsiteX107" fmla="*/ 9666265 w 12192000"/>
              <a:gd name="connsiteY107" fmla="*/ 5468888 h 6099082"/>
              <a:gd name="connsiteX108" fmla="*/ 9477283 w 12192000"/>
              <a:gd name="connsiteY108" fmla="*/ 5537851 h 6099082"/>
              <a:gd name="connsiteX109" fmla="*/ 9416321 w 12192000"/>
              <a:gd name="connsiteY109" fmla="*/ 5562426 h 6099082"/>
              <a:gd name="connsiteX110" fmla="*/ 9346597 w 12192000"/>
              <a:gd name="connsiteY110" fmla="*/ 5578619 h 6099082"/>
              <a:gd name="connsiteX111" fmla="*/ 9234579 w 12192000"/>
              <a:gd name="connsiteY111" fmla="*/ 5616911 h 6099082"/>
              <a:gd name="connsiteX112" fmla="*/ 9015878 w 12192000"/>
              <a:gd name="connsiteY112" fmla="*/ 5682826 h 6099082"/>
              <a:gd name="connsiteX113" fmla="*/ 8967871 w 12192000"/>
              <a:gd name="connsiteY113" fmla="*/ 5692923 h 6099082"/>
              <a:gd name="connsiteX114" fmla="*/ 8845565 w 12192000"/>
              <a:gd name="connsiteY114" fmla="*/ 5735407 h 6099082"/>
              <a:gd name="connsiteX115" fmla="*/ 8772219 w 12192000"/>
              <a:gd name="connsiteY115" fmla="*/ 5763982 h 6099082"/>
              <a:gd name="connsiteX116" fmla="*/ 8711448 w 12192000"/>
              <a:gd name="connsiteY116" fmla="*/ 5780366 h 6099082"/>
              <a:gd name="connsiteX117" fmla="*/ 8657726 w 12192000"/>
              <a:gd name="connsiteY117" fmla="*/ 5787986 h 6099082"/>
              <a:gd name="connsiteX118" fmla="*/ 8516369 w 12192000"/>
              <a:gd name="connsiteY118" fmla="*/ 5825705 h 6099082"/>
              <a:gd name="connsiteX119" fmla="*/ 8459979 w 12192000"/>
              <a:gd name="connsiteY119" fmla="*/ 5840566 h 6099082"/>
              <a:gd name="connsiteX120" fmla="*/ 8313671 w 12192000"/>
              <a:gd name="connsiteY120" fmla="*/ 5891622 h 6099082"/>
              <a:gd name="connsiteX121" fmla="*/ 8189651 w 12192000"/>
              <a:gd name="connsiteY121" fmla="*/ 5925341 h 6099082"/>
              <a:gd name="connsiteX122" fmla="*/ 8137835 w 12192000"/>
              <a:gd name="connsiteY122" fmla="*/ 5941534 h 6099082"/>
              <a:gd name="connsiteX123" fmla="*/ 8019339 w 12192000"/>
              <a:gd name="connsiteY123" fmla="*/ 5968586 h 6099082"/>
              <a:gd name="connsiteX124" fmla="*/ 7952280 w 12192000"/>
              <a:gd name="connsiteY124" fmla="*/ 5987637 h 6099082"/>
              <a:gd name="connsiteX125" fmla="*/ 7788636 w 12192000"/>
              <a:gd name="connsiteY125" fmla="*/ 6009163 h 6099082"/>
              <a:gd name="connsiteX126" fmla="*/ 7619655 w 12192000"/>
              <a:gd name="connsiteY126" fmla="*/ 6029928 h 6099082"/>
              <a:gd name="connsiteX127" fmla="*/ 7526880 w 12192000"/>
              <a:gd name="connsiteY127" fmla="*/ 6036786 h 6099082"/>
              <a:gd name="connsiteX128" fmla="*/ 7445916 w 12192000"/>
              <a:gd name="connsiteY128" fmla="*/ 6047647 h 6099082"/>
              <a:gd name="connsiteX129" fmla="*/ 7375428 w 12192000"/>
              <a:gd name="connsiteY129" fmla="*/ 6054505 h 6099082"/>
              <a:gd name="connsiteX130" fmla="*/ 7263220 w 12192000"/>
              <a:gd name="connsiteY130" fmla="*/ 6068411 h 6099082"/>
              <a:gd name="connsiteX131" fmla="*/ 7216547 w 12192000"/>
              <a:gd name="connsiteY131" fmla="*/ 6072032 h 6099082"/>
              <a:gd name="connsiteX132" fmla="*/ 7106432 w 12192000"/>
              <a:gd name="connsiteY132" fmla="*/ 6071840 h 6099082"/>
              <a:gd name="connsiteX133" fmla="*/ 7068141 w 12192000"/>
              <a:gd name="connsiteY133" fmla="*/ 6069936 h 6099082"/>
              <a:gd name="connsiteX134" fmla="*/ 6994415 w 12192000"/>
              <a:gd name="connsiteY134" fmla="*/ 6046313 h 6099082"/>
              <a:gd name="connsiteX135" fmla="*/ 6985653 w 12192000"/>
              <a:gd name="connsiteY135" fmla="*/ 6044599 h 6099082"/>
              <a:gd name="connsiteX136" fmla="*/ 6937263 w 12192000"/>
              <a:gd name="connsiteY136" fmla="*/ 6035263 h 6099082"/>
              <a:gd name="connsiteX137" fmla="*/ 6910782 w 12192000"/>
              <a:gd name="connsiteY137" fmla="*/ 6032214 h 6099082"/>
              <a:gd name="connsiteX138" fmla="*/ 6810195 w 12192000"/>
              <a:gd name="connsiteY138" fmla="*/ 6012784 h 6099082"/>
              <a:gd name="connsiteX139" fmla="*/ 6752283 w 12192000"/>
              <a:gd name="connsiteY139" fmla="*/ 6003639 h 6099082"/>
              <a:gd name="connsiteX140" fmla="*/ 6705417 w 12192000"/>
              <a:gd name="connsiteY140" fmla="*/ 6004974 h 6099082"/>
              <a:gd name="connsiteX141" fmla="*/ 6623118 w 12192000"/>
              <a:gd name="connsiteY141" fmla="*/ 6006687 h 6099082"/>
              <a:gd name="connsiteX142" fmla="*/ 6596828 w 12192000"/>
              <a:gd name="connsiteY142" fmla="*/ 6011070 h 6099082"/>
              <a:gd name="connsiteX143" fmla="*/ 6477951 w 12192000"/>
              <a:gd name="connsiteY143" fmla="*/ 5998495 h 6099082"/>
              <a:gd name="connsiteX144" fmla="*/ 6410131 w 12192000"/>
              <a:gd name="connsiteY144" fmla="*/ 5997543 h 6099082"/>
              <a:gd name="connsiteX145" fmla="*/ 6333739 w 12192000"/>
              <a:gd name="connsiteY145" fmla="*/ 5981920 h 6099082"/>
              <a:gd name="connsiteX146" fmla="*/ 6311449 w 12192000"/>
              <a:gd name="connsiteY146" fmla="*/ 5982682 h 6099082"/>
              <a:gd name="connsiteX147" fmla="*/ 6286493 w 12192000"/>
              <a:gd name="connsiteY147" fmla="*/ 5984017 h 6099082"/>
              <a:gd name="connsiteX148" fmla="*/ 6209909 w 12192000"/>
              <a:gd name="connsiteY148" fmla="*/ 5985161 h 6099082"/>
              <a:gd name="connsiteX149" fmla="*/ 6163424 w 12192000"/>
              <a:gd name="connsiteY149" fmla="*/ 5990874 h 6099082"/>
              <a:gd name="connsiteX150" fmla="*/ 6074841 w 12192000"/>
              <a:gd name="connsiteY150" fmla="*/ 5987447 h 6099082"/>
              <a:gd name="connsiteX151" fmla="*/ 6042072 w 12192000"/>
              <a:gd name="connsiteY151" fmla="*/ 5992399 h 6099082"/>
              <a:gd name="connsiteX152" fmla="*/ 5959204 w 12192000"/>
              <a:gd name="connsiteY152" fmla="*/ 5992971 h 6099082"/>
              <a:gd name="connsiteX153" fmla="*/ 5884905 w 12192000"/>
              <a:gd name="connsiteY153" fmla="*/ 5990113 h 6099082"/>
              <a:gd name="connsiteX154" fmla="*/ 5813275 w 12192000"/>
              <a:gd name="connsiteY154" fmla="*/ 5991637 h 6099082"/>
              <a:gd name="connsiteX155" fmla="*/ 5762029 w 12192000"/>
              <a:gd name="connsiteY155" fmla="*/ 5997923 h 6099082"/>
              <a:gd name="connsiteX156" fmla="*/ 5706401 w 12192000"/>
              <a:gd name="connsiteY156" fmla="*/ 6001734 h 6099082"/>
              <a:gd name="connsiteX157" fmla="*/ 5553045 w 12192000"/>
              <a:gd name="connsiteY157" fmla="*/ 6024403 h 6099082"/>
              <a:gd name="connsiteX158" fmla="*/ 5524660 w 12192000"/>
              <a:gd name="connsiteY158" fmla="*/ 6018880 h 6099082"/>
              <a:gd name="connsiteX159" fmla="*/ 5363491 w 12192000"/>
              <a:gd name="connsiteY159" fmla="*/ 6013736 h 6099082"/>
              <a:gd name="connsiteX160" fmla="*/ 5328437 w 12192000"/>
              <a:gd name="connsiteY160" fmla="*/ 6014118 h 6099082"/>
              <a:gd name="connsiteX161" fmla="*/ 5234326 w 12192000"/>
              <a:gd name="connsiteY161" fmla="*/ 5991637 h 6099082"/>
              <a:gd name="connsiteX162" fmla="*/ 5089161 w 12192000"/>
              <a:gd name="connsiteY162" fmla="*/ 6027262 h 6099082"/>
              <a:gd name="connsiteX163" fmla="*/ 4953328 w 12192000"/>
              <a:gd name="connsiteY163" fmla="*/ 6071840 h 6099082"/>
              <a:gd name="connsiteX164" fmla="*/ 4936184 w 12192000"/>
              <a:gd name="connsiteY164" fmla="*/ 6077555 h 6099082"/>
              <a:gd name="connsiteX165" fmla="*/ 4887414 w 12192000"/>
              <a:gd name="connsiteY165" fmla="*/ 6087272 h 6099082"/>
              <a:gd name="connsiteX166" fmla="*/ 4827024 w 12192000"/>
              <a:gd name="connsiteY166" fmla="*/ 6090701 h 6099082"/>
              <a:gd name="connsiteX167" fmla="*/ 4750439 w 12192000"/>
              <a:gd name="connsiteY167" fmla="*/ 6099082 h 6099082"/>
              <a:gd name="connsiteX168" fmla="*/ 4689097 w 12192000"/>
              <a:gd name="connsiteY168" fmla="*/ 6088605 h 6099082"/>
              <a:gd name="connsiteX169" fmla="*/ 4603368 w 12192000"/>
              <a:gd name="connsiteY169" fmla="*/ 6072984 h 6099082"/>
              <a:gd name="connsiteX170" fmla="*/ 4522595 w 12192000"/>
              <a:gd name="connsiteY170" fmla="*/ 6058123 h 6099082"/>
              <a:gd name="connsiteX171" fmla="*/ 4497067 w 12192000"/>
              <a:gd name="connsiteY171" fmla="*/ 6075649 h 6099082"/>
              <a:gd name="connsiteX172" fmla="*/ 4457632 w 12192000"/>
              <a:gd name="connsiteY172" fmla="*/ 6090890 h 6099082"/>
              <a:gd name="connsiteX173" fmla="*/ 4413816 w 12192000"/>
              <a:gd name="connsiteY173" fmla="*/ 6072601 h 6099082"/>
              <a:gd name="connsiteX174" fmla="*/ 4311323 w 12192000"/>
              <a:gd name="connsiteY174" fmla="*/ 6034693 h 6099082"/>
              <a:gd name="connsiteX175" fmla="*/ 4246551 w 12192000"/>
              <a:gd name="connsiteY175" fmla="*/ 6032976 h 6099082"/>
              <a:gd name="connsiteX176" fmla="*/ 4105766 w 12192000"/>
              <a:gd name="connsiteY176" fmla="*/ 6016784 h 6099082"/>
              <a:gd name="connsiteX177" fmla="*/ 4013753 w 12192000"/>
              <a:gd name="connsiteY177" fmla="*/ 5993733 h 6099082"/>
              <a:gd name="connsiteX178" fmla="*/ 3947648 w 12192000"/>
              <a:gd name="connsiteY178" fmla="*/ 5967634 h 6099082"/>
              <a:gd name="connsiteX179" fmla="*/ 3852966 w 12192000"/>
              <a:gd name="connsiteY179" fmla="*/ 5933533 h 6099082"/>
              <a:gd name="connsiteX180" fmla="*/ 3757902 w 12192000"/>
              <a:gd name="connsiteY180" fmla="*/ 5915816 h 6099082"/>
              <a:gd name="connsiteX181" fmla="*/ 3689131 w 12192000"/>
              <a:gd name="connsiteY181" fmla="*/ 5893526 h 6099082"/>
              <a:gd name="connsiteX182" fmla="*/ 3605116 w 12192000"/>
              <a:gd name="connsiteY182" fmla="*/ 5878285 h 6099082"/>
              <a:gd name="connsiteX183" fmla="*/ 3534629 w 12192000"/>
              <a:gd name="connsiteY183" fmla="*/ 5877715 h 6099082"/>
              <a:gd name="connsiteX184" fmla="*/ 3424135 w 12192000"/>
              <a:gd name="connsiteY184" fmla="*/ 5880382 h 6099082"/>
              <a:gd name="connsiteX185" fmla="*/ 3288877 w 12192000"/>
              <a:gd name="connsiteY185" fmla="*/ 5834280 h 6099082"/>
              <a:gd name="connsiteX186" fmla="*/ 3234202 w 12192000"/>
              <a:gd name="connsiteY186" fmla="*/ 5823991 h 6099082"/>
              <a:gd name="connsiteX187" fmla="*/ 3182763 w 12192000"/>
              <a:gd name="connsiteY187" fmla="*/ 5819229 h 6099082"/>
              <a:gd name="connsiteX188" fmla="*/ 3073604 w 12192000"/>
              <a:gd name="connsiteY188" fmla="*/ 5788558 h 6099082"/>
              <a:gd name="connsiteX189" fmla="*/ 3029216 w 12192000"/>
              <a:gd name="connsiteY189" fmla="*/ 5778459 h 6099082"/>
              <a:gd name="connsiteX190" fmla="*/ 2967110 w 12192000"/>
              <a:gd name="connsiteY190" fmla="*/ 5778651 h 6099082"/>
              <a:gd name="connsiteX191" fmla="*/ 2854140 w 12192000"/>
              <a:gd name="connsiteY191" fmla="*/ 5764553 h 6099082"/>
              <a:gd name="connsiteX192" fmla="*/ 2741360 w 12192000"/>
              <a:gd name="connsiteY192" fmla="*/ 5723403 h 6099082"/>
              <a:gd name="connsiteX193" fmla="*/ 2693543 w 12192000"/>
              <a:gd name="connsiteY193" fmla="*/ 5727405 h 6099082"/>
              <a:gd name="connsiteX194" fmla="*/ 2676398 w 12192000"/>
              <a:gd name="connsiteY194" fmla="*/ 5726453 h 6099082"/>
              <a:gd name="connsiteX195" fmla="*/ 2522279 w 12192000"/>
              <a:gd name="connsiteY195" fmla="*/ 5703782 h 6099082"/>
              <a:gd name="connsiteX196" fmla="*/ 2506847 w 12192000"/>
              <a:gd name="connsiteY196" fmla="*/ 5701305 h 6099082"/>
              <a:gd name="connsiteX197" fmla="*/ 2434456 w 12192000"/>
              <a:gd name="connsiteY197" fmla="*/ 5681112 h 6099082"/>
              <a:gd name="connsiteX198" fmla="*/ 2251948 w 12192000"/>
              <a:gd name="connsiteY198" fmla="*/ 5668538 h 6099082"/>
              <a:gd name="connsiteX199" fmla="*/ 2240710 w 12192000"/>
              <a:gd name="connsiteY199" fmla="*/ 5667014 h 6099082"/>
              <a:gd name="connsiteX200" fmla="*/ 2179556 w 12192000"/>
              <a:gd name="connsiteY200" fmla="*/ 5677111 h 6099082"/>
              <a:gd name="connsiteX201" fmla="*/ 2149267 w 12192000"/>
              <a:gd name="connsiteY201" fmla="*/ 5691399 h 6099082"/>
              <a:gd name="connsiteX202" fmla="*/ 2102021 w 12192000"/>
              <a:gd name="connsiteY202" fmla="*/ 5706259 h 6099082"/>
              <a:gd name="connsiteX203" fmla="*/ 2054013 w 12192000"/>
              <a:gd name="connsiteY203" fmla="*/ 5711784 h 6099082"/>
              <a:gd name="connsiteX204" fmla="*/ 1973429 w 12192000"/>
              <a:gd name="connsiteY204" fmla="*/ 5689303 h 6099082"/>
              <a:gd name="connsiteX205" fmla="*/ 1944092 w 12192000"/>
              <a:gd name="connsiteY205" fmla="*/ 5687017 h 6099082"/>
              <a:gd name="connsiteX206" fmla="*/ 1878748 w 12192000"/>
              <a:gd name="connsiteY206" fmla="*/ 5676159 h 6099082"/>
              <a:gd name="connsiteX207" fmla="*/ 1821596 w 12192000"/>
              <a:gd name="connsiteY207" fmla="*/ 5676920 h 6099082"/>
              <a:gd name="connsiteX208" fmla="*/ 1775684 w 12192000"/>
              <a:gd name="connsiteY208" fmla="*/ 5694257 h 6099082"/>
              <a:gd name="connsiteX209" fmla="*/ 1709006 w 12192000"/>
              <a:gd name="connsiteY209" fmla="*/ 5697685 h 6099082"/>
              <a:gd name="connsiteX210" fmla="*/ 1665950 w 12192000"/>
              <a:gd name="connsiteY210" fmla="*/ 5685113 h 6099082"/>
              <a:gd name="connsiteX211" fmla="*/ 1657188 w 12192000"/>
              <a:gd name="connsiteY211" fmla="*/ 5683399 h 6099082"/>
              <a:gd name="connsiteX212" fmla="*/ 1544598 w 12192000"/>
              <a:gd name="connsiteY212" fmla="*/ 5682634 h 6099082"/>
              <a:gd name="connsiteX213" fmla="*/ 1404006 w 12192000"/>
              <a:gd name="connsiteY213" fmla="*/ 5720546 h 6099082"/>
              <a:gd name="connsiteX214" fmla="*/ 1380762 w 12192000"/>
              <a:gd name="connsiteY214" fmla="*/ 5728549 h 6099082"/>
              <a:gd name="connsiteX215" fmla="*/ 1267411 w 12192000"/>
              <a:gd name="connsiteY215" fmla="*/ 5742455 h 6099082"/>
              <a:gd name="connsiteX216" fmla="*/ 1206641 w 12192000"/>
              <a:gd name="connsiteY216" fmla="*/ 5756553 h 6099082"/>
              <a:gd name="connsiteX217" fmla="*/ 1162823 w 12192000"/>
              <a:gd name="connsiteY217" fmla="*/ 5757315 h 6099082"/>
              <a:gd name="connsiteX218" fmla="*/ 1109865 w 12192000"/>
              <a:gd name="connsiteY218" fmla="*/ 5782270 h 6099082"/>
              <a:gd name="connsiteX219" fmla="*/ 1092527 w 12192000"/>
              <a:gd name="connsiteY219" fmla="*/ 5793130 h 6099082"/>
              <a:gd name="connsiteX220" fmla="*/ 1071762 w 12192000"/>
              <a:gd name="connsiteY220" fmla="*/ 5799607 h 6099082"/>
              <a:gd name="connsiteX221" fmla="*/ 977653 w 12192000"/>
              <a:gd name="connsiteY221" fmla="*/ 5820182 h 6099082"/>
              <a:gd name="connsiteX222" fmla="*/ 960887 w 12192000"/>
              <a:gd name="connsiteY222" fmla="*/ 5831801 h 6099082"/>
              <a:gd name="connsiteX223" fmla="*/ 949646 w 12192000"/>
              <a:gd name="connsiteY223" fmla="*/ 5839042 h 6099082"/>
              <a:gd name="connsiteX224" fmla="*/ 858205 w 12192000"/>
              <a:gd name="connsiteY224" fmla="*/ 5851234 h 6099082"/>
              <a:gd name="connsiteX225" fmla="*/ 801053 w 12192000"/>
              <a:gd name="connsiteY225" fmla="*/ 5885715 h 6099082"/>
              <a:gd name="connsiteX226" fmla="*/ 785432 w 12192000"/>
              <a:gd name="connsiteY226" fmla="*/ 5900384 h 6099082"/>
              <a:gd name="connsiteX227" fmla="*/ 730754 w 12192000"/>
              <a:gd name="connsiteY227" fmla="*/ 5922482 h 6099082"/>
              <a:gd name="connsiteX228" fmla="*/ 546917 w 12192000"/>
              <a:gd name="connsiteY228" fmla="*/ 5964966 h 6099082"/>
              <a:gd name="connsiteX229" fmla="*/ 494337 w 12192000"/>
              <a:gd name="connsiteY229" fmla="*/ 5949915 h 6099082"/>
              <a:gd name="connsiteX230" fmla="*/ 394511 w 12192000"/>
              <a:gd name="connsiteY230" fmla="*/ 5990303 h 6099082"/>
              <a:gd name="connsiteX231" fmla="*/ 307259 w 12192000"/>
              <a:gd name="connsiteY231" fmla="*/ 6013163 h 6099082"/>
              <a:gd name="connsiteX232" fmla="*/ 274873 w 12192000"/>
              <a:gd name="connsiteY232" fmla="*/ 6018690 h 6099082"/>
              <a:gd name="connsiteX233" fmla="*/ 172384 w 12192000"/>
              <a:gd name="connsiteY233" fmla="*/ 6028786 h 6099082"/>
              <a:gd name="connsiteX234" fmla="*/ 119613 w 12192000"/>
              <a:gd name="connsiteY234" fmla="*/ 6051647 h 6099082"/>
              <a:gd name="connsiteX235" fmla="*/ 61197 w 12192000"/>
              <a:gd name="connsiteY235" fmla="*/ 6069150 h 6099082"/>
              <a:gd name="connsiteX236" fmla="*/ 544 w 12192000"/>
              <a:gd name="connsiteY236" fmla="*/ 6073921 h 6099082"/>
              <a:gd name="connsiteX237" fmla="*/ 544 w 12192000"/>
              <a:gd name="connsiteY237" fmla="*/ 5946682 h 6099082"/>
              <a:gd name="connsiteX238" fmla="*/ 0 w 12192000"/>
              <a:gd name="connsiteY238" fmla="*/ 5946682 h 6099082"/>
              <a:gd name="connsiteX239" fmla="*/ 0 w 12192000"/>
              <a:gd name="connsiteY239" fmla="*/ 1335314 h 6099082"/>
              <a:gd name="connsiteX240" fmla="*/ 0 w 12192000"/>
              <a:gd name="connsiteY240" fmla="*/ 873938 h 609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12192000" h="6099082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6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4" y="5758133"/>
                </a:lnTo>
                <a:cubicBezTo>
                  <a:pt x="6321454" y="5760521"/>
                  <a:pt x="6329151" y="5762258"/>
                  <a:pt x="6337047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2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3871824" y="5726642"/>
                </a:moveTo>
                <a:cubicBezTo>
                  <a:pt x="3883350" y="5738834"/>
                  <a:pt x="3895591" y="5748360"/>
                  <a:pt x="3908498" y="5756123"/>
                </a:cubicBezTo>
                <a:lnTo>
                  <a:pt x="3908984" y="5756350"/>
                </a:lnTo>
                <a:lnTo>
                  <a:pt x="3908498" y="5756123"/>
                </a:lnTo>
                <a:cubicBezTo>
                  <a:pt x="3895591" y="5748360"/>
                  <a:pt x="3883351" y="5738834"/>
                  <a:pt x="3871824" y="5726642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5" y="5670301"/>
                </a:cubicBezTo>
                <a:lnTo>
                  <a:pt x="4858238" y="5663787"/>
                </a:lnTo>
                <a:cubicBezTo>
                  <a:pt x="4849944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89" y="5648726"/>
                  <a:pt x="5089161" y="5653107"/>
                </a:cubicBezTo>
                <a:cubicBezTo>
                  <a:pt x="5078018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4" y="5990874"/>
                </a:cubicBezTo>
                <a:cubicBezTo>
                  <a:pt x="6133897" y="5985351"/>
                  <a:pt x="6104368" y="5997733"/>
                  <a:pt x="6074841" y="5987447"/>
                </a:cubicBezTo>
                <a:cubicBezTo>
                  <a:pt x="6065695" y="5984399"/>
                  <a:pt x="6053123" y="5992019"/>
                  <a:pt x="6042072" y="5992399"/>
                </a:cubicBezTo>
                <a:cubicBezTo>
                  <a:pt x="6014449" y="5993351"/>
                  <a:pt x="5986827" y="5993161"/>
                  <a:pt x="5959204" y="5992971"/>
                </a:cubicBezTo>
                <a:cubicBezTo>
                  <a:pt x="5934437" y="5992781"/>
                  <a:pt x="5908718" y="5995447"/>
                  <a:pt x="5884905" y="5990113"/>
                </a:cubicBezTo>
                <a:cubicBezTo>
                  <a:pt x="5859949" y="5984399"/>
                  <a:pt x="5837470" y="5985161"/>
                  <a:pt x="5813275" y="5991637"/>
                </a:cubicBezTo>
                <a:cubicBezTo>
                  <a:pt x="5796701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3" y="6024403"/>
                  <a:pt x="5553045" y="6024403"/>
                </a:cubicBezTo>
                <a:cubicBezTo>
                  <a:pt x="5543518" y="6024403"/>
                  <a:pt x="5533801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49" y="6016022"/>
                  <a:pt x="5339677" y="6016403"/>
                  <a:pt x="5328437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1" y="6027262"/>
                </a:cubicBezTo>
                <a:cubicBezTo>
                  <a:pt x="5044391" y="6043455"/>
                  <a:pt x="5006291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4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01305" y="6092986"/>
                  <a:pt x="4775968" y="6099082"/>
                  <a:pt x="4750439" y="6099082"/>
                </a:cubicBezTo>
                <a:cubicBezTo>
                  <a:pt x="4729865" y="6099082"/>
                  <a:pt x="4709480" y="6092034"/>
                  <a:pt x="4689097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5" y="6058123"/>
                </a:cubicBezTo>
                <a:cubicBezTo>
                  <a:pt x="4513260" y="6059457"/>
                  <a:pt x="4501257" y="6067459"/>
                  <a:pt x="4497067" y="6075649"/>
                </a:cubicBezTo>
                <a:cubicBezTo>
                  <a:pt x="4487731" y="6093938"/>
                  <a:pt x="4474968" y="6097178"/>
                  <a:pt x="4457632" y="6090890"/>
                </a:cubicBezTo>
                <a:cubicBezTo>
                  <a:pt x="4442581" y="6085555"/>
                  <a:pt x="4424103" y="6082890"/>
                  <a:pt x="4413816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5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ln>
            <a:noFill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E12D6AD-7096-45BB-9C02-468B2704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" y="3296010"/>
            <a:ext cx="12191456" cy="2849975"/>
          </a:xfrm>
          <a:custGeom>
            <a:avLst/>
            <a:gdLst>
              <a:gd name="connsiteX0" fmla="*/ 6095524 w 6095524"/>
              <a:gd name="connsiteY0" fmla="*/ 0 h 1424940"/>
              <a:gd name="connsiteX1" fmla="*/ 6095524 w 6095524"/>
              <a:gd name="connsiteY1" fmla="*/ 17431 h 1424940"/>
              <a:gd name="connsiteX2" fmla="*/ 6095524 w 6095524"/>
              <a:gd name="connsiteY2" fmla="*/ 216290 h 1424940"/>
              <a:gd name="connsiteX3" fmla="*/ 6079998 w 6095524"/>
              <a:gd name="connsiteY3" fmla="*/ 230600 h 1424940"/>
              <a:gd name="connsiteX4" fmla="*/ 6012751 w 6095524"/>
              <a:gd name="connsiteY4" fmla="*/ 260699 h 1424940"/>
              <a:gd name="connsiteX5" fmla="*/ 5992749 w 6095524"/>
              <a:gd name="connsiteY5" fmla="*/ 268700 h 1424940"/>
              <a:gd name="connsiteX6" fmla="*/ 5910358 w 6095524"/>
              <a:gd name="connsiteY6" fmla="*/ 320231 h 1424940"/>
              <a:gd name="connsiteX7" fmla="*/ 5835777 w 6095524"/>
              <a:gd name="connsiteY7" fmla="*/ 383953 h 1424940"/>
              <a:gd name="connsiteX8" fmla="*/ 5781008 w 6095524"/>
              <a:gd name="connsiteY8" fmla="*/ 459581 h 1424940"/>
              <a:gd name="connsiteX9" fmla="*/ 5765673 w 6095524"/>
              <a:gd name="connsiteY9" fmla="*/ 477584 h 1424940"/>
              <a:gd name="connsiteX10" fmla="*/ 5723763 w 6095524"/>
              <a:gd name="connsiteY10" fmla="*/ 500158 h 1424940"/>
              <a:gd name="connsiteX11" fmla="*/ 5686711 w 6095524"/>
              <a:gd name="connsiteY11" fmla="*/ 517112 h 1424940"/>
              <a:gd name="connsiteX12" fmla="*/ 5659850 w 6095524"/>
              <a:gd name="connsiteY12" fmla="*/ 535877 h 1424940"/>
              <a:gd name="connsiteX13" fmla="*/ 5637181 w 6095524"/>
              <a:gd name="connsiteY13" fmla="*/ 553117 h 1424940"/>
              <a:gd name="connsiteX14" fmla="*/ 5585841 w 6095524"/>
              <a:gd name="connsiteY14" fmla="*/ 597694 h 1424940"/>
              <a:gd name="connsiteX15" fmla="*/ 5528977 w 6095524"/>
              <a:gd name="connsiteY15" fmla="*/ 635318 h 1424940"/>
              <a:gd name="connsiteX16" fmla="*/ 5483256 w 6095524"/>
              <a:gd name="connsiteY16" fmla="*/ 681419 h 1424940"/>
              <a:gd name="connsiteX17" fmla="*/ 5464397 w 6095524"/>
              <a:gd name="connsiteY17" fmla="*/ 706374 h 1424940"/>
              <a:gd name="connsiteX18" fmla="*/ 5424773 w 6095524"/>
              <a:gd name="connsiteY18" fmla="*/ 723424 h 1424940"/>
              <a:gd name="connsiteX19" fmla="*/ 5381815 w 6095524"/>
              <a:gd name="connsiteY19" fmla="*/ 750094 h 1424940"/>
              <a:gd name="connsiteX20" fmla="*/ 5351335 w 6095524"/>
              <a:gd name="connsiteY20" fmla="*/ 776573 h 1424940"/>
              <a:gd name="connsiteX21" fmla="*/ 5327809 w 6095524"/>
              <a:gd name="connsiteY21" fmla="*/ 794290 h 1424940"/>
              <a:gd name="connsiteX22" fmla="*/ 5294566 w 6095524"/>
              <a:gd name="connsiteY22" fmla="*/ 812102 h 1424940"/>
              <a:gd name="connsiteX23" fmla="*/ 5261229 w 6095524"/>
              <a:gd name="connsiteY23" fmla="*/ 835438 h 1424940"/>
              <a:gd name="connsiteX24" fmla="*/ 5245037 w 6095524"/>
              <a:gd name="connsiteY24" fmla="*/ 849821 h 1424940"/>
              <a:gd name="connsiteX25" fmla="*/ 5213699 w 6095524"/>
              <a:gd name="connsiteY25" fmla="*/ 873728 h 1424940"/>
              <a:gd name="connsiteX26" fmla="*/ 5181409 w 6095524"/>
              <a:gd name="connsiteY26" fmla="*/ 896017 h 1424940"/>
              <a:gd name="connsiteX27" fmla="*/ 5120735 w 6095524"/>
              <a:gd name="connsiteY27" fmla="*/ 921544 h 1424940"/>
              <a:gd name="connsiteX28" fmla="*/ 5065490 w 6095524"/>
              <a:gd name="connsiteY28" fmla="*/ 959072 h 1424940"/>
              <a:gd name="connsiteX29" fmla="*/ 5021675 w 6095524"/>
              <a:gd name="connsiteY29" fmla="*/ 986504 h 1424940"/>
              <a:gd name="connsiteX30" fmla="*/ 4996148 w 6095524"/>
              <a:gd name="connsiteY30" fmla="*/ 1004507 h 1424940"/>
              <a:gd name="connsiteX31" fmla="*/ 4949285 w 6095524"/>
              <a:gd name="connsiteY31" fmla="*/ 1044702 h 1424940"/>
              <a:gd name="connsiteX32" fmla="*/ 4876609 w 6095524"/>
              <a:gd name="connsiteY32" fmla="*/ 1086993 h 1424940"/>
              <a:gd name="connsiteX33" fmla="*/ 4832699 w 6095524"/>
              <a:gd name="connsiteY33" fmla="*/ 1109853 h 1424940"/>
              <a:gd name="connsiteX34" fmla="*/ 4738211 w 6095524"/>
              <a:gd name="connsiteY34" fmla="*/ 1144334 h 1424940"/>
              <a:gd name="connsiteX35" fmla="*/ 4707731 w 6095524"/>
              <a:gd name="connsiteY35" fmla="*/ 1156621 h 1424940"/>
              <a:gd name="connsiteX36" fmla="*/ 4672870 w 6095524"/>
              <a:gd name="connsiteY36" fmla="*/ 1164717 h 1424940"/>
              <a:gd name="connsiteX37" fmla="*/ 4616863 w 6095524"/>
              <a:gd name="connsiteY37" fmla="*/ 1183862 h 1424940"/>
              <a:gd name="connsiteX38" fmla="*/ 4507516 w 6095524"/>
              <a:gd name="connsiteY38" fmla="*/ 1216819 h 1424940"/>
              <a:gd name="connsiteX39" fmla="*/ 4483513 w 6095524"/>
              <a:gd name="connsiteY39" fmla="*/ 1221867 h 1424940"/>
              <a:gd name="connsiteX40" fmla="*/ 4422362 w 6095524"/>
              <a:gd name="connsiteY40" fmla="*/ 1243108 h 1424940"/>
              <a:gd name="connsiteX41" fmla="*/ 4385691 w 6095524"/>
              <a:gd name="connsiteY41" fmla="*/ 1257395 h 1424940"/>
              <a:gd name="connsiteX42" fmla="*/ 4355306 w 6095524"/>
              <a:gd name="connsiteY42" fmla="*/ 1265587 h 1424940"/>
              <a:gd name="connsiteX43" fmla="*/ 4328446 w 6095524"/>
              <a:gd name="connsiteY43" fmla="*/ 1269397 h 1424940"/>
              <a:gd name="connsiteX44" fmla="*/ 4257770 w 6095524"/>
              <a:gd name="connsiteY44" fmla="*/ 1288256 h 1424940"/>
              <a:gd name="connsiteX45" fmla="*/ 4229576 w 6095524"/>
              <a:gd name="connsiteY45" fmla="*/ 1295686 h 1424940"/>
              <a:gd name="connsiteX46" fmla="*/ 4156424 w 6095524"/>
              <a:gd name="connsiteY46" fmla="*/ 1321213 h 1424940"/>
              <a:gd name="connsiteX47" fmla="*/ 4094416 w 6095524"/>
              <a:gd name="connsiteY47" fmla="*/ 1338072 h 1424940"/>
              <a:gd name="connsiteX48" fmla="*/ 4068509 w 6095524"/>
              <a:gd name="connsiteY48" fmla="*/ 1346168 h 1424940"/>
              <a:gd name="connsiteX49" fmla="*/ 4009263 w 6095524"/>
              <a:gd name="connsiteY49" fmla="*/ 1359694 h 1424940"/>
              <a:gd name="connsiteX50" fmla="*/ 3975735 w 6095524"/>
              <a:gd name="connsiteY50" fmla="*/ 1369219 h 1424940"/>
              <a:gd name="connsiteX51" fmla="*/ 3893915 w 6095524"/>
              <a:gd name="connsiteY51" fmla="*/ 1379982 h 1424940"/>
              <a:gd name="connsiteX52" fmla="*/ 3809428 w 6095524"/>
              <a:gd name="connsiteY52" fmla="*/ 1390364 h 1424940"/>
              <a:gd name="connsiteX53" fmla="*/ 3763042 w 6095524"/>
              <a:gd name="connsiteY53" fmla="*/ 1393793 h 1424940"/>
              <a:gd name="connsiteX54" fmla="*/ 3722561 w 6095524"/>
              <a:gd name="connsiteY54" fmla="*/ 1399223 h 1424940"/>
              <a:gd name="connsiteX55" fmla="*/ 3687318 w 6095524"/>
              <a:gd name="connsiteY55" fmla="*/ 1402652 h 1424940"/>
              <a:gd name="connsiteX56" fmla="*/ 3631216 w 6095524"/>
              <a:gd name="connsiteY56" fmla="*/ 1409605 h 1424940"/>
              <a:gd name="connsiteX57" fmla="*/ 3607880 w 6095524"/>
              <a:gd name="connsiteY57" fmla="*/ 1411415 h 1424940"/>
              <a:gd name="connsiteX58" fmla="*/ 3552825 w 6095524"/>
              <a:gd name="connsiteY58" fmla="*/ 1411319 h 1424940"/>
              <a:gd name="connsiteX59" fmla="*/ 3533680 w 6095524"/>
              <a:gd name="connsiteY59" fmla="*/ 1410367 h 1424940"/>
              <a:gd name="connsiteX60" fmla="*/ 3496818 w 6095524"/>
              <a:gd name="connsiteY60" fmla="*/ 1398556 h 1424940"/>
              <a:gd name="connsiteX61" fmla="*/ 3492437 w 6095524"/>
              <a:gd name="connsiteY61" fmla="*/ 1397699 h 1424940"/>
              <a:gd name="connsiteX62" fmla="*/ 3468243 w 6095524"/>
              <a:gd name="connsiteY62" fmla="*/ 1393031 h 1424940"/>
              <a:gd name="connsiteX63" fmla="*/ 3455003 w 6095524"/>
              <a:gd name="connsiteY63" fmla="*/ 1391507 h 1424940"/>
              <a:gd name="connsiteX64" fmla="*/ 3404711 w 6095524"/>
              <a:gd name="connsiteY64" fmla="*/ 1381792 h 1424940"/>
              <a:gd name="connsiteX65" fmla="*/ 3375756 w 6095524"/>
              <a:gd name="connsiteY65" fmla="*/ 1377220 h 1424940"/>
              <a:gd name="connsiteX66" fmla="*/ 3352324 w 6095524"/>
              <a:gd name="connsiteY66" fmla="*/ 1377887 h 1424940"/>
              <a:gd name="connsiteX67" fmla="*/ 3311176 w 6095524"/>
              <a:gd name="connsiteY67" fmla="*/ 1378744 h 1424940"/>
              <a:gd name="connsiteX68" fmla="*/ 3298031 w 6095524"/>
              <a:gd name="connsiteY68" fmla="*/ 1380935 h 1424940"/>
              <a:gd name="connsiteX69" fmla="*/ 3238595 w 6095524"/>
              <a:gd name="connsiteY69" fmla="*/ 1374648 h 1424940"/>
              <a:gd name="connsiteX70" fmla="*/ 3204686 w 6095524"/>
              <a:gd name="connsiteY70" fmla="*/ 1374172 h 1424940"/>
              <a:gd name="connsiteX71" fmla="*/ 3166491 w 6095524"/>
              <a:gd name="connsiteY71" fmla="*/ 1366361 h 1424940"/>
              <a:gd name="connsiteX72" fmla="*/ 3155347 w 6095524"/>
              <a:gd name="connsiteY72" fmla="*/ 1366742 h 1424940"/>
              <a:gd name="connsiteX73" fmla="*/ 3142869 w 6095524"/>
              <a:gd name="connsiteY73" fmla="*/ 1367409 h 1424940"/>
              <a:gd name="connsiteX74" fmla="*/ 3104578 w 6095524"/>
              <a:gd name="connsiteY74" fmla="*/ 1367981 h 1424940"/>
              <a:gd name="connsiteX75" fmla="*/ 3081337 w 6095524"/>
              <a:gd name="connsiteY75" fmla="*/ 1370838 h 1424940"/>
              <a:gd name="connsiteX76" fmla="*/ 3037047 w 6095524"/>
              <a:gd name="connsiteY76" fmla="*/ 1369124 h 1424940"/>
              <a:gd name="connsiteX77" fmla="*/ 3020663 w 6095524"/>
              <a:gd name="connsiteY77" fmla="*/ 1371600 h 1424940"/>
              <a:gd name="connsiteX78" fmla="*/ 2979230 w 6095524"/>
              <a:gd name="connsiteY78" fmla="*/ 1371886 h 1424940"/>
              <a:gd name="connsiteX79" fmla="*/ 2942082 w 6095524"/>
              <a:gd name="connsiteY79" fmla="*/ 1370457 h 1424940"/>
              <a:gd name="connsiteX80" fmla="*/ 2906268 w 6095524"/>
              <a:gd name="connsiteY80" fmla="*/ 1371219 h 1424940"/>
              <a:gd name="connsiteX81" fmla="*/ 2880646 w 6095524"/>
              <a:gd name="connsiteY81" fmla="*/ 1374362 h 1424940"/>
              <a:gd name="connsiteX82" fmla="*/ 2852833 w 6095524"/>
              <a:gd name="connsiteY82" fmla="*/ 1376267 h 1424940"/>
              <a:gd name="connsiteX83" fmla="*/ 2776157 w 6095524"/>
              <a:gd name="connsiteY83" fmla="*/ 1387602 h 1424940"/>
              <a:gd name="connsiteX84" fmla="*/ 2761965 w 6095524"/>
              <a:gd name="connsiteY84" fmla="*/ 1384840 h 1424940"/>
              <a:gd name="connsiteX85" fmla="*/ 2681383 w 6095524"/>
              <a:gd name="connsiteY85" fmla="*/ 1382268 h 1424940"/>
              <a:gd name="connsiteX86" fmla="*/ 2663857 w 6095524"/>
              <a:gd name="connsiteY86" fmla="*/ 1382459 h 1424940"/>
              <a:gd name="connsiteX87" fmla="*/ 2616803 w 6095524"/>
              <a:gd name="connsiteY87" fmla="*/ 1371219 h 1424940"/>
              <a:gd name="connsiteX88" fmla="*/ 2544223 w 6095524"/>
              <a:gd name="connsiteY88" fmla="*/ 1389031 h 1424940"/>
              <a:gd name="connsiteX89" fmla="*/ 2476309 w 6095524"/>
              <a:gd name="connsiteY89" fmla="*/ 1411319 h 1424940"/>
              <a:gd name="connsiteX90" fmla="*/ 2467737 w 6095524"/>
              <a:gd name="connsiteY90" fmla="*/ 1414177 h 1424940"/>
              <a:gd name="connsiteX91" fmla="*/ 2443353 w 6095524"/>
              <a:gd name="connsiteY91" fmla="*/ 1419035 h 1424940"/>
              <a:gd name="connsiteX92" fmla="*/ 2413159 w 6095524"/>
              <a:gd name="connsiteY92" fmla="*/ 1420749 h 1424940"/>
              <a:gd name="connsiteX93" fmla="*/ 2374868 w 6095524"/>
              <a:gd name="connsiteY93" fmla="*/ 1424940 h 1424940"/>
              <a:gd name="connsiteX94" fmla="*/ 2344198 w 6095524"/>
              <a:gd name="connsiteY94" fmla="*/ 1419701 h 1424940"/>
              <a:gd name="connsiteX95" fmla="*/ 2301335 w 6095524"/>
              <a:gd name="connsiteY95" fmla="*/ 1411891 h 1424940"/>
              <a:gd name="connsiteX96" fmla="*/ 2260949 w 6095524"/>
              <a:gd name="connsiteY96" fmla="*/ 1404461 h 1424940"/>
              <a:gd name="connsiteX97" fmla="*/ 2248186 w 6095524"/>
              <a:gd name="connsiteY97" fmla="*/ 1413224 h 1424940"/>
              <a:gd name="connsiteX98" fmla="*/ 2228469 w 6095524"/>
              <a:gd name="connsiteY98" fmla="*/ 1420844 h 1424940"/>
              <a:gd name="connsiteX99" fmla="*/ 2206562 w 6095524"/>
              <a:gd name="connsiteY99" fmla="*/ 1411700 h 1424940"/>
              <a:gd name="connsiteX100" fmla="*/ 2155317 w 6095524"/>
              <a:gd name="connsiteY100" fmla="*/ 1392746 h 1424940"/>
              <a:gd name="connsiteX101" fmla="*/ 2122932 w 6095524"/>
              <a:gd name="connsiteY101" fmla="*/ 1391888 h 1424940"/>
              <a:gd name="connsiteX102" fmla="*/ 2052542 w 6095524"/>
              <a:gd name="connsiteY102" fmla="*/ 1383792 h 1424940"/>
              <a:gd name="connsiteX103" fmla="*/ 2006537 w 6095524"/>
              <a:gd name="connsiteY103" fmla="*/ 1372267 h 1424940"/>
              <a:gd name="connsiteX104" fmla="*/ 1973486 w 6095524"/>
              <a:gd name="connsiteY104" fmla="*/ 1359218 h 1424940"/>
              <a:gd name="connsiteX105" fmla="*/ 1926146 w 6095524"/>
              <a:gd name="connsiteY105" fmla="*/ 1342168 h 1424940"/>
              <a:gd name="connsiteX106" fmla="*/ 1878616 w 6095524"/>
              <a:gd name="connsiteY106" fmla="*/ 1333310 h 1424940"/>
              <a:gd name="connsiteX107" fmla="*/ 1844231 w 6095524"/>
              <a:gd name="connsiteY107" fmla="*/ 1322165 h 1424940"/>
              <a:gd name="connsiteX108" fmla="*/ 1802225 w 6095524"/>
              <a:gd name="connsiteY108" fmla="*/ 1314545 h 1424940"/>
              <a:gd name="connsiteX109" fmla="*/ 1766983 w 6095524"/>
              <a:gd name="connsiteY109" fmla="*/ 1314260 h 1424940"/>
              <a:gd name="connsiteX110" fmla="*/ 1711738 w 6095524"/>
              <a:gd name="connsiteY110" fmla="*/ 1315593 h 1424940"/>
              <a:gd name="connsiteX111" fmla="*/ 1644111 w 6095524"/>
              <a:gd name="connsiteY111" fmla="*/ 1292543 h 1424940"/>
              <a:gd name="connsiteX112" fmla="*/ 1616774 w 6095524"/>
              <a:gd name="connsiteY112" fmla="*/ 1287399 h 1424940"/>
              <a:gd name="connsiteX113" fmla="*/ 1591056 w 6095524"/>
              <a:gd name="connsiteY113" fmla="*/ 1285018 h 1424940"/>
              <a:gd name="connsiteX114" fmla="*/ 1536478 w 6095524"/>
              <a:gd name="connsiteY114" fmla="*/ 1269683 h 1424940"/>
              <a:gd name="connsiteX115" fmla="*/ 1514285 w 6095524"/>
              <a:gd name="connsiteY115" fmla="*/ 1264634 h 1424940"/>
              <a:gd name="connsiteX116" fmla="*/ 1483233 w 6095524"/>
              <a:gd name="connsiteY116" fmla="*/ 1264730 h 1424940"/>
              <a:gd name="connsiteX117" fmla="*/ 1426750 w 6095524"/>
              <a:gd name="connsiteY117" fmla="*/ 1257681 h 1424940"/>
              <a:gd name="connsiteX118" fmla="*/ 1370362 w 6095524"/>
              <a:gd name="connsiteY118" fmla="*/ 1237107 h 1424940"/>
              <a:gd name="connsiteX119" fmla="*/ 1346454 w 6095524"/>
              <a:gd name="connsiteY119" fmla="*/ 1239107 h 1424940"/>
              <a:gd name="connsiteX120" fmla="*/ 1337882 w 6095524"/>
              <a:gd name="connsiteY120" fmla="*/ 1238631 h 1424940"/>
              <a:gd name="connsiteX121" fmla="*/ 1260825 w 6095524"/>
              <a:gd name="connsiteY121" fmla="*/ 1227296 h 1424940"/>
              <a:gd name="connsiteX122" fmla="*/ 1253109 w 6095524"/>
              <a:gd name="connsiteY122" fmla="*/ 1226058 h 1424940"/>
              <a:gd name="connsiteX123" fmla="*/ 1216915 w 6095524"/>
              <a:gd name="connsiteY123" fmla="*/ 1215962 h 1424940"/>
              <a:gd name="connsiteX124" fmla="*/ 1125664 w 6095524"/>
              <a:gd name="connsiteY124" fmla="*/ 1209675 h 1424940"/>
              <a:gd name="connsiteX125" fmla="*/ 1120045 w 6095524"/>
              <a:gd name="connsiteY125" fmla="*/ 1208913 h 1424940"/>
              <a:gd name="connsiteX126" fmla="*/ 1089469 w 6095524"/>
              <a:gd name="connsiteY126" fmla="*/ 1213961 h 1424940"/>
              <a:gd name="connsiteX127" fmla="*/ 1074325 w 6095524"/>
              <a:gd name="connsiteY127" fmla="*/ 1221105 h 1424940"/>
              <a:gd name="connsiteX128" fmla="*/ 1050703 w 6095524"/>
              <a:gd name="connsiteY128" fmla="*/ 1228535 h 1424940"/>
              <a:gd name="connsiteX129" fmla="*/ 1026700 w 6095524"/>
              <a:gd name="connsiteY129" fmla="*/ 1231297 h 1424940"/>
              <a:gd name="connsiteX130" fmla="*/ 986409 w 6095524"/>
              <a:gd name="connsiteY130" fmla="*/ 1220057 h 1424940"/>
              <a:gd name="connsiteX131" fmla="*/ 971741 w 6095524"/>
              <a:gd name="connsiteY131" fmla="*/ 1218914 h 1424940"/>
              <a:gd name="connsiteX132" fmla="*/ 939070 w 6095524"/>
              <a:gd name="connsiteY132" fmla="*/ 1213485 h 1424940"/>
              <a:gd name="connsiteX133" fmla="*/ 910495 w 6095524"/>
              <a:gd name="connsiteY133" fmla="*/ 1213866 h 1424940"/>
              <a:gd name="connsiteX134" fmla="*/ 887540 w 6095524"/>
              <a:gd name="connsiteY134" fmla="*/ 1222534 h 1424940"/>
              <a:gd name="connsiteX135" fmla="*/ 854202 w 6095524"/>
              <a:gd name="connsiteY135" fmla="*/ 1224248 h 1424940"/>
              <a:gd name="connsiteX136" fmla="*/ 832675 w 6095524"/>
              <a:gd name="connsiteY136" fmla="*/ 1217962 h 1424940"/>
              <a:gd name="connsiteX137" fmla="*/ 828294 w 6095524"/>
              <a:gd name="connsiteY137" fmla="*/ 1217105 h 1424940"/>
              <a:gd name="connsiteX138" fmla="*/ 772001 w 6095524"/>
              <a:gd name="connsiteY138" fmla="*/ 1216723 h 1424940"/>
              <a:gd name="connsiteX139" fmla="*/ 701707 w 6095524"/>
              <a:gd name="connsiteY139" fmla="*/ 1235678 h 1424940"/>
              <a:gd name="connsiteX140" fmla="*/ 690086 w 6095524"/>
              <a:gd name="connsiteY140" fmla="*/ 1239679 h 1424940"/>
              <a:gd name="connsiteX141" fmla="*/ 633412 w 6095524"/>
              <a:gd name="connsiteY141" fmla="*/ 1246632 h 1424940"/>
              <a:gd name="connsiteX142" fmla="*/ 603028 w 6095524"/>
              <a:gd name="connsiteY142" fmla="*/ 1253681 h 1424940"/>
              <a:gd name="connsiteX143" fmla="*/ 581120 w 6095524"/>
              <a:gd name="connsiteY143" fmla="*/ 1254062 h 1424940"/>
              <a:gd name="connsiteX144" fmla="*/ 554642 w 6095524"/>
              <a:gd name="connsiteY144" fmla="*/ 1266539 h 1424940"/>
              <a:gd name="connsiteX145" fmla="*/ 545973 w 6095524"/>
              <a:gd name="connsiteY145" fmla="*/ 1271969 h 1424940"/>
              <a:gd name="connsiteX146" fmla="*/ 535591 w 6095524"/>
              <a:gd name="connsiteY146" fmla="*/ 1275207 h 1424940"/>
              <a:gd name="connsiteX147" fmla="*/ 488538 w 6095524"/>
              <a:gd name="connsiteY147" fmla="*/ 1285494 h 1424940"/>
              <a:gd name="connsiteX148" fmla="*/ 480155 w 6095524"/>
              <a:gd name="connsiteY148" fmla="*/ 1291304 h 1424940"/>
              <a:gd name="connsiteX149" fmla="*/ 474535 w 6095524"/>
              <a:gd name="connsiteY149" fmla="*/ 1294924 h 1424940"/>
              <a:gd name="connsiteX150" fmla="*/ 428816 w 6095524"/>
              <a:gd name="connsiteY150" fmla="*/ 1301020 h 1424940"/>
              <a:gd name="connsiteX151" fmla="*/ 400241 w 6095524"/>
              <a:gd name="connsiteY151" fmla="*/ 1318260 h 1424940"/>
              <a:gd name="connsiteX152" fmla="*/ 392431 w 6095524"/>
              <a:gd name="connsiteY152" fmla="*/ 1325594 h 1424940"/>
              <a:gd name="connsiteX153" fmla="*/ 365093 w 6095524"/>
              <a:gd name="connsiteY153" fmla="*/ 1336643 h 1424940"/>
              <a:gd name="connsiteX154" fmla="*/ 273177 w 6095524"/>
              <a:gd name="connsiteY154" fmla="*/ 1357884 h 1424940"/>
              <a:gd name="connsiteX155" fmla="*/ 246888 w 6095524"/>
              <a:gd name="connsiteY155" fmla="*/ 1350359 h 1424940"/>
              <a:gd name="connsiteX156" fmla="*/ 196977 w 6095524"/>
              <a:gd name="connsiteY156" fmla="*/ 1370552 h 1424940"/>
              <a:gd name="connsiteX157" fmla="*/ 153352 w 6095524"/>
              <a:gd name="connsiteY157" fmla="*/ 1381982 h 1424940"/>
              <a:gd name="connsiteX158" fmla="*/ 137160 w 6095524"/>
              <a:gd name="connsiteY158" fmla="*/ 1384745 h 1424940"/>
              <a:gd name="connsiteX159" fmla="*/ 85917 w 6095524"/>
              <a:gd name="connsiteY159" fmla="*/ 1389793 h 1424940"/>
              <a:gd name="connsiteX160" fmla="*/ 59532 w 6095524"/>
              <a:gd name="connsiteY160" fmla="*/ 1401223 h 1424940"/>
              <a:gd name="connsiteX161" fmla="*/ 30325 w 6095524"/>
              <a:gd name="connsiteY161" fmla="*/ 1409974 h 1424940"/>
              <a:gd name="connsiteX162" fmla="*/ 0 w 6095524"/>
              <a:gd name="connsiteY162" fmla="*/ 1412360 h 1424940"/>
              <a:gd name="connsiteX163" fmla="*/ 0 w 6095524"/>
              <a:gd name="connsiteY163" fmla="*/ 1058622 h 1424940"/>
              <a:gd name="connsiteX164" fmla="*/ 17145 w 6095524"/>
              <a:gd name="connsiteY164" fmla="*/ 1060228 h 1424940"/>
              <a:gd name="connsiteX165" fmla="*/ 44672 w 6095524"/>
              <a:gd name="connsiteY165" fmla="*/ 1066324 h 1424940"/>
              <a:gd name="connsiteX166" fmla="*/ 84677 w 6095524"/>
              <a:gd name="connsiteY166" fmla="*/ 1076230 h 1424940"/>
              <a:gd name="connsiteX167" fmla="*/ 132017 w 6095524"/>
              <a:gd name="connsiteY167" fmla="*/ 1064990 h 1424940"/>
              <a:gd name="connsiteX168" fmla="*/ 136779 w 6095524"/>
              <a:gd name="connsiteY168" fmla="*/ 1060323 h 1424940"/>
              <a:gd name="connsiteX169" fmla="*/ 187547 w 6095524"/>
              <a:gd name="connsiteY169" fmla="*/ 1049179 h 1424940"/>
              <a:gd name="connsiteX170" fmla="*/ 270891 w 6095524"/>
              <a:gd name="connsiteY170" fmla="*/ 1036415 h 1424940"/>
              <a:gd name="connsiteX171" fmla="*/ 276320 w 6095524"/>
              <a:gd name="connsiteY171" fmla="*/ 1035558 h 1424940"/>
              <a:gd name="connsiteX172" fmla="*/ 323755 w 6095524"/>
              <a:gd name="connsiteY172" fmla="*/ 1061561 h 1424940"/>
              <a:gd name="connsiteX173" fmla="*/ 361855 w 6095524"/>
              <a:gd name="connsiteY173" fmla="*/ 1057942 h 1424940"/>
              <a:gd name="connsiteX174" fmla="*/ 379571 w 6095524"/>
              <a:gd name="connsiteY174" fmla="*/ 1039939 h 1424940"/>
              <a:gd name="connsiteX175" fmla="*/ 430530 w 6095524"/>
              <a:gd name="connsiteY175" fmla="*/ 1025747 h 1424940"/>
              <a:gd name="connsiteX176" fmla="*/ 493300 w 6095524"/>
              <a:gd name="connsiteY176" fmla="*/ 1027176 h 1424940"/>
              <a:gd name="connsiteX177" fmla="*/ 537782 w 6095524"/>
              <a:gd name="connsiteY177" fmla="*/ 1025366 h 1424940"/>
              <a:gd name="connsiteX178" fmla="*/ 562166 w 6095524"/>
              <a:gd name="connsiteY178" fmla="*/ 1015746 h 1424940"/>
              <a:gd name="connsiteX179" fmla="*/ 579596 w 6095524"/>
              <a:gd name="connsiteY179" fmla="*/ 1016699 h 1424940"/>
              <a:gd name="connsiteX180" fmla="*/ 612362 w 6095524"/>
              <a:gd name="connsiteY180" fmla="*/ 1023557 h 1424940"/>
              <a:gd name="connsiteX181" fmla="*/ 716090 w 6095524"/>
              <a:gd name="connsiteY181" fmla="*/ 1031653 h 1424940"/>
              <a:gd name="connsiteX182" fmla="*/ 758381 w 6095524"/>
              <a:gd name="connsiteY182" fmla="*/ 1018985 h 1424940"/>
              <a:gd name="connsiteX183" fmla="*/ 771049 w 6095524"/>
              <a:gd name="connsiteY183" fmla="*/ 1018699 h 1424940"/>
              <a:gd name="connsiteX184" fmla="*/ 799433 w 6095524"/>
              <a:gd name="connsiteY184" fmla="*/ 1023652 h 1424940"/>
              <a:gd name="connsiteX185" fmla="*/ 858012 w 6095524"/>
              <a:gd name="connsiteY185" fmla="*/ 1020318 h 1424940"/>
              <a:gd name="connsiteX186" fmla="*/ 879634 w 6095524"/>
              <a:gd name="connsiteY186" fmla="*/ 1015270 h 1424940"/>
              <a:gd name="connsiteX187" fmla="*/ 891635 w 6095524"/>
              <a:gd name="connsiteY187" fmla="*/ 1012031 h 1424940"/>
              <a:gd name="connsiteX188" fmla="*/ 953262 w 6095524"/>
              <a:gd name="connsiteY188" fmla="*/ 1003078 h 1424940"/>
              <a:gd name="connsiteX189" fmla="*/ 980694 w 6095524"/>
              <a:gd name="connsiteY189" fmla="*/ 993458 h 1424940"/>
              <a:gd name="connsiteX190" fmla="*/ 988124 w 6095524"/>
              <a:gd name="connsiteY190" fmla="*/ 992029 h 1424940"/>
              <a:gd name="connsiteX191" fmla="*/ 1028795 w 6095524"/>
              <a:gd name="connsiteY191" fmla="*/ 996029 h 1424940"/>
              <a:gd name="connsiteX192" fmla="*/ 1059275 w 6095524"/>
              <a:gd name="connsiteY192" fmla="*/ 1011555 h 1424940"/>
              <a:gd name="connsiteX193" fmla="*/ 1065181 w 6095524"/>
              <a:gd name="connsiteY193" fmla="*/ 1016794 h 1424940"/>
              <a:gd name="connsiteX194" fmla="*/ 1150144 w 6095524"/>
              <a:gd name="connsiteY194" fmla="*/ 1014984 h 1424940"/>
              <a:gd name="connsiteX195" fmla="*/ 1163193 w 6095524"/>
              <a:gd name="connsiteY195" fmla="*/ 1012793 h 1424940"/>
              <a:gd name="connsiteX196" fmla="*/ 1226249 w 6095524"/>
              <a:gd name="connsiteY196" fmla="*/ 1021937 h 1424940"/>
              <a:gd name="connsiteX197" fmla="*/ 1244632 w 6095524"/>
              <a:gd name="connsiteY197" fmla="*/ 1023747 h 1424940"/>
              <a:gd name="connsiteX198" fmla="*/ 1310545 w 6095524"/>
              <a:gd name="connsiteY198" fmla="*/ 1031939 h 1424940"/>
              <a:gd name="connsiteX199" fmla="*/ 1319879 w 6095524"/>
              <a:gd name="connsiteY199" fmla="*/ 1024319 h 1424940"/>
              <a:gd name="connsiteX200" fmla="*/ 1346740 w 6095524"/>
              <a:gd name="connsiteY200" fmla="*/ 1005173 h 1424940"/>
              <a:gd name="connsiteX201" fmla="*/ 1399699 w 6095524"/>
              <a:gd name="connsiteY201" fmla="*/ 988219 h 1424940"/>
              <a:gd name="connsiteX202" fmla="*/ 1414082 w 6095524"/>
              <a:gd name="connsiteY202" fmla="*/ 989171 h 1424940"/>
              <a:gd name="connsiteX203" fmla="*/ 1450467 w 6095524"/>
              <a:gd name="connsiteY203" fmla="*/ 1017461 h 1424940"/>
              <a:gd name="connsiteX204" fmla="*/ 1468184 w 6095524"/>
              <a:gd name="connsiteY204" fmla="*/ 1028795 h 1424940"/>
              <a:gd name="connsiteX205" fmla="*/ 1518476 w 6095524"/>
              <a:gd name="connsiteY205" fmla="*/ 1049655 h 1424940"/>
              <a:gd name="connsiteX206" fmla="*/ 1522667 w 6095524"/>
              <a:gd name="connsiteY206" fmla="*/ 1053465 h 1424940"/>
              <a:gd name="connsiteX207" fmla="*/ 1559814 w 6095524"/>
              <a:gd name="connsiteY207" fmla="*/ 1098709 h 1424940"/>
              <a:gd name="connsiteX208" fmla="*/ 1568196 w 6095524"/>
              <a:gd name="connsiteY208" fmla="*/ 1106424 h 1424940"/>
              <a:gd name="connsiteX209" fmla="*/ 1578293 w 6095524"/>
              <a:gd name="connsiteY209" fmla="*/ 1118426 h 1424940"/>
              <a:gd name="connsiteX210" fmla="*/ 1609820 w 6095524"/>
              <a:gd name="connsiteY210" fmla="*/ 1141667 h 1424940"/>
              <a:gd name="connsiteX211" fmla="*/ 1648873 w 6095524"/>
              <a:gd name="connsiteY211" fmla="*/ 1149096 h 1424940"/>
              <a:gd name="connsiteX212" fmla="*/ 1696022 w 6095524"/>
              <a:gd name="connsiteY212" fmla="*/ 1160431 h 1424940"/>
              <a:gd name="connsiteX213" fmla="*/ 1715739 w 6095524"/>
              <a:gd name="connsiteY213" fmla="*/ 1168051 h 1424940"/>
              <a:gd name="connsiteX214" fmla="*/ 1768602 w 6095524"/>
              <a:gd name="connsiteY214" fmla="*/ 1182529 h 1424940"/>
              <a:gd name="connsiteX215" fmla="*/ 1806321 w 6095524"/>
              <a:gd name="connsiteY215" fmla="*/ 1194721 h 1424940"/>
              <a:gd name="connsiteX216" fmla="*/ 1860709 w 6095524"/>
              <a:gd name="connsiteY216" fmla="*/ 1201865 h 1424940"/>
              <a:gd name="connsiteX217" fmla="*/ 1887093 w 6095524"/>
              <a:gd name="connsiteY217" fmla="*/ 1202150 h 1424940"/>
              <a:gd name="connsiteX218" fmla="*/ 1935575 w 6095524"/>
              <a:gd name="connsiteY218" fmla="*/ 1238726 h 1424940"/>
              <a:gd name="connsiteX219" fmla="*/ 1974247 w 6095524"/>
              <a:gd name="connsiteY219" fmla="*/ 1262920 h 1424940"/>
              <a:gd name="connsiteX220" fmla="*/ 2014919 w 6095524"/>
              <a:gd name="connsiteY220" fmla="*/ 1251204 h 1424940"/>
              <a:gd name="connsiteX221" fmla="*/ 2025968 w 6095524"/>
              <a:gd name="connsiteY221" fmla="*/ 1240155 h 1424940"/>
              <a:gd name="connsiteX222" fmla="*/ 2092643 w 6095524"/>
              <a:gd name="connsiteY222" fmla="*/ 1229678 h 1424940"/>
              <a:gd name="connsiteX223" fmla="*/ 2187893 w 6095524"/>
              <a:gd name="connsiteY223" fmla="*/ 1229297 h 1424940"/>
              <a:gd name="connsiteX224" fmla="*/ 2346294 w 6095524"/>
              <a:gd name="connsiteY224" fmla="*/ 1205484 h 1424940"/>
              <a:gd name="connsiteX225" fmla="*/ 2373916 w 6095524"/>
              <a:gd name="connsiteY225" fmla="*/ 1194435 h 1424940"/>
              <a:gd name="connsiteX226" fmla="*/ 2404967 w 6095524"/>
              <a:gd name="connsiteY226" fmla="*/ 1191673 h 1424940"/>
              <a:gd name="connsiteX227" fmla="*/ 2416874 w 6095524"/>
              <a:gd name="connsiteY227" fmla="*/ 1198436 h 1424940"/>
              <a:gd name="connsiteX228" fmla="*/ 2468975 w 6095524"/>
              <a:gd name="connsiteY228" fmla="*/ 1208532 h 1424940"/>
              <a:gd name="connsiteX229" fmla="*/ 2478882 w 6095524"/>
              <a:gd name="connsiteY229" fmla="*/ 1208723 h 1424940"/>
              <a:gd name="connsiteX230" fmla="*/ 2512791 w 6095524"/>
              <a:gd name="connsiteY230" fmla="*/ 1204436 h 1424940"/>
              <a:gd name="connsiteX231" fmla="*/ 2544223 w 6095524"/>
              <a:gd name="connsiteY231" fmla="*/ 1201960 h 1424940"/>
              <a:gd name="connsiteX232" fmla="*/ 2623471 w 6095524"/>
              <a:gd name="connsiteY232" fmla="*/ 1210056 h 1424940"/>
              <a:gd name="connsiteX233" fmla="*/ 2684241 w 6095524"/>
              <a:gd name="connsiteY233" fmla="*/ 1208151 h 1424940"/>
              <a:gd name="connsiteX234" fmla="*/ 2712244 w 6095524"/>
              <a:gd name="connsiteY234" fmla="*/ 1210056 h 1424940"/>
              <a:gd name="connsiteX235" fmla="*/ 2728055 w 6095524"/>
              <a:gd name="connsiteY235" fmla="*/ 1212914 h 1424940"/>
              <a:gd name="connsiteX236" fmla="*/ 2763869 w 6095524"/>
              <a:gd name="connsiteY236" fmla="*/ 1232821 h 1424940"/>
              <a:gd name="connsiteX237" fmla="*/ 2783491 w 6095524"/>
              <a:gd name="connsiteY237" fmla="*/ 1237298 h 1424940"/>
              <a:gd name="connsiteX238" fmla="*/ 2842546 w 6095524"/>
              <a:gd name="connsiteY238" fmla="*/ 1236917 h 1424940"/>
              <a:gd name="connsiteX239" fmla="*/ 2931128 w 6095524"/>
              <a:gd name="connsiteY239" fmla="*/ 1206913 h 1424940"/>
              <a:gd name="connsiteX240" fmla="*/ 2940368 w 6095524"/>
              <a:gd name="connsiteY240" fmla="*/ 1202912 h 1424940"/>
              <a:gd name="connsiteX241" fmla="*/ 2985421 w 6095524"/>
              <a:gd name="connsiteY241" fmla="*/ 1197959 h 1424940"/>
              <a:gd name="connsiteX242" fmla="*/ 3015996 w 6095524"/>
              <a:gd name="connsiteY242" fmla="*/ 1204722 h 1424940"/>
              <a:gd name="connsiteX243" fmla="*/ 3057621 w 6095524"/>
              <a:gd name="connsiteY243" fmla="*/ 1218724 h 1424940"/>
              <a:gd name="connsiteX244" fmla="*/ 3095054 w 6095524"/>
              <a:gd name="connsiteY244" fmla="*/ 1230440 h 1424940"/>
              <a:gd name="connsiteX245" fmla="*/ 3122295 w 6095524"/>
              <a:gd name="connsiteY245" fmla="*/ 1243679 h 1424940"/>
              <a:gd name="connsiteX246" fmla="*/ 3184589 w 6095524"/>
              <a:gd name="connsiteY246" fmla="*/ 1253395 h 1424940"/>
              <a:gd name="connsiteX247" fmla="*/ 3191066 w 6095524"/>
              <a:gd name="connsiteY247" fmla="*/ 1255014 h 1424940"/>
              <a:gd name="connsiteX248" fmla="*/ 3237929 w 6095524"/>
              <a:gd name="connsiteY248" fmla="*/ 1243203 h 1424940"/>
              <a:gd name="connsiteX249" fmla="*/ 3294221 w 6095524"/>
              <a:gd name="connsiteY249" fmla="*/ 1231202 h 1424940"/>
              <a:gd name="connsiteX250" fmla="*/ 3314319 w 6095524"/>
              <a:gd name="connsiteY250" fmla="*/ 1235297 h 1424940"/>
              <a:gd name="connsiteX251" fmla="*/ 3341846 w 6095524"/>
              <a:gd name="connsiteY251" fmla="*/ 1241108 h 1424940"/>
              <a:gd name="connsiteX252" fmla="*/ 3367373 w 6095524"/>
              <a:gd name="connsiteY252" fmla="*/ 1238060 h 1424940"/>
              <a:gd name="connsiteX253" fmla="*/ 3382899 w 6095524"/>
              <a:gd name="connsiteY253" fmla="*/ 1237774 h 1424940"/>
              <a:gd name="connsiteX254" fmla="*/ 3453765 w 6095524"/>
              <a:gd name="connsiteY254" fmla="*/ 1273397 h 1424940"/>
              <a:gd name="connsiteX255" fmla="*/ 3471767 w 6095524"/>
              <a:gd name="connsiteY255" fmla="*/ 1276350 h 1424940"/>
              <a:gd name="connsiteX256" fmla="*/ 3481959 w 6095524"/>
              <a:gd name="connsiteY256" fmla="*/ 1280732 h 1424940"/>
              <a:gd name="connsiteX257" fmla="*/ 3543396 w 6095524"/>
              <a:gd name="connsiteY257" fmla="*/ 1324928 h 1424940"/>
              <a:gd name="connsiteX258" fmla="*/ 3569494 w 6095524"/>
              <a:gd name="connsiteY258" fmla="*/ 1333881 h 1424940"/>
              <a:gd name="connsiteX259" fmla="*/ 3598164 w 6095524"/>
              <a:gd name="connsiteY259" fmla="*/ 1332071 h 1424940"/>
              <a:gd name="connsiteX260" fmla="*/ 3614738 w 6095524"/>
              <a:gd name="connsiteY260" fmla="*/ 1328833 h 1424940"/>
              <a:gd name="connsiteX261" fmla="*/ 3655886 w 6095524"/>
              <a:gd name="connsiteY261" fmla="*/ 1300734 h 1424940"/>
              <a:gd name="connsiteX262" fmla="*/ 3679317 w 6095524"/>
              <a:gd name="connsiteY262" fmla="*/ 1301687 h 1424940"/>
              <a:gd name="connsiteX263" fmla="*/ 3715893 w 6095524"/>
              <a:gd name="connsiteY263" fmla="*/ 1321022 h 1424940"/>
              <a:gd name="connsiteX264" fmla="*/ 3782282 w 6095524"/>
              <a:gd name="connsiteY264" fmla="*/ 1329690 h 1424940"/>
              <a:gd name="connsiteX265" fmla="*/ 3816001 w 6095524"/>
              <a:gd name="connsiteY265" fmla="*/ 1302639 h 1424940"/>
              <a:gd name="connsiteX266" fmla="*/ 3833431 w 6095524"/>
              <a:gd name="connsiteY266" fmla="*/ 1276636 h 1424940"/>
              <a:gd name="connsiteX267" fmla="*/ 3883819 w 6095524"/>
              <a:gd name="connsiteY267" fmla="*/ 1246442 h 1424940"/>
              <a:gd name="connsiteX268" fmla="*/ 3895821 w 6095524"/>
              <a:gd name="connsiteY268" fmla="*/ 1257681 h 1424940"/>
              <a:gd name="connsiteX269" fmla="*/ 3932778 w 6095524"/>
              <a:gd name="connsiteY269" fmla="*/ 1262444 h 1424940"/>
              <a:gd name="connsiteX270" fmla="*/ 3972782 w 6095524"/>
              <a:gd name="connsiteY270" fmla="*/ 1262063 h 1424940"/>
              <a:gd name="connsiteX271" fmla="*/ 4042505 w 6095524"/>
              <a:gd name="connsiteY271" fmla="*/ 1267111 h 1424940"/>
              <a:gd name="connsiteX272" fmla="*/ 4088892 w 6095524"/>
              <a:gd name="connsiteY272" fmla="*/ 1238250 h 1424940"/>
              <a:gd name="connsiteX273" fmla="*/ 4106609 w 6095524"/>
              <a:gd name="connsiteY273" fmla="*/ 1226344 h 1424940"/>
              <a:gd name="connsiteX274" fmla="*/ 4123182 w 6095524"/>
              <a:gd name="connsiteY274" fmla="*/ 1218724 h 1424940"/>
              <a:gd name="connsiteX275" fmla="*/ 4142328 w 6095524"/>
              <a:gd name="connsiteY275" fmla="*/ 1214438 h 1424940"/>
              <a:gd name="connsiteX276" fmla="*/ 4188524 w 6095524"/>
              <a:gd name="connsiteY276" fmla="*/ 1198245 h 1424940"/>
              <a:gd name="connsiteX277" fmla="*/ 4213860 w 6095524"/>
              <a:gd name="connsiteY277" fmla="*/ 1182338 h 1424940"/>
              <a:gd name="connsiteX278" fmla="*/ 4270820 w 6095524"/>
              <a:gd name="connsiteY278" fmla="*/ 1167003 h 1424940"/>
              <a:gd name="connsiteX279" fmla="*/ 4309587 w 6095524"/>
              <a:gd name="connsiteY279" fmla="*/ 1153287 h 1424940"/>
              <a:gd name="connsiteX280" fmla="*/ 4350449 w 6095524"/>
              <a:gd name="connsiteY280" fmla="*/ 1129665 h 1424940"/>
              <a:gd name="connsiteX281" fmla="*/ 4356164 w 6095524"/>
              <a:gd name="connsiteY281" fmla="*/ 1126046 h 1424940"/>
              <a:gd name="connsiteX282" fmla="*/ 4369880 w 6095524"/>
              <a:gd name="connsiteY282" fmla="*/ 1110520 h 1424940"/>
              <a:gd name="connsiteX283" fmla="*/ 4389787 w 6095524"/>
              <a:gd name="connsiteY283" fmla="*/ 1057085 h 1424940"/>
              <a:gd name="connsiteX284" fmla="*/ 4395502 w 6095524"/>
              <a:gd name="connsiteY284" fmla="*/ 1046226 h 1424940"/>
              <a:gd name="connsiteX285" fmla="*/ 4447413 w 6095524"/>
              <a:gd name="connsiteY285" fmla="*/ 1009650 h 1424940"/>
              <a:gd name="connsiteX286" fmla="*/ 4466654 w 6095524"/>
              <a:gd name="connsiteY286" fmla="*/ 1013079 h 1424940"/>
              <a:gd name="connsiteX287" fmla="*/ 4487894 w 6095524"/>
              <a:gd name="connsiteY287" fmla="*/ 1025081 h 1424940"/>
              <a:gd name="connsiteX288" fmla="*/ 4534472 w 6095524"/>
              <a:gd name="connsiteY288" fmla="*/ 1028224 h 1424940"/>
              <a:gd name="connsiteX289" fmla="*/ 4551903 w 6095524"/>
              <a:gd name="connsiteY289" fmla="*/ 1022033 h 1424940"/>
              <a:gd name="connsiteX290" fmla="*/ 4582382 w 6095524"/>
              <a:gd name="connsiteY290" fmla="*/ 1005364 h 1424940"/>
              <a:gd name="connsiteX291" fmla="*/ 4605909 w 6095524"/>
              <a:gd name="connsiteY291" fmla="*/ 979551 h 1424940"/>
              <a:gd name="connsiteX292" fmla="*/ 4640104 w 6095524"/>
              <a:gd name="connsiteY292" fmla="*/ 936879 h 1424940"/>
              <a:gd name="connsiteX293" fmla="*/ 4705731 w 6095524"/>
              <a:gd name="connsiteY293" fmla="*/ 920591 h 1424940"/>
              <a:gd name="connsiteX294" fmla="*/ 4730973 w 6095524"/>
              <a:gd name="connsiteY294" fmla="*/ 915162 h 1424940"/>
              <a:gd name="connsiteX295" fmla="*/ 4822794 w 6095524"/>
              <a:gd name="connsiteY295" fmla="*/ 892397 h 1424940"/>
              <a:gd name="connsiteX296" fmla="*/ 4830794 w 6095524"/>
              <a:gd name="connsiteY296" fmla="*/ 891635 h 1424940"/>
              <a:gd name="connsiteX297" fmla="*/ 4894421 w 6095524"/>
              <a:gd name="connsiteY297" fmla="*/ 865442 h 1424940"/>
              <a:gd name="connsiteX298" fmla="*/ 4909756 w 6095524"/>
              <a:gd name="connsiteY298" fmla="*/ 858964 h 1424940"/>
              <a:gd name="connsiteX299" fmla="*/ 4928521 w 6095524"/>
              <a:gd name="connsiteY299" fmla="*/ 842391 h 1424940"/>
              <a:gd name="connsiteX300" fmla="*/ 4945857 w 6095524"/>
              <a:gd name="connsiteY300" fmla="*/ 795623 h 1424940"/>
              <a:gd name="connsiteX301" fmla="*/ 4966145 w 6095524"/>
              <a:gd name="connsiteY301" fmla="*/ 774287 h 1424940"/>
              <a:gd name="connsiteX302" fmla="*/ 4980909 w 6095524"/>
              <a:gd name="connsiteY302" fmla="*/ 761333 h 1424940"/>
              <a:gd name="connsiteX303" fmla="*/ 4993862 w 6095524"/>
              <a:gd name="connsiteY303" fmla="*/ 741712 h 1424940"/>
              <a:gd name="connsiteX304" fmla="*/ 5006816 w 6095524"/>
              <a:gd name="connsiteY304" fmla="*/ 694754 h 1424940"/>
              <a:gd name="connsiteX305" fmla="*/ 5026724 w 6095524"/>
              <a:gd name="connsiteY305" fmla="*/ 653129 h 1424940"/>
              <a:gd name="connsiteX306" fmla="*/ 5062538 w 6095524"/>
              <a:gd name="connsiteY306" fmla="*/ 630079 h 1424940"/>
              <a:gd name="connsiteX307" fmla="*/ 5084731 w 6095524"/>
              <a:gd name="connsiteY307" fmla="*/ 617982 h 1424940"/>
              <a:gd name="connsiteX308" fmla="*/ 5172647 w 6095524"/>
              <a:gd name="connsiteY308" fmla="*/ 630174 h 1424940"/>
              <a:gd name="connsiteX309" fmla="*/ 5232654 w 6095524"/>
              <a:gd name="connsiteY309" fmla="*/ 642080 h 1424940"/>
              <a:gd name="connsiteX310" fmla="*/ 5252371 w 6095524"/>
              <a:gd name="connsiteY310" fmla="*/ 637508 h 1424940"/>
              <a:gd name="connsiteX311" fmla="*/ 5308092 w 6095524"/>
              <a:gd name="connsiteY311" fmla="*/ 598646 h 1424940"/>
              <a:gd name="connsiteX312" fmla="*/ 5363147 w 6095524"/>
              <a:gd name="connsiteY312" fmla="*/ 581311 h 1424940"/>
              <a:gd name="connsiteX313" fmla="*/ 5404580 w 6095524"/>
              <a:gd name="connsiteY313" fmla="*/ 576358 h 1424940"/>
              <a:gd name="connsiteX314" fmla="*/ 5440203 w 6095524"/>
              <a:gd name="connsiteY314" fmla="*/ 572548 h 1424940"/>
              <a:gd name="connsiteX315" fmla="*/ 5482971 w 6095524"/>
              <a:gd name="connsiteY315" fmla="*/ 561880 h 1424940"/>
              <a:gd name="connsiteX316" fmla="*/ 5507165 w 6095524"/>
              <a:gd name="connsiteY316" fmla="*/ 550259 h 1424940"/>
              <a:gd name="connsiteX317" fmla="*/ 5545645 w 6095524"/>
              <a:gd name="connsiteY317" fmla="*/ 533591 h 1424940"/>
              <a:gd name="connsiteX318" fmla="*/ 5585079 w 6095524"/>
              <a:gd name="connsiteY318" fmla="*/ 511969 h 1424940"/>
              <a:gd name="connsiteX319" fmla="*/ 5615368 w 6095524"/>
              <a:gd name="connsiteY319" fmla="*/ 481679 h 1424940"/>
              <a:gd name="connsiteX320" fmla="*/ 5631656 w 6095524"/>
              <a:gd name="connsiteY320" fmla="*/ 456152 h 1424940"/>
              <a:gd name="connsiteX321" fmla="*/ 5679377 w 6095524"/>
              <a:gd name="connsiteY321" fmla="*/ 419576 h 1424940"/>
              <a:gd name="connsiteX322" fmla="*/ 5722525 w 6095524"/>
              <a:gd name="connsiteY322" fmla="*/ 350615 h 1424940"/>
              <a:gd name="connsiteX323" fmla="*/ 5749576 w 6095524"/>
              <a:gd name="connsiteY323" fmla="*/ 321945 h 1424940"/>
              <a:gd name="connsiteX324" fmla="*/ 5764911 w 6095524"/>
              <a:gd name="connsiteY324" fmla="*/ 313849 h 1424940"/>
              <a:gd name="connsiteX325" fmla="*/ 5791009 w 6095524"/>
              <a:gd name="connsiteY325" fmla="*/ 293942 h 1424940"/>
              <a:gd name="connsiteX326" fmla="*/ 5806440 w 6095524"/>
              <a:gd name="connsiteY326" fmla="*/ 279178 h 1424940"/>
              <a:gd name="connsiteX327" fmla="*/ 5848636 w 6095524"/>
              <a:gd name="connsiteY327" fmla="*/ 224885 h 1424940"/>
              <a:gd name="connsiteX328" fmla="*/ 5861590 w 6095524"/>
              <a:gd name="connsiteY328" fmla="*/ 208788 h 1424940"/>
              <a:gd name="connsiteX329" fmla="*/ 5888355 w 6095524"/>
              <a:gd name="connsiteY329" fmla="*/ 181166 h 1424940"/>
              <a:gd name="connsiteX330" fmla="*/ 5900071 w 6095524"/>
              <a:gd name="connsiteY330" fmla="*/ 172784 h 1424940"/>
              <a:gd name="connsiteX331" fmla="*/ 5920740 w 6095524"/>
              <a:gd name="connsiteY331" fmla="*/ 150305 h 1424940"/>
              <a:gd name="connsiteX332" fmla="*/ 5969985 w 6095524"/>
              <a:gd name="connsiteY332" fmla="*/ 91345 h 1424940"/>
              <a:gd name="connsiteX333" fmla="*/ 5991130 w 6095524"/>
              <a:gd name="connsiteY333" fmla="*/ 58293 h 1424940"/>
              <a:gd name="connsiteX334" fmla="*/ 6033325 w 6095524"/>
              <a:gd name="connsiteY334" fmla="*/ 33909 h 1424940"/>
              <a:gd name="connsiteX335" fmla="*/ 6054376 w 6095524"/>
              <a:gd name="connsiteY335" fmla="*/ 20955 h 1424940"/>
              <a:gd name="connsiteX336" fmla="*/ 6095524 w 6095524"/>
              <a:gd name="connsiteY336" fmla="*/ 0 h 142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6095524" h="1424940">
                <a:moveTo>
                  <a:pt x="6095524" y="0"/>
                </a:moveTo>
                <a:cubicBezTo>
                  <a:pt x="6095524" y="7811"/>
                  <a:pt x="6095524" y="12573"/>
                  <a:pt x="6095524" y="17431"/>
                </a:cubicBezTo>
                <a:lnTo>
                  <a:pt x="6095524" y="216290"/>
                </a:lnTo>
                <a:lnTo>
                  <a:pt x="6079998" y="230600"/>
                </a:lnTo>
                <a:cubicBezTo>
                  <a:pt x="6058567" y="241363"/>
                  <a:pt x="6035706" y="251079"/>
                  <a:pt x="6012751" y="260699"/>
                </a:cubicBezTo>
                <a:cubicBezTo>
                  <a:pt x="6006084" y="263462"/>
                  <a:pt x="5998749" y="264986"/>
                  <a:pt x="5992749" y="268700"/>
                </a:cubicBezTo>
                <a:cubicBezTo>
                  <a:pt x="5965126" y="285655"/>
                  <a:pt x="5938361" y="303943"/>
                  <a:pt x="5910358" y="320231"/>
                </a:cubicBezTo>
                <a:cubicBezTo>
                  <a:pt x="5881497" y="337090"/>
                  <a:pt x="5855684" y="356997"/>
                  <a:pt x="5835777" y="383953"/>
                </a:cubicBezTo>
                <a:cubicBezTo>
                  <a:pt x="5817298" y="409004"/>
                  <a:pt x="5799391" y="434435"/>
                  <a:pt x="5781008" y="459581"/>
                </a:cubicBezTo>
                <a:cubicBezTo>
                  <a:pt x="5776341" y="465963"/>
                  <a:pt x="5772054" y="473488"/>
                  <a:pt x="5765673" y="477584"/>
                </a:cubicBezTo>
                <a:cubicBezTo>
                  <a:pt x="5752433" y="486156"/>
                  <a:pt x="5737955" y="493109"/>
                  <a:pt x="5723763" y="500158"/>
                </a:cubicBezTo>
                <a:cubicBezTo>
                  <a:pt x="5711571" y="506159"/>
                  <a:pt x="5698617" y="510635"/>
                  <a:pt x="5686711" y="517112"/>
                </a:cubicBezTo>
                <a:cubicBezTo>
                  <a:pt x="5677186" y="522256"/>
                  <a:pt x="5668708" y="529400"/>
                  <a:pt x="5659850" y="535877"/>
                </a:cubicBezTo>
                <a:cubicBezTo>
                  <a:pt x="5652135" y="541496"/>
                  <a:pt x="5643658" y="546354"/>
                  <a:pt x="5637181" y="553117"/>
                </a:cubicBezTo>
                <a:cubicBezTo>
                  <a:pt x="5621369" y="569500"/>
                  <a:pt x="5605462" y="585597"/>
                  <a:pt x="5585841" y="597694"/>
                </a:cubicBezTo>
                <a:cubicBezTo>
                  <a:pt x="5566505" y="609695"/>
                  <a:pt x="5548217" y="623126"/>
                  <a:pt x="5528977" y="635318"/>
                </a:cubicBezTo>
                <a:cubicBezTo>
                  <a:pt x="5510117" y="647224"/>
                  <a:pt x="5493067" y="660273"/>
                  <a:pt x="5483256" y="681419"/>
                </a:cubicBezTo>
                <a:cubicBezTo>
                  <a:pt x="5478875" y="690753"/>
                  <a:pt x="5472684" y="700945"/>
                  <a:pt x="5464397" y="706374"/>
                </a:cubicBezTo>
                <a:cubicBezTo>
                  <a:pt x="5452586" y="714089"/>
                  <a:pt x="5437632" y="716852"/>
                  <a:pt x="5424773" y="723424"/>
                </a:cubicBezTo>
                <a:cubicBezTo>
                  <a:pt x="5409628" y="731139"/>
                  <a:pt x="5392103" y="737807"/>
                  <a:pt x="5381815" y="750094"/>
                </a:cubicBezTo>
                <a:cubicBezTo>
                  <a:pt x="5372671" y="761048"/>
                  <a:pt x="5363432" y="769620"/>
                  <a:pt x="5351335" y="776573"/>
                </a:cubicBezTo>
                <a:cubicBezTo>
                  <a:pt x="5342858" y="781431"/>
                  <a:pt x="5336572" y="790289"/>
                  <a:pt x="5327809" y="794290"/>
                </a:cubicBezTo>
                <a:cubicBezTo>
                  <a:pt x="5316284" y="799624"/>
                  <a:pt x="5304663" y="803815"/>
                  <a:pt x="5294566" y="812102"/>
                </a:cubicBezTo>
                <a:cubicBezTo>
                  <a:pt x="5284089" y="820674"/>
                  <a:pt x="5272183" y="827437"/>
                  <a:pt x="5261229" y="835438"/>
                </a:cubicBezTo>
                <a:cubicBezTo>
                  <a:pt x="5255419" y="839724"/>
                  <a:pt x="5250656" y="845344"/>
                  <a:pt x="5245037" y="849821"/>
                </a:cubicBezTo>
                <a:cubicBezTo>
                  <a:pt x="5234750" y="858012"/>
                  <a:pt x="5224272" y="866013"/>
                  <a:pt x="5213699" y="873728"/>
                </a:cubicBezTo>
                <a:cubicBezTo>
                  <a:pt x="5203127" y="881444"/>
                  <a:pt x="5193030" y="890397"/>
                  <a:pt x="5181409" y="896017"/>
                </a:cubicBezTo>
                <a:cubicBezTo>
                  <a:pt x="5161598" y="905542"/>
                  <a:pt x="5139976" y="911257"/>
                  <a:pt x="5120735" y="921544"/>
                </a:cubicBezTo>
                <a:cubicBezTo>
                  <a:pt x="5101209" y="932021"/>
                  <a:pt x="5082826" y="945166"/>
                  <a:pt x="5065490" y="959072"/>
                </a:cubicBezTo>
                <a:cubicBezTo>
                  <a:pt x="5051774" y="970026"/>
                  <a:pt x="5038916" y="980885"/>
                  <a:pt x="5021675" y="986504"/>
                </a:cubicBezTo>
                <a:cubicBezTo>
                  <a:pt x="5012055" y="989648"/>
                  <a:pt x="5001959" y="996506"/>
                  <a:pt x="4996148" y="1004507"/>
                </a:cubicBezTo>
                <a:cubicBezTo>
                  <a:pt x="4983575" y="1021937"/>
                  <a:pt x="4967478" y="1034225"/>
                  <a:pt x="4949285" y="1044702"/>
                </a:cubicBezTo>
                <a:cubicBezTo>
                  <a:pt x="4924996" y="1058799"/>
                  <a:pt x="4900993" y="1073182"/>
                  <a:pt x="4876609" y="1086993"/>
                </a:cubicBezTo>
                <a:cubicBezTo>
                  <a:pt x="4862227" y="1095185"/>
                  <a:pt x="4847940" y="1103852"/>
                  <a:pt x="4832699" y="1109853"/>
                </a:cubicBezTo>
                <a:cubicBezTo>
                  <a:pt x="4801553" y="1122236"/>
                  <a:pt x="4769644" y="1132808"/>
                  <a:pt x="4738211" y="1144334"/>
                </a:cubicBezTo>
                <a:cubicBezTo>
                  <a:pt x="4727924" y="1148048"/>
                  <a:pt x="4718209" y="1153382"/>
                  <a:pt x="4707731" y="1156621"/>
                </a:cubicBezTo>
                <a:cubicBezTo>
                  <a:pt x="4696396" y="1160145"/>
                  <a:pt x="4684205" y="1161193"/>
                  <a:pt x="4672870" y="1164717"/>
                </a:cubicBezTo>
                <a:cubicBezTo>
                  <a:pt x="4654010" y="1170527"/>
                  <a:pt x="4635722" y="1177957"/>
                  <a:pt x="4616863" y="1183862"/>
                </a:cubicBezTo>
                <a:cubicBezTo>
                  <a:pt x="4580477" y="1195197"/>
                  <a:pt x="4543996" y="1206056"/>
                  <a:pt x="4507516" y="1216819"/>
                </a:cubicBezTo>
                <a:cubicBezTo>
                  <a:pt x="4499706" y="1219105"/>
                  <a:pt x="4491228" y="1219391"/>
                  <a:pt x="4483513" y="1221867"/>
                </a:cubicBezTo>
                <a:cubicBezTo>
                  <a:pt x="4463034" y="1228535"/>
                  <a:pt x="4442650" y="1235773"/>
                  <a:pt x="4422362" y="1243108"/>
                </a:cubicBezTo>
                <a:cubicBezTo>
                  <a:pt x="4410075" y="1247585"/>
                  <a:pt x="4398073" y="1253109"/>
                  <a:pt x="4385691" y="1257395"/>
                </a:cubicBezTo>
                <a:cubicBezTo>
                  <a:pt x="4375785" y="1260824"/>
                  <a:pt x="4365593" y="1263491"/>
                  <a:pt x="4355306" y="1265587"/>
                </a:cubicBezTo>
                <a:cubicBezTo>
                  <a:pt x="4346448" y="1267397"/>
                  <a:pt x="4337209" y="1267206"/>
                  <a:pt x="4328446" y="1269397"/>
                </a:cubicBezTo>
                <a:cubicBezTo>
                  <a:pt x="4304728" y="1275302"/>
                  <a:pt x="4281297" y="1281970"/>
                  <a:pt x="4257770" y="1288256"/>
                </a:cubicBezTo>
                <a:cubicBezTo>
                  <a:pt x="4248341" y="1290733"/>
                  <a:pt x="4238720" y="1292543"/>
                  <a:pt x="4229576" y="1295686"/>
                </a:cubicBezTo>
                <a:cubicBezTo>
                  <a:pt x="4205097" y="1303973"/>
                  <a:pt x="4180999" y="1313402"/>
                  <a:pt x="4156424" y="1321213"/>
                </a:cubicBezTo>
                <a:cubicBezTo>
                  <a:pt x="4136041" y="1327690"/>
                  <a:pt x="4115086" y="1332357"/>
                  <a:pt x="4094416" y="1338072"/>
                </a:cubicBezTo>
                <a:cubicBezTo>
                  <a:pt x="4085653" y="1340549"/>
                  <a:pt x="4077271" y="1344073"/>
                  <a:pt x="4068509" y="1346168"/>
                </a:cubicBezTo>
                <a:cubicBezTo>
                  <a:pt x="4048887" y="1350931"/>
                  <a:pt x="4028980" y="1354931"/>
                  <a:pt x="4009263" y="1359694"/>
                </a:cubicBezTo>
                <a:cubicBezTo>
                  <a:pt x="3998023" y="1362456"/>
                  <a:pt x="3987165" y="1367409"/>
                  <a:pt x="3975735" y="1369219"/>
                </a:cubicBezTo>
                <a:cubicBezTo>
                  <a:pt x="3948589" y="1373505"/>
                  <a:pt x="3921252" y="1376553"/>
                  <a:pt x="3893915" y="1379982"/>
                </a:cubicBezTo>
                <a:cubicBezTo>
                  <a:pt x="3865722" y="1383506"/>
                  <a:pt x="3837623" y="1387221"/>
                  <a:pt x="3809428" y="1390364"/>
                </a:cubicBezTo>
                <a:cubicBezTo>
                  <a:pt x="3793998" y="1391984"/>
                  <a:pt x="3778472" y="1392269"/>
                  <a:pt x="3763042" y="1393793"/>
                </a:cubicBezTo>
                <a:cubicBezTo>
                  <a:pt x="3749516" y="1395127"/>
                  <a:pt x="3736086" y="1397603"/>
                  <a:pt x="3722561" y="1399223"/>
                </a:cubicBezTo>
                <a:cubicBezTo>
                  <a:pt x="3710845" y="1400556"/>
                  <a:pt x="3699034" y="1401318"/>
                  <a:pt x="3687318" y="1402652"/>
                </a:cubicBezTo>
                <a:cubicBezTo>
                  <a:pt x="3668554" y="1404842"/>
                  <a:pt x="3649885" y="1407319"/>
                  <a:pt x="3631216" y="1409605"/>
                </a:cubicBezTo>
                <a:cubicBezTo>
                  <a:pt x="3623406" y="1410462"/>
                  <a:pt x="3615214" y="1412843"/>
                  <a:pt x="3607880" y="1411415"/>
                </a:cubicBezTo>
                <a:cubicBezTo>
                  <a:pt x="3589401" y="1407795"/>
                  <a:pt x="3571208" y="1408843"/>
                  <a:pt x="3552825" y="1411319"/>
                </a:cubicBezTo>
                <a:cubicBezTo>
                  <a:pt x="3546539" y="1412177"/>
                  <a:pt x="3539776" y="1411986"/>
                  <a:pt x="3533680" y="1410367"/>
                </a:cubicBezTo>
                <a:cubicBezTo>
                  <a:pt x="3521202" y="1407128"/>
                  <a:pt x="3509106" y="1402556"/>
                  <a:pt x="3496818" y="1398556"/>
                </a:cubicBezTo>
                <a:cubicBezTo>
                  <a:pt x="3495484" y="1398080"/>
                  <a:pt x="3493865" y="1397984"/>
                  <a:pt x="3492437" y="1397699"/>
                </a:cubicBezTo>
                <a:cubicBezTo>
                  <a:pt x="3484340" y="1396079"/>
                  <a:pt x="3476340" y="1394460"/>
                  <a:pt x="3468243" y="1393031"/>
                </a:cubicBezTo>
                <a:cubicBezTo>
                  <a:pt x="3463862" y="1392269"/>
                  <a:pt x="3459385" y="1392174"/>
                  <a:pt x="3455003" y="1391507"/>
                </a:cubicBezTo>
                <a:cubicBezTo>
                  <a:pt x="3438049" y="1388840"/>
                  <a:pt x="3419380" y="1393317"/>
                  <a:pt x="3404711" y="1381792"/>
                </a:cubicBezTo>
                <a:cubicBezTo>
                  <a:pt x="3395186" y="1374362"/>
                  <a:pt x="3385947" y="1376077"/>
                  <a:pt x="3375756" y="1377220"/>
                </a:cubicBezTo>
                <a:cubicBezTo>
                  <a:pt x="3368040" y="1378077"/>
                  <a:pt x="3360134" y="1377791"/>
                  <a:pt x="3352324" y="1377887"/>
                </a:cubicBezTo>
                <a:cubicBezTo>
                  <a:pt x="3338608" y="1378172"/>
                  <a:pt x="3324892" y="1378268"/>
                  <a:pt x="3311176" y="1378744"/>
                </a:cubicBezTo>
                <a:cubicBezTo>
                  <a:pt x="3306794" y="1378934"/>
                  <a:pt x="3302318" y="1381316"/>
                  <a:pt x="3298031" y="1380935"/>
                </a:cubicBezTo>
                <a:cubicBezTo>
                  <a:pt x="3278219" y="1379125"/>
                  <a:pt x="3258407" y="1376267"/>
                  <a:pt x="3238595" y="1374648"/>
                </a:cubicBezTo>
                <a:cubicBezTo>
                  <a:pt x="3227356" y="1373696"/>
                  <a:pt x="3215830" y="1375505"/>
                  <a:pt x="3204686" y="1374172"/>
                </a:cubicBezTo>
                <a:cubicBezTo>
                  <a:pt x="3191828" y="1372648"/>
                  <a:pt x="3179255" y="1368743"/>
                  <a:pt x="3166491" y="1366361"/>
                </a:cubicBezTo>
                <a:cubicBezTo>
                  <a:pt x="3162967" y="1365695"/>
                  <a:pt x="3159062" y="1366552"/>
                  <a:pt x="3155347" y="1366742"/>
                </a:cubicBezTo>
                <a:cubicBezTo>
                  <a:pt x="3151156" y="1366933"/>
                  <a:pt x="3147060" y="1367314"/>
                  <a:pt x="3142869" y="1367409"/>
                </a:cubicBezTo>
                <a:cubicBezTo>
                  <a:pt x="3130105" y="1367600"/>
                  <a:pt x="3117342" y="1367314"/>
                  <a:pt x="3104578" y="1367981"/>
                </a:cubicBezTo>
                <a:cubicBezTo>
                  <a:pt x="3096768" y="1368362"/>
                  <a:pt x="3088577" y="1372267"/>
                  <a:pt x="3081337" y="1370838"/>
                </a:cubicBezTo>
                <a:cubicBezTo>
                  <a:pt x="3066574" y="1368076"/>
                  <a:pt x="3051810" y="1374267"/>
                  <a:pt x="3037047" y="1369124"/>
                </a:cubicBezTo>
                <a:cubicBezTo>
                  <a:pt x="3032474" y="1367600"/>
                  <a:pt x="3026188" y="1371410"/>
                  <a:pt x="3020663" y="1371600"/>
                </a:cubicBezTo>
                <a:cubicBezTo>
                  <a:pt x="3006852" y="1372076"/>
                  <a:pt x="2993041" y="1371981"/>
                  <a:pt x="2979230" y="1371886"/>
                </a:cubicBezTo>
                <a:cubicBezTo>
                  <a:pt x="2966847" y="1371791"/>
                  <a:pt x="2953988" y="1373124"/>
                  <a:pt x="2942082" y="1370457"/>
                </a:cubicBezTo>
                <a:cubicBezTo>
                  <a:pt x="2929604" y="1367600"/>
                  <a:pt x="2918365" y="1367981"/>
                  <a:pt x="2906268" y="1371219"/>
                </a:cubicBezTo>
                <a:cubicBezTo>
                  <a:pt x="2897981" y="1373410"/>
                  <a:pt x="2889218" y="1373696"/>
                  <a:pt x="2880646" y="1374362"/>
                </a:cubicBezTo>
                <a:cubicBezTo>
                  <a:pt x="2871407" y="1375124"/>
                  <a:pt x="2861215" y="1373124"/>
                  <a:pt x="2852833" y="1376267"/>
                </a:cubicBezTo>
                <a:cubicBezTo>
                  <a:pt x="2827877" y="1385602"/>
                  <a:pt x="2802255" y="1387602"/>
                  <a:pt x="2776157" y="1387602"/>
                </a:cubicBezTo>
                <a:cubicBezTo>
                  <a:pt x="2771394" y="1387602"/>
                  <a:pt x="2766536" y="1386269"/>
                  <a:pt x="2761965" y="1384840"/>
                </a:cubicBezTo>
                <a:cubicBezTo>
                  <a:pt x="2735294" y="1376267"/>
                  <a:pt x="2708529" y="1377029"/>
                  <a:pt x="2681383" y="1382268"/>
                </a:cubicBezTo>
                <a:cubicBezTo>
                  <a:pt x="2675763" y="1383411"/>
                  <a:pt x="2669477" y="1383602"/>
                  <a:pt x="2663857" y="1382459"/>
                </a:cubicBezTo>
                <a:cubicBezTo>
                  <a:pt x="2648045" y="1379125"/>
                  <a:pt x="2632710" y="1373600"/>
                  <a:pt x="2616803" y="1371219"/>
                </a:cubicBezTo>
                <a:cubicBezTo>
                  <a:pt x="2590515" y="1367314"/>
                  <a:pt x="2567750" y="1380458"/>
                  <a:pt x="2544223" y="1389031"/>
                </a:cubicBezTo>
                <a:cubicBezTo>
                  <a:pt x="2521839" y="1397127"/>
                  <a:pt x="2502789" y="1415415"/>
                  <a:pt x="2476309" y="1411319"/>
                </a:cubicBezTo>
                <a:cubicBezTo>
                  <a:pt x="2473643" y="1410938"/>
                  <a:pt x="2470690" y="1413510"/>
                  <a:pt x="2467737" y="1414177"/>
                </a:cubicBezTo>
                <a:cubicBezTo>
                  <a:pt x="2459641" y="1415987"/>
                  <a:pt x="2451545" y="1418177"/>
                  <a:pt x="2443353" y="1419035"/>
                </a:cubicBezTo>
                <a:cubicBezTo>
                  <a:pt x="2433352" y="1420178"/>
                  <a:pt x="2423160" y="1419797"/>
                  <a:pt x="2413159" y="1420749"/>
                </a:cubicBezTo>
                <a:cubicBezTo>
                  <a:pt x="2400300" y="1421892"/>
                  <a:pt x="2387632" y="1424940"/>
                  <a:pt x="2374868" y="1424940"/>
                </a:cubicBezTo>
                <a:cubicBezTo>
                  <a:pt x="2364581" y="1424940"/>
                  <a:pt x="2354389" y="1421416"/>
                  <a:pt x="2344198" y="1419701"/>
                </a:cubicBezTo>
                <a:cubicBezTo>
                  <a:pt x="2329815" y="1417320"/>
                  <a:pt x="2314003" y="1417987"/>
                  <a:pt x="2301335" y="1411891"/>
                </a:cubicBezTo>
                <a:cubicBezTo>
                  <a:pt x="2287810" y="1405414"/>
                  <a:pt x="2274951" y="1402461"/>
                  <a:pt x="2260949" y="1404461"/>
                </a:cubicBezTo>
                <a:cubicBezTo>
                  <a:pt x="2256282" y="1405128"/>
                  <a:pt x="2250281" y="1409129"/>
                  <a:pt x="2248186" y="1413224"/>
                </a:cubicBezTo>
                <a:cubicBezTo>
                  <a:pt x="2243518" y="1422368"/>
                  <a:pt x="2237137" y="1423988"/>
                  <a:pt x="2228469" y="1420844"/>
                </a:cubicBezTo>
                <a:cubicBezTo>
                  <a:pt x="2220944" y="1418177"/>
                  <a:pt x="2211705" y="1416844"/>
                  <a:pt x="2206562" y="1411700"/>
                </a:cubicBezTo>
                <a:cubicBezTo>
                  <a:pt x="2191988" y="1397127"/>
                  <a:pt x="2173414" y="1396651"/>
                  <a:pt x="2155317" y="1392746"/>
                </a:cubicBezTo>
                <a:cubicBezTo>
                  <a:pt x="2144269" y="1390364"/>
                  <a:pt x="2133981" y="1390269"/>
                  <a:pt x="2122932" y="1391888"/>
                </a:cubicBezTo>
                <a:cubicBezTo>
                  <a:pt x="2098930" y="1395508"/>
                  <a:pt x="2075593" y="1390364"/>
                  <a:pt x="2052542" y="1383792"/>
                </a:cubicBezTo>
                <a:cubicBezTo>
                  <a:pt x="2037302" y="1379411"/>
                  <a:pt x="2021681" y="1376744"/>
                  <a:pt x="2006537" y="1372267"/>
                </a:cubicBezTo>
                <a:cubicBezTo>
                  <a:pt x="1995202" y="1368838"/>
                  <a:pt x="1983868" y="1364742"/>
                  <a:pt x="1973486" y="1359218"/>
                </a:cubicBezTo>
                <a:cubicBezTo>
                  <a:pt x="1958435" y="1351121"/>
                  <a:pt x="1945292" y="1338929"/>
                  <a:pt x="1926146" y="1342168"/>
                </a:cubicBezTo>
                <a:cubicBezTo>
                  <a:pt x="1909286" y="1345025"/>
                  <a:pt x="1894047" y="1339025"/>
                  <a:pt x="1878616" y="1333310"/>
                </a:cubicBezTo>
                <a:cubicBezTo>
                  <a:pt x="1867281" y="1329119"/>
                  <a:pt x="1855948" y="1324832"/>
                  <a:pt x="1844231" y="1322165"/>
                </a:cubicBezTo>
                <a:cubicBezTo>
                  <a:pt x="1830324" y="1319022"/>
                  <a:pt x="1814608" y="1320356"/>
                  <a:pt x="1802225" y="1314545"/>
                </a:cubicBezTo>
                <a:cubicBezTo>
                  <a:pt x="1789271" y="1308449"/>
                  <a:pt x="1778509" y="1312545"/>
                  <a:pt x="1766983" y="1314260"/>
                </a:cubicBezTo>
                <a:cubicBezTo>
                  <a:pt x="1748600" y="1316927"/>
                  <a:pt x="1730311" y="1321880"/>
                  <a:pt x="1711738" y="1315593"/>
                </a:cubicBezTo>
                <a:cubicBezTo>
                  <a:pt x="1689164" y="1307973"/>
                  <a:pt x="1666780" y="1299782"/>
                  <a:pt x="1644111" y="1292543"/>
                </a:cubicBezTo>
                <a:cubicBezTo>
                  <a:pt x="1635347" y="1289780"/>
                  <a:pt x="1625919" y="1288637"/>
                  <a:pt x="1616774" y="1287399"/>
                </a:cubicBezTo>
                <a:cubicBezTo>
                  <a:pt x="1608107" y="1286351"/>
                  <a:pt x="1597725" y="1289018"/>
                  <a:pt x="1591056" y="1285018"/>
                </a:cubicBezTo>
                <a:cubicBezTo>
                  <a:pt x="1573911" y="1274731"/>
                  <a:pt x="1556291" y="1269683"/>
                  <a:pt x="1536478" y="1269683"/>
                </a:cubicBezTo>
                <a:cubicBezTo>
                  <a:pt x="1529048" y="1269683"/>
                  <a:pt x="1521809" y="1265396"/>
                  <a:pt x="1514285" y="1264634"/>
                </a:cubicBezTo>
                <a:cubicBezTo>
                  <a:pt x="1503997" y="1263682"/>
                  <a:pt x="1492186" y="1261110"/>
                  <a:pt x="1483233" y="1264730"/>
                </a:cubicBezTo>
                <a:cubicBezTo>
                  <a:pt x="1462183" y="1273302"/>
                  <a:pt x="1445134" y="1266158"/>
                  <a:pt x="1426750" y="1257681"/>
                </a:cubicBezTo>
                <a:cubicBezTo>
                  <a:pt x="1408652" y="1249299"/>
                  <a:pt x="1389602" y="1242632"/>
                  <a:pt x="1370362" y="1237107"/>
                </a:cubicBezTo>
                <a:cubicBezTo>
                  <a:pt x="1363123" y="1235107"/>
                  <a:pt x="1354456" y="1238441"/>
                  <a:pt x="1346454" y="1239107"/>
                </a:cubicBezTo>
                <a:cubicBezTo>
                  <a:pt x="1343596" y="1239298"/>
                  <a:pt x="1340453" y="1239584"/>
                  <a:pt x="1337882" y="1238631"/>
                </a:cubicBezTo>
                <a:cubicBezTo>
                  <a:pt x="1313022" y="1229487"/>
                  <a:pt x="1287780" y="1222534"/>
                  <a:pt x="1260825" y="1227296"/>
                </a:cubicBezTo>
                <a:cubicBezTo>
                  <a:pt x="1258349" y="1227773"/>
                  <a:pt x="1255586" y="1226725"/>
                  <a:pt x="1253109" y="1226058"/>
                </a:cubicBezTo>
                <a:cubicBezTo>
                  <a:pt x="1241012" y="1222629"/>
                  <a:pt x="1229201" y="1217200"/>
                  <a:pt x="1216915" y="1215962"/>
                </a:cubicBezTo>
                <a:cubicBezTo>
                  <a:pt x="1186625" y="1212914"/>
                  <a:pt x="1156146" y="1211675"/>
                  <a:pt x="1125664" y="1209675"/>
                </a:cubicBezTo>
                <a:cubicBezTo>
                  <a:pt x="1123759" y="1209580"/>
                  <a:pt x="1121759" y="1209580"/>
                  <a:pt x="1120045" y="1208913"/>
                </a:cubicBezTo>
                <a:cubicBezTo>
                  <a:pt x="1108805" y="1204817"/>
                  <a:pt x="1098995" y="1206151"/>
                  <a:pt x="1089469" y="1213961"/>
                </a:cubicBezTo>
                <a:cubicBezTo>
                  <a:pt x="1085278" y="1217390"/>
                  <a:pt x="1079563" y="1219200"/>
                  <a:pt x="1074325" y="1221105"/>
                </a:cubicBezTo>
                <a:cubicBezTo>
                  <a:pt x="1066609" y="1223963"/>
                  <a:pt x="1058704" y="1226725"/>
                  <a:pt x="1050703" y="1228535"/>
                </a:cubicBezTo>
                <a:cubicBezTo>
                  <a:pt x="1042797" y="1230249"/>
                  <a:pt x="1034320" y="1232630"/>
                  <a:pt x="1026700" y="1231297"/>
                </a:cubicBezTo>
                <a:cubicBezTo>
                  <a:pt x="1012984" y="1228916"/>
                  <a:pt x="999934" y="1223582"/>
                  <a:pt x="986409" y="1220057"/>
                </a:cubicBezTo>
                <a:cubicBezTo>
                  <a:pt x="981742" y="1218819"/>
                  <a:pt x="976598" y="1219010"/>
                  <a:pt x="971741" y="1218914"/>
                </a:cubicBezTo>
                <a:cubicBezTo>
                  <a:pt x="960596" y="1218629"/>
                  <a:pt x="949166" y="1221391"/>
                  <a:pt x="939070" y="1213485"/>
                </a:cubicBezTo>
                <a:cubicBezTo>
                  <a:pt x="929736" y="1206056"/>
                  <a:pt x="920305" y="1208246"/>
                  <a:pt x="910495" y="1213866"/>
                </a:cubicBezTo>
                <a:cubicBezTo>
                  <a:pt x="903446" y="1217867"/>
                  <a:pt x="895446" y="1221010"/>
                  <a:pt x="887540" y="1222534"/>
                </a:cubicBezTo>
                <a:cubicBezTo>
                  <a:pt x="876681" y="1224629"/>
                  <a:pt x="865918" y="1225487"/>
                  <a:pt x="854202" y="1224248"/>
                </a:cubicBezTo>
                <a:cubicBezTo>
                  <a:pt x="845915" y="1223391"/>
                  <a:pt x="839152" y="1223010"/>
                  <a:pt x="832675" y="1217962"/>
                </a:cubicBezTo>
                <a:cubicBezTo>
                  <a:pt x="831628" y="1217200"/>
                  <a:pt x="829723" y="1217009"/>
                  <a:pt x="828294" y="1217105"/>
                </a:cubicBezTo>
                <a:cubicBezTo>
                  <a:pt x="809530" y="1218724"/>
                  <a:pt x="790956" y="1217867"/>
                  <a:pt x="772001" y="1216723"/>
                </a:cubicBezTo>
                <a:cubicBezTo>
                  <a:pt x="747904" y="1215200"/>
                  <a:pt x="722566" y="1219676"/>
                  <a:pt x="701707" y="1235678"/>
                </a:cubicBezTo>
                <a:cubicBezTo>
                  <a:pt x="698659" y="1238060"/>
                  <a:pt x="694087" y="1239107"/>
                  <a:pt x="690086" y="1239679"/>
                </a:cubicBezTo>
                <a:cubicBezTo>
                  <a:pt x="671227" y="1242155"/>
                  <a:pt x="652272" y="1243870"/>
                  <a:pt x="633412" y="1246632"/>
                </a:cubicBezTo>
                <a:cubicBezTo>
                  <a:pt x="623125" y="1248156"/>
                  <a:pt x="612362" y="1249490"/>
                  <a:pt x="603028" y="1253681"/>
                </a:cubicBezTo>
                <a:cubicBezTo>
                  <a:pt x="593885" y="1257776"/>
                  <a:pt x="586549" y="1262634"/>
                  <a:pt x="581120" y="1254062"/>
                </a:cubicBezTo>
                <a:cubicBezTo>
                  <a:pt x="571406" y="1258634"/>
                  <a:pt x="562927" y="1262444"/>
                  <a:pt x="554642" y="1266539"/>
                </a:cubicBezTo>
                <a:cubicBezTo>
                  <a:pt x="551593" y="1268063"/>
                  <a:pt x="549021" y="1270540"/>
                  <a:pt x="545973" y="1271969"/>
                </a:cubicBezTo>
                <a:cubicBezTo>
                  <a:pt x="542734" y="1273493"/>
                  <a:pt x="539115" y="1274445"/>
                  <a:pt x="535591" y="1275207"/>
                </a:cubicBezTo>
                <a:cubicBezTo>
                  <a:pt x="519874" y="1278636"/>
                  <a:pt x="504158" y="1281779"/>
                  <a:pt x="488538" y="1285494"/>
                </a:cubicBezTo>
                <a:cubicBezTo>
                  <a:pt x="485489" y="1286256"/>
                  <a:pt x="482917" y="1289304"/>
                  <a:pt x="480155" y="1291304"/>
                </a:cubicBezTo>
                <a:cubicBezTo>
                  <a:pt x="478345" y="1292638"/>
                  <a:pt x="476536" y="1294638"/>
                  <a:pt x="474535" y="1294924"/>
                </a:cubicBezTo>
                <a:cubicBezTo>
                  <a:pt x="459295" y="1297210"/>
                  <a:pt x="444151" y="1299877"/>
                  <a:pt x="428816" y="1301020"/>
                </a:cubicBezTo>
                <a:cubicBezTo>
                  <a:pt x="415957" y="1301972"/>
                  <a:pt x="403574" y="1301687"/>
                  <a:pt x="400241" y="1318260"/>
                </a:cubicBezTo>
                <a:cubicBezTo>
                  <a:pt x="399669" y="1321118"/>
                  <a:pt x="395573" y="1324166"/>
                  <a:pt x="392431" y="1325594"/>
                </a:cubicBezTo>
                <a:cubicBezTo>
                  <a:pt x="383477" y="1329690"/>
                  <a:pt x="373951" y="1332452"/>
                  <a:pt x="365093" y="1336643"/>
                </a:cubicBezTo>
                <a:cubicBezTo>
                  <a:pt x="336042" y="1350645"/>
                  <a:pt x="305658" y="1359503"/>
                  <a:pt x="273177" y="1357884"/>
                </a:cubicBezTo>
                <a:cubicBezTo>
                  <a:pt x="263081" y="1357408"/>
                  <a:pt x="253270" y="1352264"/>
                  <a:pt x="246888" y="1350359"/>
                </a:cubicBezTo>
                <a:cubicBezTo>
                  <a:pt x="228506" y="1357884"/>
                  <a:pt x="213075" y="1365123"/>
                  <a:pt x="196977" y="1370552"/>
                </a:cubicBezTo>
                <a:cubicBezTo>
                  <a:pt x="182785" y="1375410"/>
                  <a:pt x="167926" y="1378458"/>
                  <a:pt x="153352" y="1381982"/>
                </a:cubicBezTo>
                <a:cubicBezTo>
                  <a:pt x="148018" y="1383316"/>
                  <a:pt x="142589" y="1384078"/>
                  <a:pt x="137160" y="1384745"/>
                </a:cubicBezTo>
                <a:cubicBezTo>
                  <a:pt x="120206" y="1386840"/>
                  <a:pt x="102489" y="1381792"/>
                  <a:pt x="85917" y="1389793"/>
                </a:cubicBezTo>
                <a:cubicBezTo>
                  <a:pt x="77248" y="1393984"/>
                  <a:pt x="68675" y="1399032"/>
                  <a:pt x="59532" y="1401223"/>
                </a:cubicBezTo>
                <a:cubicBezTo>
                  <a:pt x="49721" y="1403604"/>
                  <a:pt x="40124" y="1407319"/>
                  <a:pt x="30325" y="1409974"/>
                </a:cubicBezTo>
                <a:lnTo>
                  <a:pt x="0" y="1412360"/>
                </a:lnTo>
                <a:lnTo>
                  <a:pt x="0" y="1058622"/>
                </a:lnTo>
                <a:lnTo>
                  <a:pt x="17145" y="1060228"/>
                </a:lnTo>
                <a:cubicBezTo>
                  <a:pt x="26480" y="1061561"/>
                  <a:pt x="35528" y="1066133"/>
                  <a:pt x="44672" y="1066324"/>
                </a:cubicBezTo>
                <a:cubicBezTo>
                  <a:pt x="59055" y="1066610"/>
                  <a:pt x="71819" y="1068419"/>
                  <a:pt x="84677" y="1076230"/>
                </a:cubicBezTo>
                <a:cubicBezTo>
                  <a:pt x="104108" y="1087946"/>
                  <a:pt x="120110" y="1082993"/>
                  <a:pt x="132017" y="1064990"/>
                </a:cubicBezTo>
                <a:cubicBezTo>
                  <a:pt x="133255" y="1063181"/>
                  <a:pt x="134874" y="1060799"/>
                  <a:pt x="136779" y="1060323"/>
                </a:cubicBezTo>
                <a:cubicBezTo>
                  <a:pt x="153639" y="1056132"/>
                  <a:pt x="170974" y="1048131"/>
                  <a:pt x="187547" y="1049179"/>
                </a:cubicBezTo>
                <a:cubicBezTo>
                  <a:pt x="216789" y="1051084"/>
                  <a:pt x="244316" y="1048798"/>
                  <a:pt x="270891" y="1036415"/>
                </a:cubicBezTo>
                <a:cubicBezTo>
                  <a:pt x="272510" y="1035653"/>
                  <a:pt x="274987" y="1034891"/>
                  <a:pt x="276320" y="1035558"/>
                </a:cubicBezTo>
                <a:cubicBezTo>
                  <a:pt x="292322" y="1043845"/>
                  <a:pt x="309848" y="1050417"/>
                  <a:pt x="323755" y="1061561"/>
                </a:cubicBezTo>
                <a:cubicBezTo>
                  <a:pt x="336995" y="1072134"/>
                  <a:pt x="352997" y="1072229"/>
                  <a:pt x="361855" y="1057942"/>
                </a:cubicBezTo>
                <a:cubicBezTo>
                  <a:pt x="366236" y="1050893"/>
                  <a:pt x="372332" y="1042702"/>
                  <a:pt x="379571" y="1039939"/>
                </a:cubicBezTo>
                <a:cubicBezTo>
                  <a:pt x="395954" y="1033653"/>
                  <a:pt x="413481" y="1030414"/>
                  <a:pt x="430530" y="1025747"/>
                </a:cubicBezTo>
                <a:cubicBezTo>
                  <a:pt x="451581" y="1020032"/>
                  <a:pt x="472345" y="1020032"/>
                  <a:pt x="493300" y="1027176"/>
                </a:cubicBezTo>
                <a:cubicBezTo>
                  <a:pt x="508064" y="1032224"/>
                  <a:pt x="523113" y="1032224"/>
                  <a:pt x="537782" y="1025366"/>
                </a:cubicBezTo>
                <a:cubicBezTo>
                  <a:pt x="545687" y="1021652"/>
                  <a:pt x="553784" y="1017842"/>
                  <a:pt x="562166" y="1015746"/>
                </a:cubicBezTo>
                <a:cubicBezTo>
                  <a:pt x="567595" y="1014412"/>
                  <a:pt x="573881" y="1015651"/>
                  <a:pt x="579596" y="1016699"/>
                </a:cubicBezTo>
                <a:cubicBezTo>
                  <a:pt x="590645" y="1018794"/>
                  <a:pt x="602075" y="1025176"/>
                  <a:pt x="612362" y="1023557"/>
                </a:cubicBezTo>
                <a:cubicBezTo>
                  <a:pt x="647891" y="1017842"/>
                  <a:pt x="681419" y="1031272"/>
                  <a:pt x="716090" y="1031653"/>
                </a:cubicBezTo>
                <a:cubicBezTo>
                  <a:pt x="731806" y="1031843"/>
                  <a:pt x="747332" y="1034891"/>
                  <a:pt x="758381" y="1018985"/>
                </a:cubicBezTo>
                <a:cubicBezTo>
                  <a:pt x="759809" y="1016889"/>
                  <a:pt x="766763" y="1018032"/>
                  <a:pt x="771049" y="1018699"/>
                </a:cubicBezTo>
                <a:cubicBezTo>
                  <a:pt x="780574" y="1020128"/>
                  <a:pt x="790004" y="1023747"/>
                  <a:pt x="799433" y="1023652"/>
                </a:cubicBezTo>
                <a:cubicBezTo>
                  <a:pt x="818960" y="1023557"/>
                  <a:pt x="838581" y="1022033"/>
                  <a:pt x="858012" y="1020318"/>
                </a:cubicBezTo>
                <a:cubicBezTo>
                  <a:pt x="865346" y="1019651"/>
                  <a:pt x="872395" y="1017080"/>
                  <a:pt x="879634" y="1015270"/>
                </a:cubicBezTo>
                <a:cubicBezTo>
                  <a:pt x="883634" y="1014222"/>
                  <a:pt x="887921" y="1011460"/>
                  <a:pt x="891635" y="1012031"/>
                </a:cubicBezTo>
                <a:cubicBezTo>
                  <a:pt x="913162" y="1015365"/>
                  <a:pt x="932879" y="1007174"/>
                  <a:pt x="953262" y="1003078"/>
                </a:cubicBezTo>
                <a:cubicBezTo>
                  <a:pt x="962692" y="1001173"/>
                  <a:pt x="971550" y="996601"/>
                  <a:pt x="980694" y="993458"/>
                </a:cubicBezTo>
                <a:cubicBezTo>
                  <a:pt x="983075" y="992600"/>
                  <a:pt x="985742" y="991838"/>
                  <a:pt x="988124" y="992029"/>
                </a:cubicBezTo>
                <a:cubicBezTo>
                  <a:pt x="1001744" y="993172"/>
                  <a:pt x="1015270" y="994791"/>
                  <a:pt x="1028795" y="996029"/>
                </a:cubicBezTo>
                <a:cubicBezTo>
                  <a:pt x="1041083" y="997172"/>
                  <a:pt x="1053465" y="997553"/>
                  <a:pt x="1059275" y="1011555"/>
                </a:cubicBezTo>
                <a:cubicBezTo>
                  <a:pt x="1060133" y="1013746"/>
                  <a:pt x="1062990" y="1015365"/>
                  <a:pt x="1065181" y="1016794"/>
                </a:cubicBezTo>
                <a:cubicBezTo>
                  <a:pt x="1098995" y="1038797"/>
                  <a:pt x="1117092" y="1038225"/>
                  <a:pt x="1150144" y="1014984"/>
                </a:cubicBezTo>
                <a:cubicBezTo>
                  <a:pt x="1153573" y="1012603"/>
                  <a:pt x="1160907" y="1010888"/>
                  <a:pt x="1163193" y="1012793"/>
                </a:cubicBezTo>
                <a:cubicBezTo>
                  <a:pt x="1182624" y="1028605"/>
                  <a:pt x="1203865" y="1026890"/>
                  <a:pt x="1226249" y="1021937"/>
                </a:cubicBezTo>
                <a:cubicBezTo>
                  <a:pt x="1232059" y="1020604"/>
                  <a:pt x="1240251" y="1020604"/>
                  <a:pt x="1244632" y="1023747"/>
                </a:cubicBezTo>
                <a:cubicBezTo>
                  <a:pt x="1265492" y="1038320"/>
                  <a:pt x="1287876" y="1036225"/>
                  <a:pt x="1310545" y="1031939"/>
                </a:cubicBezTo>
                <a:cubicBezTo>
                  <a:pt x="1314069" y="1031272"/>
                  <a:pt x="1318356" y="1027652"/>
                  <a:pt x="1319879" y="1024319"/>
                </a:cubicBezTo>
                <a:cubicBezTo>
                  <a:pt x="1325309" y="1012508"/>
                  <a:pt x="1335501" y="1008507"/>
                  <a:pt x="1346740" y="1005173"/>
                </a:cubicBezTo>
                <a:cubicBezTo>
                  <a:pt x="1364457" y="999744"/>
                  <a:pt x="1381887" y="993362"/>
                  <a:pt x="1399699" y="988219"/>
                </a:cubicBezTo>
                <a:cubicBezTo>
                  <a:pt x="1404081" y="986981"/>
                  <a:pt x="1409510" y="987743"/>
                  <a:pt x="1414082" y="989171"/>
                </a:cubicBezTo>
                <a:cubicBezTo>
                  <a:pt x="1429703" y="994029"/>
                  <a:pt x="1439609" y="1006221"/>
                  <a:pt x="1450467" y="1017461"/>
                </a:cubicBezTo>
                <a:cubicBezTo>
                  <a:pt x="1455230" y="1022414"/>
                  <a:pt x="1461802" y="1025938"/>
                  <a:pt x="1468184" y="1028795"/>
                </a:cubicBezTo>
                <a:cubicBezTo>
                  <a:pt x="1484757" y="1036130"/>
                  <a:pt x="1501712" y="1042702"/>
                  <a:pt x="1518476" y="1049655"/>
                </a:cubicBezTo>
                <a:cubicBezTo>
                  <a:pt x="1520095" y="1050322"/>
                  <a:pt x="1521428" y="1052036"/>
                  <a:pt x="1522667" y="1053465"/>
                </a:cubicBezTo>
                <a:cubicBezTo>
                  <a:pt x="1535049" y="1068515"/>
                  <a:pt x="1547336" y="1083659"/>
                  <a:pt x="1559814" y="1098709"/>
                </a:cubicBezTo>
                <a:cubicBezTo>
                  <a:pt x="1562195" y="1101566"/>
                  <a:pt x="1565625" y="1103662"/>
                  <a:pt x="1568196" y="1106424"/>
                </a:cubicBezTo>
                <a:cubicBezTo>
                  <a:pt x="1571816" y="1110234"/>
                  <a:pt x="1576388" y="1113854"/>
                  <a:pt x="1578293" y="1118426"/>
                </a:cubicBezTo>
                <a:cubicBezTo>
                  <a:pt x="1584198" y="1132808"/>
                  <a:pt x="1595533" y="1139000"/>
                  <a:pt x="1609820" y="1141667"/>
                </a:cubicBezTo>
                <a:cubicBezTo>
                  <a:pt x="1622870" y="1144143"/>
                  <a:pt x="1635919" y="1146239"/>
                  <a:pt x="1648873" y="1149096"/>
                </a:cubicBezTo>
                <a:cubicBezTo>
                  <a:pt x="1664684" y="1152525"/>
                  <a:pt x="1680401" y="1156240"/>
                  <a:pt x="1696022" y="1160431"/>
                </a:cubicBezTo>
                <a:cubicBezTo>
                  <a:pt x="1702784" y="1162241"/>
                  <a:pt x="1709928" y="1164336"/>
                  <a:pt x="1715739" y="1168051"/>
                </a:cubicBezTo>
                <a:cubicBezTo>
                  <a:pt x="1732026" y="1178338"/>
                  <a:pt x="1749457" y="1185291"/>
                  <a:pt x="1768602" y="1182529"/>
                </a:cubicBezTo>
                <a:cubicBezTo>
                  <a:pt x="1783937" y="1180338"/>
                  <a:pt x="1796796" y="1185958"/>
                  <a:pt x="1806321" y="1194721"/>
                </a:cubicBezTo>
                <a:cubicBezTo>
                  <a:pt x="1823657" y="1210628"/>
                  <a:pt x="1842230" y="1207008"/>
                  <a:pt x="1860709" y="1201865"/>
                </a:cubicBezTo>
                <a:cubicBezTo>
                  <a:pt x="1870234" y="1199198"/>
                  <a:pt x="1878044" y="1199579"/>
                  <a:pt x="1887093" y="1202150"/>
                </a:cubicBezTo>
                <a:cubicBezTo>
                  <a:pt x="1908048" y="1208151"/>
                  <a:pt x="1922050" y="1224439"/>
                  <a:pt x="1935575" y="1238726"/>
                </a:cubicBezTo>
                <a:cubicBezTo>
                  <a:pt x="1947101" y="1250918"/>
                  <a:pt x="1960055" y="1257776"/>
                  <a:pt x="1974247" y="1262920"/>
                </a:cubicBezTo>
                <a:cubicBezTo>
                  <a:pt x="1992154" y="1269492"/>
                  <a:pt x="2006346" y="1267016"/>
                  <a:pt x="2014919" y="1251204"/>
                </a:cubicBezTo>
                <a:cubicBezTo>
                  <a:pt x="2017300" y="1246727"/>
                  <a:pt x="2021491" y="1241488"/>
                  <a:pt x="2025968" y="1240155"/>
                </a:cubicBezTo>
                <a:cubicBezTo>
                  <a:pt x="2047589" y="1233488"/>
                  <a:pt x="2069497" y="1223772"/>
                  <a:pt x="2092643" y="1229678"/>
                </a:cubicBezTo>
                <a:cubicBezTo>
                  <a:pt x="2124647" y="1237774"/>
                  <a:pt x="2155889" y="1237298"/>
                  <a:pt x="2187893" y="1229297"/>
                </a:cubicBezTo>
                <a:cubicBezTo>
                  <a:pt x="2239804" y="1216343"/>
                  <a:pt x="2291715" y="1202627"/>
                  <a:pt x="2346294" y="1205484"/>
                </a:cubicBezTo>
                <a:cubicBezTo>
                  <a:pt x="2355342" y="1205960"/>
                  <a:pt x="2366105" y="1200150"/>
                  <a:pt x="2373916" y="1194435"/>
                </a:cubicBezTo>
                <a:cubicBezTo>
                  <a:pt x="2388870" y="1183577"/>
                  <a:pt x="2388203" y="1182719"/>
                  <a:pt x="2404967" y="1191673"/>
                </a:cubicBezTo>
                <a:cubicBezTo>
                  <a:pt x="2408968" y="1193864"/>
                  <a:pt x="2413921" y="1195197"/>
                  <a:pt x="2416874" y="1198436"/>
                </a:cubicBezTo>
                <a:cubicBezTo>
                  <a:pt x="2431923" y="1214914"/>
                  <a:pt x="2450497" y="1210913"/>
                  <a:pt x="2468975" y="1208532"/>
                </a:cubicBezTo>
                <a:cubicBezTo>
                  <a:pt x="2472214" y="1208056"/>
                  <a:pt x="2476119" y="1207389"/>
                  <a:pt x="2478882" y="1208723"/>
                </a:cubicBezTo>
                <a:cubicBezTo>
                  <a:pt x="2491359" y="1214723"/>
                  <a:pt x="2501932" y="1212628"/>
                  <a:pt x="2512791" y="1204436"/>
                </a:cubicBezTo>
                <a:cubicBezTo>
                  <a:pt x="2522220" y="1197388"/>
                  <a:pt x="2533079" y="1193197"/>
                  <a:pt x="2544223" y="1201960"/>
                </a:cubicBezTo>
                <a:cubicBezTo>
                  <a:pt x="2568988" y="1221391"/>
                  <a:pt x="2595467" y="1222343"/>
                  <a:pt x="2623471" y="1210056"/>
                </a:cubicBezTo>
                <a:cubicBezTo>
                  <a:pt x="2643473" y="1201293"/>
                  <a:pt x="2663190" y="1199293"/>
                  <a:pt x="2684241" y="1208151"/>
                </a:cubicBezTo>
                <a:cubicBezTo>
                  <a:pt x="2692337" y="1211580"/>
                  <a:pt x="2702814" y="1209294"/>
                  <a:pt x="2712244" y="1210056"/>
                </a:cubicBezTo>
                <a:cubicBezTo>
                  <a:pt x="2717578" y="1210437"/>
                  <a:pt x="2723484" y="1210532"/>
                  <a:pt x="2728055" y="1212914"/>
                </a:cubicBezTo>
                <a:cubicBezTo>
                  <a:pt x="2740248" y="1219010"/>
                  <a:pt x="2751582" y="1226820"/>
                  <a:pt x="2763869" y="1232821"/>
                </a:cubicBezTo>
                <a:cubicBezTo>
                  <a:pt x="2769775" y="1235678"/>
                  <a:pt x="2776823" y="1237202"/>
                  <a:pt x="2783491" y="1237298"/>
                </a:cubicBezTo>
                <a:cubicBezTo>
                  <a:pt x="2803208" y="1237774"/>
                  <a:pt x="2822925" y="1237774"/>
                  <a:pt x="2842546" y="1236917"/>
                </a:cubicBezTo>
                <a:cubicBezTo>
                  <a:pt x="2874931" y="1235583"/>
                  <a:pt x="2907792" y="1235297"/>
                  <a:pt x="2931128" y="1206913"/>
                </a:cubicBezTo>
                <a:cubicBezTo>
                  <a:pt x="2933034" y="1204627"/>
                  <a:pt x="2937129" y="1203293"/>
                  <a:pt x="2940368" y="1202912"/>
                </a:cubicBezTo>
                <a:cubicBezTo>
                  <a:pt x="2955322" y="1201103"/>
                  <a:pt x="2970657" y="1200912"/>
                  <a:pt x="2985421" y="1197959"/>
                </a:cubicBezTo>
                <a:cubicBezTo>
                  <a:pt x="2997232" y="1195578"/>
                  <a:pt x="3007043" y="1196340"/>
                  <a:pt x="3015996" y="1204722"/>
                </a:cubicBezTo>
                <a:cubicBezTo>
                  <a:pt x="3027712" y="1215771"/>
                  <a:pt x="3042000" y="1222248"/>
                  <a:pt x="3057621" y="1218724"/>
                </a:cubicBezTo>
                <a:cubicBezTo>
                  <a:pt x="3073241" y="1215295"/>
                  <a:pt x="3083528" y="1222724"/>
                  <a:pt x="3095054" y="1230440"/>
                </a:cubicBezTo>
                <a:cubicBezTo>
                  <a:pt x="3103436" y="1236059"/>
                  <a:pt x="3112961" y="1243108"/>
                  <a:pt x="3122295" y="1243679"/>
                </a:cubicBezTo>
                <a:cubicBezTo>
                  <a:pt x="3143441" y="1244917"/>
                  <a:pt x="3161634" y="1264539"/>
                  <a:pt x="3184589" y="1253395"/>
                </a:cubicBezTo>
                <a:cubicBezTo>
                  <a:pt x="3186113" y="1252633"/>
                  <a:pt x="3188875" y="1254538"/>
                  <a:pt x="3191066" y="1255014"/>
                </a:cubicBezTo>
                <a:cubicBezTo>
                  <a:pt x="3208592" y="1258634"/>
                  <a:pt x="3225070" y="1255109"/>
                  <a:pt x="3237929" y="1243203"/>
                </a:cubicBezTo>
                <a:cubicBezTo>
                  <a:pt x="3254788" y="1227677"/>
                  <a:pt x="3273457" y="1226153"/>
                  <a:pt x="3294221" y="1231202"/>
                </a:cubicBezTo>
                <a:cubicBezTo>
                  <a:pt x="3300889" y="1232821"/>
                  <a:pt x="3307557" y="1233964"/>
                  <a:pt x="3314319" y="1235297"/>
                </a:cubicBezTo>
                <a:cubicBezTo>
                  <a:pt x="3323463" y="1237202"/>
                  <a:pt x="3332703" y="1239203"/>
                  <a:pt x="3341846" y="1241108"/>
                </a:cubicBezTo>
                <a:cubicBezTo>
                  <a:pt x="3350705" y="1243013"/>
                  <a:pt x="3360516" y="1246251"/>
                  <a:pt x="3367373" y="1238060"/>
                </a:cubicBezTo>
                <a:cubicBezTo>
                  <a:pt x="3373279" y="1231011"/>
                  <a:pt x="3377470" y="1231678"/>
                  <a:pt x="3382899" y="1237774"/>
                </a:cubicBezTo>
                <a:cubicBezTo>
                  <a:pt x="3401759" y="1259110"/>
                  <a:pt x="3424619" y="1272445"/>
                  <a:pt x="3453765" y="1273397"/>
                </a:cubicBezTo>
                <a:cubicBezTo>
                  <a:pt x="3459766" y="1273588"/>
                  <a:pt x="3465862" y="1274921"/>
                  <a:pt x="3471767" y="1276350"/>
                </a:cubicBezTo>
                <a:cubicBezTo>
                  <a:pt x="3475387" y="1277207"/>
                  <a:pt x="3479769" y="1278160"/>
                  <a:pt x="3481959" y="1280732"/>
                </a:cubicBezTo>
                <a:cubicBezTo>
                  <a:pt x="3499009" y="1300353"/>
                  <a:pt x="3520250" y="1313974"/>
                  <a:pt x="3543396" y="1324928"/>
                </a:cubicBezTo>
                <a:cubicBezTo>
                  <a:pt x="3551682" y="1328833"/>
                  <a:pt x="3560541" y="1332738"/>
                  <a:pt x="3569494" y="1333881"/>
                </a:cubicBezTo>
                <a:cubicBezTo>
                  <a:pt x="3578828" y="1335024"/>
                  <a:pt x="3588639" y="1333119"/>
                  <a:pt x="3598164" y="1332071"/>
                </a:cubicBezTo>
                <a:cubicBezTo>
                  <a:pt x="3603784" y="1331500"/>
                  <a:pt x="3610261" y="1331595"/>
                  <a:pt x="3614738" y="1328833"/>
                </a:cubicBezTo>
                <a:cubicBezTo>
                  <a:pt x="3628930" y="1320165"/>
                  <a:pt x="3642646" y="1310831"/>
                  <a:pt x="3655886" y="1300734"/>
                </a:cubicBezTo>
                <a:cubicBezTo>
                  <a:pt x="3667221" y="1292066"/>
                  <a:pt x="3669507" y="1290828"/>
                  <a:pt x="3679317" y="1301687"/>
                </a:cubicBezTo>
                <a:cubicBezTo>
                  <a:pt x="3689414" y="1312831"/>
                  <a:pt x="3701987" y="1318641"/>
                  <a:pt x="3715893" y="1321022"/>
                </a:cubicBezTo>
                <a:cubicBezTo>
                  <a:pt x="3737896" y="1324737"/>
                  <a:pt x="3760089" y="1327880"/>
                  <a:pt x="3782282" y="1329690"/>
                </a:cubicBezTo>
                <a:cubicBezTo>
                  <a:pt x="3802380" y="1331309"/>
                  <a:pt x="3812000" y="1322546"/>
                  <a:pt x="3816001" y="1302639"/>
                </a:cubicBezTo>
                <a:cubicBezTo>
                  <a:pt x="3818287" y="1291590"/>
                  <a:pt x="3821240" y="1279588"/>
                  <a:pt x="3833431" y="1276636"/>
                </a:cubicBezTo>
                <a:cubicBezTo>
                  <a:pt x="3853339" y="1271873"/>
                  <a:pt x="3874008" y="1269778"/>
                  <a:pt x="3883819" y="1246442"/>
                </a:cubicBezTo>
                <a:cubicBezTo>
                  <a:pt x="3889248" y="1251585"/>
                  <a:pt x="3892582" y="1254633"/>
                  <a:pt x="3895821" y="1257681"/>
                </a:cubicBezTo>
                <a:cubicBezTo>
                  <a:pt x="3904774" y="1266158"/>
                  <a:pt x="3923347" y="1269778"/>
                  <a:pt x="3932778" y="1262444"/>
                </a:cubicBezTo>
                <a:cubicBezTo>
                  <a:pt x="3946684" y="1251776"/>
                  <a:pt x="3959448" y="1253776"/>
                  <a:pt x="3972782" y="1262063"/>
                </a:cubicBezTo>
                <a:cubicBezTo>
                  <a:pt x="3995071" y="1275779"/>
                  <a:pt x="4019931" y="1272635"/>
                  <a:pt x="4042505" y="1267111"/>
                </a:cubicBezTo>
                <a:cubicBezTo>
                  <a:pt x="4059555" y="1263015"/>
                  <a:pt x="4077748" y="1255490"/>
                  <a:pt x="4088892" y="1238250"/>
                </a:cubicBezTo>
                <a:cubicBezTo>
                  <a:pt x="4092416" y="1232726"/>
                  <a:pt x="4100322" y="1229963"/>
                  <a:pt x="4106609" y="1226344"/>
                </a:cubicBezTo>
                <a:cubicBezTo>
                  <a:pt x="4111848" y="1223391"/>
                  <a:pt x="4117372" y="1220629"/>
                  <a:pt x="4123182" y="1218724"/>
                </a:cubicBezTo>
                <a:cubicBezTo>
                  <a:pt x="4129373" y="1216628"/>
                  <a:pt x="4136232" y="1213580"/>
                  <a:pt x="4142328" y="1214438"/>
                </a:cubicBezTo>
                <a:cubicBezTo>
                  <a:pt x="4160806" y="1216914"/>
                  <a:pt x="4175475" y="1212056"/>
                  <a:pt x="4188524" y="1198245"/>
                </a:cubicBezTo>
                <a:cubicBezTo>
                  <a:pt x="4195287" y="1191101"/>
                  <a:pt x="4205288" y="1182434"/>
                  <a:pt x="4213860" y="1182338"/>
                </a:cubicBezTo>
                <a:cubicBezTo>
                  <a:pt x="4234720" y="1182053"/>
                  <a:pt x="4252055" y="1175195"/>
                  <a:pt x="4270820" y="1167003"/>
                </a:cubicBezTo>
                <a:cubicBezTo>
                  <a:pt x="4282916" y="1161764"/>
                  <a:pt x="4296632" y="1158145"/>
                  <a:pt x="4309587" y="1153287"/>
                </a:cubicBezTo>
                <a:cubicBezTo>
                  <a:pt x="4324731" y="1147572"/>
                  <a:pt x="4341210" y="1145477"/>
                  <a:pt x="4350449" y="1129665"/>
                </a:cubicBezTo>
                <a:cubicBezTo>
                  <a:pt x="4351496" y="1127951"/>
                  <a:pt x="4354640" y="1127665"/>
                  <a:pt x="4356164" y="1126046"/>
                </a:cubicBezTo>
                <a:cubicBezTo>
                  <a:pt x="4361021" y="1121093"/>
                  <a:pt x="4367308" y="1116521"/>
                  <a:pt x="4369880" y="1110520"/>
                </a:cubicBezTo>
                <a:cubicBezTo>
                  <a:pt x="4377309" y="1092994"/>
                  <a:pt x="4383119" y="1074896"/>
                  <a:pt x="4389787" y="1057085"/>
                </a:cubicBezTo>
                <a:cubicBezTo>
                  <a:pt x="4391216" y="1053275"/>
                  <a:pt x="4392549" y="1048417"/>
                  <a:pt x="4395502" y="1046226"/>
                </a:cubicBezTo>
                <a:cubicBezTo>
                  <a:pt x="4412552" y="1033653"/>
                  <a:pt x="4429888" y="1021556"/>
                  <a:pt x="4447413" y="1009650"/>
                </a:cubicBezTo>
                <a:cubicBezTo>
                  <a:pt x="4454462" y="1004887"/>
                  <a:pt x="4460367" y="1007555"/>
                  <a:pt x="4466654" y="1013079"/>
                </a:cubicBezTo>
                <a:cubicBezTo>
                  <a:pt x="4472750" y="1018318"/>
                  <a:pt x="4480275" y="1023747"/>
                  <a:pt x="4487894" y="1025081"/>
                </a:cubicBezTo>
                <a:cubicBezTo>
                  <a:pt x="4503135" y="1027652"/>
                  <a:pt x="4518946" y="1028224"/>
                  <a:pt x="4534472" y="1028224"/>
                </a:cubicBezTo>
                <a:cubicBezTo>
                  <a:pt x="4540282" y="1028224"/>
                  <a:pt x="4546473" y="1024795"/>
                  <a:pt x="4551903" y="1022033"/>
                </a:cubicBezTo>
                <a:cubicBezTo>
                  <a:pt x="4562189" y="1016794"/>
                  <a:pt x="4571714" y="1009745"/>
                  <a:pt x="4582382" y="1005364"/>
                </a:cubicBezTo>
                <a:cubicBezTo>
                  <a:pt x="4594765" y="1000316"/>
                  <a:pt x="4602194" y="992219"/>
                  <a:pt x="4605909" y="979551"/>
                </a:cubicBezTo>
                <a:cubicBezTo>
                  <a:pt x="4611434" y="960692"/>
                  <a:pt x="4624579" y="947547"/>
                  <a:pt x="4640104" y="936879"/>
                </a:cubicBezTo>
                <a:cubicBezTo>
                  <a:pt x="4659821" y="923258"/>
                  <a:pt x="4683348" y="923925"/>
                  <a:pt x="4705731" y="920591"/>
                </a:cubicBezTo>
                <a:cubicBezTo>
                  <a:pt x="4714304" y="919353"/>
                  <a:pt x="4723162" y="918305"/>
                  <a:pt x="4730973" y="915162"/>
                </a:cubicBezTo>
                <a:cubicBezTo>
                  <a:pt x="4760595" y="903351"/>
                  <a:pt x="4790218" y="892112"/>
                  <a:pt x="4822794" y="892397"/>
                </a:cubicBezTo>
                <a:cubicBezTo>
                  <a:pt x="4825460" y="892397"/>
                  <a:pt x="4828128" y="892112"/>
                  <a:pt x="4830794" y="891635"/>
                </a:cubicBezTo>
                <a:cubicBezTo>
                  <a:pt x="4853940" y="887730"/>
                  <a:pt x="4877848" y="886206"/>
                  <a:pt x="4894421" y="865442"/>
                </a:cubicBezTo>
                <a:cubicBezTo>
                  <a:pt x="4897469" y="861632"/>
                  <a:pt x="4904422" y="860489"/>
                  <a:pt x="4909756" y="858964"/>
                </a:cubicBezTo>
                <a:cubicBezTo>
                  <a:pt x="4918996" y="856488"/>
                  <a:pt x="4925188" y="851440"/>
                  <a:pt x="4928521" y="842391"/>
                </a:cubicBezTo>
                <a:cubicBezTo>
                  <a:pt x="4934141" y="826770"/>
                  <a:pt x="4940808" y="811435"/>
                  <a:pt x="4945857" y="795623"/>
                </a:cubicBezTo>
                <a:cubicBezTo>
                  <a:pt x="4949381" y="784765"/>
                  <a:pt x="4955953" y="778764"/>
                  <a:pt x="4966145" y="774287"/>
                </a:cubicBezTo>
                <a:cubicBezTo>
                  <a:pt x="4971860" y="771811"/>
                  <a:pt x="4976813" y="766382"/>
                  <a:pt x="4980909" y="761333"/>
                </a:cubicBezTo>
                <a:cubicBezTo>
                  <a:pt x="4985862" y="755237"/>
                  <a:pt x="4988433" y="747141"/>
                  <a:pt x="4993862" y="741712"/>
                </a:cubicBezTo>
                <a:cubicBezTo>
                  <a:pt x="5007102" y="728186"/>
                  <a:pt x="5011198" y="713232"/>
                  <a:pt x="5006816" y="694754"/>
                </a:cubicBezTo>
                <a:cubicBezTo>
                  <a:pt x="5002911" y="678371"/>
                  <a:pt x="5013198" y="656463"/>
                  <a:pt x="5026724" y="653129"/>
                </a:cubicBezTo>
                <a:cubicBezTo>
                  <a:pt x="5041678" y="649414"/>
                  <a:pt x="5051965" y="640271"/>
                  <a:pt x="5062538" y="630079"/>
                </a:cubicBezTo>
                <a:cubicBezTo>
                  <a:pt x="5068443" y="624364"/>
                  <a:pt x="5076730" y="619411"/>
                  <a:pt x="5084731" y="617982"/>
                </a:cubicBezTo>
                <a:cubicBezTo>
                  <a:pt x="5115116" y="612458"/>
                  <a:pt x="5143786" y="619220"/>
                  <a:pt x="5172647" y="630174"/>
                </a:cubicBezTo>
                <a:cubicBezTo>
                  <a:pt x="5191506" y="637318"/>
                  <a:pt x="5212461" y="639223"/>
                  <a:pt x="5232654" y="642080"/>
                </a:cubicBezTo>
                <a:cubicBezTo>
                  <a:pt x="5238941" y="642937"/>
                  <a:pt x="5246942" y="641033"/>
                  <a:pt x="5252371" y="637508"/>
                </a:cubicBezTo>
                <a:cubicBezTo>
                  <a:pt x="5271421" y="625316"/>
                  <a:pt x="5290376" y="612743"/>
                  <a:pt x="5308092" y="598646"/>
                </a:cubicBezTo>
                <a:cubicBezTo>
                  <a:pt x="5324571" y="585407"/>
                  <a:pt x="5343144" y="579882"/>
                  <a:pt x="5363147" y="581311"/>
                </a:cubicBezTo>
                <a:cubicBezTo>
                  <a:pt x="5377720" y="582359"/>
                  <a:pt x="5390864" y="579977"/>
                  <a:pt x="5404580" y="576358"/>
                </a:cubicBezTo>
                <a:cubicBezTo>
                  <a:pt x="5416010" y="573310"/>
                  <a:pt x="5428583" y="571214"/>
                  <a:pt x="5440203" y="572548"/>
                </a:cubicBezTo>
                <a:cubicBezTo>
                  <a:pt x="5456491" y="574453"/>
                  <a:pt x="5469922" y="571691"/>
                  <a:pt x="5482971" y="561880"/>
                </a:cubicBezTo>
                <a:cubicBezTo>
                  <a:pt x="5489924" y="556641"/>
                  <a:pt x="5498878" y="553879"/>
                  <a:pt x="5507165" y="550259"/>
                </a:cubicBezTo>
                <a:cubicBezTo>
                  <a:pt x="5519928" y="544640"/>
                  <a:pt x="5533168" y="539877"/>
                  <a:pt x="5545645" y="533591"/>
                </a:cubicBezTo>
                <a:cubicBezTo>
                  <a:pt x="5559076" y="526923"/>
                  <a:pt x="5571363" y="517684"/>
                  <a:pt x="5585079" y="511969"/>
                </a:cubicBezTo>
                <a:cubicBezTo>
                  <a:pt x="5599843" y="505778"/>
                  <a:pt x="5609368" y="496348"/>
                  <a:pt x="5615368" y="481679"/>
                </a:cubicBezTo>
                <a:cubicBezTo>
                  <a:pt x="5619179" y="472440"/>
                  <a:pt x="5624417" y="462629"/>
                  <a:pt x="5631656" y="456152"/>
                </a:cubicBezTo>
                <a:cubicBezTo>
                  <a:pt x="5646611" y="442913"/>
                  <a:pt x="5664136" y="432625"/>
                  <a:pt x="5679377" y="419576"/>
                </a:cubicBezTo>
                <a:cubicBezTo>
                  <a:pt x="5700808" y="401288"/>
                  <a:pt x="5720620" y="381857"/>
                  <a:pt x="5722525" y="350615"/>
                </a:cubicBezTo>
                <a:cubicBezTo>
                  <a:pt x="5723572" y="333375"/>
                  <a:pt x="5732716" y="326041"/>
                  <a:pt x="5749576" y="321945"/>
                </a:cubicBezTo>
                <a:cubicBezTo>
                  <a:pt x="5755195" y="320612"/>
                  <a:pt x="5763197" y="318040"/>
                  <a:pt x="5764911" y="313849"/>
                </a:cubicBezTo>
                <a:cubicBezTo>
                  <a:pt x="5770054" y="301371"/>
                  <a:pt x="5780722" y="298895"/>
                  <a:pt x="5791009" y="293942"/>
                </a:cubicBezTo>
                <a:cubicBezTo>
                  <a:pt x="5797201" y="290989"/>
                  <a:pt x="5804821" y="285179"/>
                  <a:pt x="5806440" y="279178"/>
                </a:cubicBezTo>
                <a:cubicBezTo>
                  <a:pt x="5813107" y="254889"/>
                  <a:pt x="5831395" y="240602"/>
                  <a:pt x="5848636" y="224885"/>
                </a:cubicBezTo>
                <a:cubicBezTo>
                  <a:pt x="5853684" y="220218"/>
                  <a:pt x="5859113" y="214884"/>
                  <a:pt x="5861590" y="208788"/>
                </a:cubicBezTo>
                <a:cubicBezTo>
                  <a:pt x="5866829" y="195643"/>
                  <a:pt x="5874639" y="186118"/>
                  <a:pt x="5888355" y="181166"/>
                </a:cubicBezTo>
                <a:cubicBezTo>
                  <a:pt x="5892736" y="179642"/>
                  <a:pt x="5896737" y="176117"/>
                  <a:pt x="5900071" y="172784"/>
                </a:cubicBezTo>
                <a:cubicBezTo>
                  <a:pt x="5907215" y="165545"/>
                  <a:pt x="5913215" y="157067"/>
                  <a:pt x="5920740" y="150305"/>
                </a:cubicBezTo>
                <a:cubicBezTo>
                  <a:pt x="5939885" y="132874"/>
                  <a:pt x="5958840" y="115729"/>
                  <a:pt x="5969985" y="91345"/>
                </a:cubicBezTo>
                <a:cubicBezTo>
                  <a:pt x="5975413" y="79439"/>
                  <a:pt x="5981605" y="66485"/>
                  <a:pt x="5991130" y="58293"/>
                </a:cubicBezTo>
                <a:cubicBezTo>
                  <a:pt x="6003227" y="47911"/>
                  <a:pt x="6019133" y="42005"/>
                  <a:pt x="6033325" y="33909"/>
                </a:cubicBezTo>
                <a:cubicBezTo>
                  <a:pt x="6040469" y="29813"/>
                  <a:pt x="6047137" y="24860"/>
                  <a:pt x="6054376" y="20955"/>
                </a:cubicBezTo>
                <a:cubicBezTo>
                  <a:pt x="6067234" y="14097"/>
                  <a:pt x="6080379" y="7715"/>
                  <a:pt x="60955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9953252-97DE-4766-B2F6-E4FDA2FDA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" y="3296010"/>
            <a:ext cx="12191456" cy="2849975"/>
          </a:xfrm>
          <a:custGeom>
            <a:avLst/>
            <a:gdLst>
              <a:gd name="connsiteX0" fmla="*/ 6095524 w 6095524"/>
              <a:gd name="connsiteY0" fmla="*/ 0 h 1424940"/>
              <a:gd name="connsiteX1" fmla="*/ 6095524 w 6095524"/>
              <a:gd name="connsiteY1" fmla="*/ 17431 h 1424940"/>
              <a:gd name="connsiteX2" fmla="*/ 6095524 w 6095524"/>
              <a:gd name="connsiteY2" fmla="*/ 216290 h 1424940"/>
              <a:gd name="connsiteX3" fmla="*/ 6079998 w 6095524"/>
              <a:gd name="connsiteY3" fmla="*/ 230600 h 1424940"/>
              <a:gd name="connsiteX4" fmla="*/ 6012751 w 6095524"/>
              <a:gd name="connsiteY4" fmla="*/ 260699 h 1424940"/>
              <a:gd name="connsiteX5" fmla="*/ 5992749 w 6095524"/>
              <a:gd name="connsiteY5" fmla="*/ 268700 h 1424940"/>
              <a:gd name="connsiteX6" fmla="*/ 5910358 w 6095524"/>
              <a:gd name="connsiteY6" fmla="*/ 320231 h 1424940"/>
              <a:gd name="connsiteX7" fmla="*/ 5835777 w 6095524"/>
              <a:gd name="connsiteY7" fmla="*/ 383953 h 1424940"/>
              <a:gd name="connsiteX8" fmla="*/ 5781008 w 6095524"/>
              <a:gd name="connsiteY8" fmla="*/ 459581 h 1424940"/>
              <a:gd name="connsiteX9" fmla="*/ 5765673 w 6095524"/>
              <a:gd name="connsiteY9" fmla="*/ 477584 h 1424940"/>
              <a:gd name="connsiteX10" fmla="*/ 5723763 w 6095524"/>
              <a:gd name="connsiteY10" fmla="*/ 500158 h 1424940"/>
              <a:gd name="connsiteX11" fmla="*/ 5686711 w 6095524"/>
              <a:gd name="connsiteY11" fmla="*/ 517112 h 1424940"/>
              <a:gd name="connsiteX12" fmla="*/ 5659850 w 6095524"/>
              <a:gd name="connsiteY12" fmla="*/ 535877 h 1424940"/>
              <a:gd name="connsiteX13" fmla="*/ 5637181 w 6095524"/>
              <a:gd name="connsiteY13" fmla="*/ 553117 h 1424940"/>
              <a:gd name="connsiteX14" fmla="*/ 5585841 w 6095524"/>
              <a:gd name="connsiteY14" fmla="*/ 597694 h 1424940"/>
              <a:gd name="connsiteX15" fmla="*/ 5528977 w 6095524"/>
              <a:gd name="connsiteY15" fmla="*/ 635318 h 1424940"/>
              <a:gd name="connsiteX16" fmla="*/ 5483256 w 6095524"/>
              <a:gd name="connsiteY16" fmla="*/ 681419 h 1424940"/>
              <a:gd name="connsiteX17" fmla="*/ 5464397 w 6095524"/>
              <a:gd name="connsiteY17" fmla="*/ 706374 h 1424940"/>
              <a:gd name="connsiteX18" fmla="*/ 5424773 w 6095524"/>
              <a:gd name="connsiteY18" fmla="*/ 723424 h 1424940"/>
              <a:gd name="connsiteX19" fmla="*/ 5381815 w 6095524"/>
              <a:gd name="connsiteY19" fmla="*/ 750094 h 1424940"/>
              <a:gd name="connsiteX20" fmla="*/ 5351335 w 6095524"/>
              <a:gd name="connsiteY20" fmla="*/ 776573 h 1424940"/>
              <a:gd name="connsiteX21" fmla="*/ 5327809 w 6095524"/>
              <a:gd name="connsiteY21" fmla="*/ 794290 h 1424940"/>
              <a:gd name="connsiteX22" fmla="*/ 5294566 w 6095524"/>
              <a:gd name="connsiteY22" fmla="*/ 812102 h 1424940"/>
              <a:gd name="connsiteX23" fmla="*/ 5261229 w 6095524"/>
              <a:gd name="connsiteY23" fmla="*/ 835438 h 1424940"/>
              <a:gd name="connsiteX24" fmla="*/ 5245037 w 6095524"/>
              <a:gd name="connsiteY24" fmla="*/ 849821 h 1424940"/>
              <a:gd name="connsiteX25" fmla="*/ 5213699 w 6095524"/>
              <a:gd name="connsiteY25" fmla="*/ 873728 h 1424940"/>
              <a:gd name="connsiteX26" fmla="*/ 5181409 w 6095524"/>
              <a:gd name="connsiteY26" fmla="*/ 896017 h 1424940"/>
              <a:gd name="connsiteX27" fmla="*/ 5120735 w 6095524"/>
              <a:gd name="connsiteY27" fmla="*/ 921544 h 1424940"/>
              <a:gd name="connsiteX28" fmla="*/ 5065490 w 6095524"/>
              <a:gd name="connsiteY28" fmla="*/ 959072 h 1424940"/>
              <a:gd name="connsiteX29" fmla="*/ 5021675 w 6095524"/>
              <a:gd name="connsiteY29" fmla="*/ 986504 h 1424940"/>
              <a:gd name="connsiteX30" fmla="*/ 4996148 w 6095524"/>
              <a:gd name="connsiteY30" fmla="*/ 1004507 h 1424940"/>
              <a:gd name="connsiteX31" fmla="*/ 4949285 w 6095524"/>
              <a:gd name="connsiteY31" fmla="*/ 1044702 h 1424940"/>
              <a:gd name="connsiteX32" fmla="*/ 4876609 w 6095524"/>
              <a:gd name="connsiteY32" fmla="*/ 1086993 h 1424940"/>
              <a:gd name="connsiteX33" fmla="*/ 4832699 w 6095524"/>
              <a:gd name="connsiteY33" fmla="*/ 1109853 h 1424940"/>
              <a:gd name="connsiteX34" fmla="*/ 4738211 w 6095524"/>
              <a:gd name="connsiteY34" fmla="*/ 1144334 h 1424940"/>
              <a:gd name="connsiteX35" fmla="*/ 4707731 w 6095524"/>
              <a:gd name="connsiteY35" fmla="*/ 1156621 h 1424940"/>
              <a:gd name="connsiteX36" fmla="*/ 4672870 w 6095524"/>
              <a:gd name="connsiteY36" fmla="*/ 1164717 h 1424940"/>
              <a:gd name="connsiteX37" fmla="*/ 4616863 w 6095524"/>
              <a:gd name="connsiteY37" fmla="*/ 1183862 h 1424940"/>
              <a:gd name="connsiteX38" fmla="*/ 4507516 w 6095524"/>
              <a:gd name="connsiteY38" fmla="*/ 1216819 h 1424940"/>
              <a:gd name="connsiteX39" fmla="*/ 4483513 w 6095524"/>
              <a:gd name="connsiteY39" fmla="*/ 1221867 h 1424940"/>
              <a:gd name="connsiteX40" fmla="*/ 4422362 w 6095524"/>
              <a:gd name="connsiteY40" fmla="*/ 1243108 h 1424940"/>
              <a:gd name="connsiteX41" fmla="*/ 4385691 w 6095524"/>
              <a:gd name="connsiteY41" fmla="*/ 1257395 h 1424940"/>
              <a:gd name="connsiteX42" fmla="*/ 4355306 w 6095524"/>
              <a:gd name="connsiteY42" fmla="*/ 1265587 h 1424940"/>
              <a:gd name="connsiteX43" fmla="*/ 4328446 w 6095524"/>
              <a:gd name="connsiteY43" fmla="*/ 1269397 h 1424940"/>
              <a:gd name="connsiteX44" fmla="*/ 4257770 w 6095524"/>
              <a:gd name="connsiteY44" fmla="*/ 1288256 h 1424940"/>
              <a:gd name="connsiteX45" fmla="*/ 4229576 w 6095524"/>
              <a:gd name="connsiteY45" fmla="*/ 1295686 h 1424940"/>
              <a:gd name="connsiteX46" fmla="*/ 4156424 w 6095524"/>
              <a:gd name="connsiteY46" fmla="*/ 1321213 h 1424940"/>
              <a:gd name="connsiteX47" fmla="*/ 4094416 w 6095524"/>
              <a:gd name="connsiteY47" fmla="*/ 1338072 h 1424940"/>
              <a:gd name="connsiteX48" fmla="*/ 4068509 w 6095524"/>
              <a:gd name="connsiteY48" fmla="*/ 1346168 h 1424940"/>
              <a:gd name="connsiteX49" fmla="*/ 4009263 w 6095524"/>
              <a:gd name="connsiteY49" fmla="*/ 1359694 h 1424940"/>
              <a:gd name="connsiteX50" fmla="*/ 3975735 w 6095524"/>
              <a:gd name="connsiteY50" fmla="*/ 1369219 h 1424940"/>
              <a:gd name="connsiteX51" fmla="*/ 3893915 w 6095524"/>
              <a:gd name="connsiteY51" fmla="*/ 1379982 h 1424940"/>
              <a:gd name="connsiteX52" fmla="*/ 3809428 w 6095524"/>
              <a:gd name="connsiteY52" fmla="*/ 1390364 h 1424940"/>
              <a:gd name="connsiteX53" fmla="*/ 3763042 w 6095524"/>
              <a:gd name="connsiteY53" fmla="*/ 1393793 h 1424940"/>
              <a:gd name="connsiteX54" fmla="*/ 3722561 w 6095524"/>
              <a:gd name="connsiteY54" fmla="*/ 1399223 h 1424940"/>
              <a:gd name="connsiteX55" fmla="*/ 3687318 w 6095524"/>
              <a:gd name="connsiteY55" fmla="*/ 1402652 h 1424940"/>
              <a:gd name="connsiteX56" fmla="*/ 3631216 w 6095524"/>
              <a:gd name="connsiteY56" fmla="*/ 1409605 h 1424940"/>
              <a:gd name="connsiteX57" fmla="*/ 3607880 w 6095524"/>
              <a:gd name="connsiteY57" fmla="*/ 1411415 h 1424940"/>
              <a:gd name="connsiteX58" fmla="*/ 3552825 w 6095524"/>
              <a:gd name="connsiteY58" fmla="*/ 1411319 h 1424940"/>
              <a:gd name="connsiteX59" fmla="*/ 3533680 w 6095524"/>
              <a:gd name="connsiteY59" fmla="*/ 1410367 h 1424940"/>
              <a:gd name="connsiteX60" fmla="*/ 3496818 w 6095524"/>
              <a:gd name="connsiteY60" fmla="*/ 1398556 h 1424940"/>
              <a:gd name="connsiteX61" fmla="*/ 3492437 w 6095524"/>
              <a:gd name="connsiteY61" fmla="*/ 1397699 h 1424940"/>
              <a:gd name="connsiteX62" fmla="*/ 3468243 w 6095524"/>
              <a:gd name="connsiteY62" fmla="*/ 1393031 h 1424940"/>
              <a:gd name="connsiteX63" fmla="*/ 3455003 w 6095524"/>
              <a:gd name="connsiteY63" fmla="*/ 1391507 h 1424940"/>
              <a:gd name="connsiteX64" fmla="*/ 3404711 w 6095524"/>
              <a:gd name="connsiteY64" fmla="*/ 1381792 h 1424940"/>
              <a:gd name="connsiteX65" fmla="*/ 3375756 w 6095524"/>
              <a:gd name="connsiteY65" fmla="*/ 1377220 h 1424940"/>
              <a:gd name="connsiteX66" fmla="*/ 3352324 w 6095524"/>
              <a:gd name="connsiteY66" fmla="*/ 1377887 h 1424940"/>
              <a:gd name="connsiteX67" fmla="*/ 3311176 w 6095524"/>
              <a:gd name="connsiteY67" fmla="*/ 1378744 h 1424940"/>
              <a:gd name="connsiteX68" fmla="*/ 3298031 w 6095524"/>
              <a:gd name="connsiteY68" fmla="*/ 1380935 h 1424940"/>
              <a:gd name="connsiteX69" fmla="*/ 3238595 w 6095524"/>
              <a:gd name="connsiteY69" fmla="*/ 1374648 h 1424940"/>
              <a:gd name="connsiteX70" fmla="*/ 3204686 w 6095524"/>
              <a:gd name="connsiteY70" fmla="*/ 1374172 h 1424940"/>
              <a:gd name="connsiteX71" fmla="*/ 3166491 w 6095524"/>
              <a:gd name="connsiteY71" fmla="*/ 1366361 h 1424940"/>
              <a:gd name="connsiteX72" fmla="*/ 3155347 w 6095524"/>
              <a:gd name="connsiteY72" fmla="*/ 1366742 h 1424940"/>
              <a:gd name="connsiteX73" fmla="*/ 3142869 w 6095524"/>
              <a:gd name="connsiteY73" fmla="*/ 1367409 h 1424940"/>
              <a:gd name="connsiteX74" fmla="*/ 3104578 w 6095524"/>
              <a:gd name="connsiteY74" fmla="*/ 1367981 h 1424940"/>
              <a:gd name="connsiteX75" fmla="*/ 3081337 w 6095524"/>
              <a:gd name="connsiteY75" fmla="*/ 1370838 h 1424940"/>
              <a:gd name="connsiteX76" fmla="*/ 3037047 w 6095524"/>
              <a:gd name="connsiteY76" fmla="*/ 1369124 h 1424940"/>
              <a:gd name="connsiteX77" fmla="*/ 3020663 w 6095524"/>
              <a:gd name="connsiteY77" fmla="*/ 1371600 h 1424940"/>
              <a:gd name="connsiteX78" fmla="*/ 2979230 w 6095524"/>
              <a:gd name="connsiteY78" fmla="*/ 1371886 h 1424940"/>
              <a:gd name="connsiteX79" fmla="*/ 2942082 w 6095524"/>
              <a:gd name="connsiteY79" fmla="*/ 1370457 h 1424940"/>
              <a:gd name="connsiteX80" fmla="*/ 2906268 w 6095524"/>
              <a:gd name="connsiteY80" fmla="*/ 1371219 h 1424940"/>
              <a:gd name="connsiteX81" fmla="*/ 2880646 w 6095524"/>
              <a:gd name="connsiteY81" fmla="*/ 1374362 h 1424940"/>
              <a:gd name="connsiteX82" fmla="*/ 2852833 w 6095524"/>
              <a:gd name="connsiteY82" fmla="*/ 1376267 h 1424940"/>
              <a:gd name="connsiteX83" fmla="*/ 2776157 w 6095524"/>
              <a:gd name="connsiteY83" fmla="*/ 1387602 h 1424940"/>
              <a:gd name="connsiteX84" fmla="*/ 2761965 w 6095524"/>
              <a:gd name="connsiteY84" fmla="*/ 1384840 h 1424940"/>
              <a:gd name="connsiteX85" fmla="*/ 2681383 w 6095524"/>
              <a:gd name="connsiteY85" fmla="*/ 1382268 h 1424940"/>
              <a:gd name="connsiteX86" fmla="*/ 2663857 w 6095524"/>
              <a:gd name="connsiteY86" fmla="*/ 1382459 h 1424940"/>
              <a:gd name="connsiteX87" fmla="*/ 2616803 w 6095524"/>
              <a:gd name="connsiteY87" fmla="*/ 1371219 h 1424940"/>
              <a:gd name="connsiteX88" fmla="*/ 2544223 w 6095524"/>
              <a:gd name="connsiteY88" fmla="*/ 1389031 h 1424940"/>
              <a:gd name="connsiteX89" fmla="*/ 2476309 w 6095524"/>
              <a:gd name="connsiteY89" fmla="*/ 1411319 h 1424940"/>
              <a:gd name="connsiteX90" fmla="*/ 2467737 w 6095524"/>
              <a:gd name="connsiteY90" fmla="*/ 1414177 h 1424940"/>
              <a:gd name="connsiteX91" fmla="*/ 2443353 w 6095524"/>
              <a:gd name="connsiteY91" fmla="*/ 1419035 h 1424940"/>
              <a:gd name="connsiteX92" fmla="*/ 2413159 w 6095524"/>
              <a:gd name="connsiteY92" fmla="*/ 1420749 h 1424940"/>
              <a:gd name="connsiteX93" fmla="*/ 2374868 w 6095524"/>
              <a:gd name="connsiteY93" fmla="*/ 1424940 h 1424940"/>
              <a:gd name="connsiteX94" fmla="*/ 2344198 w 6095524"/>
              <a:gd name="connsiteY94" fmla="*/ 1419701 h 1424940"/>
              <a:gd name="connsiteX95" fmla="*/ 2301335 w 6095524"/>
              <a:gd name="connsiteY95" fmla="*/ 1411891 h 1424940"/>
              <a:gd name="connsiteX96" fmla="*/ 2260949 w 6095524"/>
              <a:gd name="connsiteY96" fmla="*/ 1404461 h 1424940"/>
              <a:gd name="connsiteX97" fmla="*/ 2248186 w 6095524"/>
              <a:gd name="connsiteY97" fmla="*/ 1413224 h 1424940"/>
              <a:gd name="connsiteX98" fmla="*/ 2228469 w 6095524"/>
              <a:gd name="connsiteY98" fmla="*/ 1420844 h 1424940"/>
              <a:gd name="connsiteX99" fmla="*/ 2206562 w 6095524"/>
              <a:gd name="connsiteY99" fmla="*/ 1411700 h 1424940"/>
              <a:gd name="connsiteX100" fmla="*/ 2155317 w 6095524"/>
              <a:gd name="connsiteY100" fmla="*/ 1392746 h 1424940"/>
              <a:gd name="connsiteX101" fmla="*/ 2122932 w 6095524"/>
              <a:gd name="connsiteY101" fmla="*/ 1391888 h 1424940"/>
              <a:gd name="connsiteX102" fmla="*/ 2052542 w 6095524"/>
              <a:gd name="connsiteY102" fmla="*/ 1383792 h 1424940"/>
              <a:gd name="connsiteX103" fmla="*/ 2006537 w 6095524"/>
              <a:gd name="connsiteY103" fmla="*/ 1372267 h 1424940"/>
              <a:gd name="connsiteX104" fmla="*/ 1973486 w 6095524"/>
              <a:gd name="connsiteY104" fmla="*/ 1359218 h 1424940"/>
              <a:gd name="connsiteX105" fmla="*/ 1926146 w 6095524"/>
              <a:gd name="connsiteY105" fmla="*/ 1342168 h 1424940"/>
              <a:gd name="connsiteX106" fmla="*/ 1878616 w 6095524"/>
              <a:gd name="connsiteY106" fmla="*/ 1333310 h 1424940"/>
              <a:gd name="connsiteX107" fmla="*/ 1844231 w 6095524"/>
              <a:gd name="connsiteY107" fmla="*/ 1322165 h 1424940"/>
              <a:gd name="connsiteX108" fmla="*/ 1802225 w 6095524"/>
              <a:gd name="connsiteY108" fmla="*/ 1314545 h 1424940"/>
              <a:gd name="connsiteX109" fmla="*/ 1766983 w 6095524"/>
              <a:gd name="connsiteY109" fmla="*/ 1314260 h 1424940"/>
              <a:gd name="connsiteX110" fmla="*/ 1711738 w 6095524"/>
              <a:gd name="connsiteY110" fmla="*/ 1315593 h 1424940"/>
              <a:gd name="connsiteX111" fmla="*/ 1644111 w 6095524"/>
              <a:gd name="connsiteY111" fmla="*/ 1292543 h 1424940"/>
              <a:gd name="connsiteX112" fmla="*/ 1616774 w 6095524"/>
              <a:gd name="connsiteY112" fmla="*/ 1287399 h 1424940"/>
              <a:gd name="connsiteX113" fmla="*/ 1591056 w 6095524"/>
              <a:gd name="connsiteY113" fmla="*/ 1285018 h 1424940"/>
              <a:gd name="connsiteX114" fmla="*/ 1536478 w 6095524"/>
              <a:gd name="connsiteY114" fmla="*/ 1269683 h 1424940"/>
              <a:gd name="connsiteX115" fmla="*/ 1514285 w 6095524"/>
              <a:gd name="connsiteY115" fmla="*/ 1264634 h 1424940"/>
              <a:gd name="connsiteX116" fmla="*/ 1483233 w 6095524"/>
              <a:gd name="connsiteY116" fmla="*/ 1264730 h 1424940"/>
              <a:gd name="connsiteX117" fmla="*/ 1426750 w 6095524"/>
              <a:gd name="connsiteY117" fmla="*/ 1257681 h 1424940"/>
              <a:gd name="connsiteX118" fmla="*/ 1370362 w 6095524"/>
              <a:gd name="connsiteY118" fmla="*/ 1237107 h 1424940"/>
              <a:gd name="connsiteX119" fmla="*/ 1346454 w 6095524"/>
              <a:gd name="connsiteY119" fmla="*/ 1239107 h 1424940"/>
              <a:gd name="connsiteX120" fmla="*/ 1337882 w 6095524"/>
              <a:gd name="connsiteY120" fmla="*/ 1238631 h 1424940"/>
              <a:gd name="connsiteX121" fmla="*/ 1260825 w 6095524"/>
              <a:gd name="connsiteY121" fmla="*/ 1227296 h 1424940"/>
              <a:gd name="connsiteX122" fmla="*/ 1253109 w 6095524"/>
              <a:gd name="connsiteY122" fmla="*/ 1226058 h 1424940"/>
              <a:gd name="connsiteX123" fmla="*/ 1216915 w 6095524"/>
              <a:gd name="connsiteY123" fmla="*/ 1215962 h 1424940"/>
              <a:gd name="connsiteX124" fmla="*/ 1125664 w 6095524"/>
              <a:gd name="connsiteY124" fmla="*/ 1209675 h 1424940"/>
              <a:gd name="connsiteX125" fmla="*/ 1120045 w 6095524"/>
              <a:gd name="connsiteY125" fmla="*/ 1208913 h 1424940"/>
              <a:gd name="connsiteX126" fmla="*/ 1089469 w 6095524"/>
              <a:gd name="connsiteY126" fmla="*/ 1213961 h 1424940"/>
              <a:gd name="connsiteX127" fmla="*/ 1074325 w 6095524"/>
              <a:gd name="connsiteY127" fmla="*/ 1221105 h 1424940"/>
              <a:gd name="connsiteX128" fmla="*/ 1050703 w 6095524"/>
              <a:gd name="connsiteY128" fmla="*/ 1228535 h 1424940"/>
              <a:gd name="connsiteX129" fmla="*/ 1026700 w 6095524"/>
              <a:gd name="connsiteY129" fmla="*/ 1231297 h 1424940"/>
              <a:gd name="connsiteX130" fmla="*/ 986409 w 6095524"/>
              <a:gd name="connsiteY130" fmla="*/ 1220057 h 1424940"/>
              <a:gd name="connsiteX131" fmla="*/ 971741 w 6095524"/>
              <a:gd name="connsiteY131" fmla="*/ 1218914 h 1424940"/>
              <a:gd name="connsiteX132" fmla="*/ 939070 w 6095524"/>
              <a:gd name="connsiteY132" fmla="*/ 1213485 h 1424940"/>
              <a:gd name="connsiteX133" fmla="*/ 910495 w 6095524"/>
              <a:gd name="connsiteY133" fmla="*/ 1213866 h 1424940"/>
              <a:gd name="connsiteX134" fmla="*/ 887540 w 6095524"/>
              <a:gd name="connsiteY134" fmla="*/ 1222534 h 1424940"/>
              <a:gd name="connsiteX135" fmla="*/ 854202 w 6095524"/>
              <a:gd name="connsiteY135" fmla="*/ 1224248 h 1424940"/>
              <a:gd name="connsiteX136" fmla="*/ 832675 w 6095524"/>
              <a:gd name="connsiteY136" fmla="*/ 1217962 h 1424940"/>
              <a:gd name="connsiteX137" fmla="*/ 828294 w 6095524"/>
              <a:gd name="connsiteY137" fmla="*/ 1217105 h 1424940"/>
              <a:gd name="connsiteX138" fmla="*/ 772001 w 6095524"/>
              <a:gd name="connsiteY138" fmla="*/ 1216723 h 1424940"/>
              <a:gd name="connsiteX139" fmla="*/ 701707 w 6095524"/>
              <a:gd name="connsiteY139" fmla="*/ 1235678 h 1424940"/>
              <a:gd name="connsiteX140" fmla="*/ 690086 w 6095524"/>
              <a:gd name="connsiteY140" fmla="*/ 1239679 h 1424940"/>
              <a:gd name="connsiteX141" fmla="*/ 633412 w 6095524"/>
              <a:gd name="connsiteY141" fmla="*/ 1246632 h 1424940"/>
              <a:gd name="connsiteX142" fmla="*/ 603028 w 6095524"/>
              <a:gd name="connsiteY142" fmla="*/ 1253681 h 1424940"/>
              <a:gd name="connsiteX143" fmla="*/ 581120 w 6095524"/>
              <a:gd name="connsiteY143" fmla="*/ 1254062 h 1424940"/>
              <a:gd name="connsiteX144" fmla="*/ 554642 w 6095524"/>
              <a:gd name="connsiteY144" fmla="*/ 1266539 h 1424940"/>
              <a:gd name="connsiteX145" fmla="*/ 545973 w 6095524"/>
              <a:gd name="connsiteY145" fmla="*/ 1271969 h 1424940"/>
              <a:gd name="connsiteX146" fmla="*/ 535591 w 6095524"/>
              <a:gd name="connsiteY146" fmla="*/ 1275207 h 1424940"/>
              <a:gd name="connsiteX147" fmla="*/ 488538 w 6095524"/>
              <a:gd name="connsiteY147" fmla="*/ 1285494 h 1424940"/>
              <a:gd name="connsiteX148" fmla="*/ 480155 w 6095524"/>
              <a:gd name="connsiteY148" fmla="*/ 1291304 h 1424940"/>
              <a:gd name="connsiteX149" fmla="*/ 474535 w 6095524"/>
              <a:gd name="connsiteY149" fmla="*/ 1294924 h 1424940"/>
              <a:gd name="connsiteX150" fmla="*/ 428816 w 6095524"/>
              <a:gd name="connsiteY150" fmla="*/ 1301020 h 1424940"/>
              <a:gd name="connsiteX151" fmla="*/ 400241 w 6095524"/>
              <a:gd name="connsiteY151" fmla="*/ 1318260 h 1424940"/>
              <a:gd name="connsiteX152" fmla="*/ 392431 w 6095524"/>
              <a:gd name="connsiteY152" fmla="*/ 1325594 h 1424940"/>
              <a:gd name="connsiteX153" fmla="*/ 365093 w 6095524"/>
              <a:gd name="connsiteY153" fmla="*/ 1336643 h 1424940"/>
              <a:gd name="connsiteX154" fmla="*/ 273177 w 6095524"/>
              <a:gd name="connsiteY154" fmla="*/ 1357884 h 1424940"/>
              <a:gd name="connsiteX155" fmla="*/ 246888 w 6095524"/>
              <a:gd name="connsiteY155" fmla="*/ 1350359 h 1424940"/>
              <a:gd name="connsiteX156" fmla="*/ 196977 w 6095524"/>
              <a:gd name="connsiteY156" fmla="*/ 1370552 h 1424940"/>
              <a:gd name="connsiteX157" fmla="*/ 153352 w 6095524"/>
              <a:gd name="connsiteY157" fmla="*/ 1381982 h 1424940"/>
              <a:gd name="connsiteX158" fmla="*/ 137160 w 6095524"/>
              <a:gd name="connsiteY158" fmla="*/ 1384745 h 1424940"/>
              <a:gd name="connsiteX159" fmla="*/ 85917 w 6095524"/>
              <a:gd name="connsiteY159" fmla="*/ 1389793 h 1424940"/>
              <a:gd name="connsiteX160" fmla="*/ 59532 w 6095524"/>
              <a:gd name="connsiteY160" fmla="*/ 1401223 h 1424940"/>
              <a:gd name="connsiteX161" fmla="*/ 30325 w 6095524"/>
              <a:gd name="connsiteY161" fmla="*/ 1409974 h 1424940"/>
              <a:gd name="connsiteX162" fmla="*/ 0 w 6095524"/>
              <a:gd name="connsiteY162" fmla="*/ 1412360 h 1424940"/>
              <a:gd name="connsiteX163" fmla="*/ 0 w 6095524"/>
              <a:gd name="connsiteY163" fmla="*/ 1058622 h 1424940"/>
              <a:gd name="connsiteX164" fmla="*/ 17145 w 6095524"/>
              <a:gd name="connsiteY164" fmla="*/ 1060228 h 1424940"/>
              <a:gd name="connsiteX165" fmla="*/ 44672 w 6095524"/>
              <a:gd name="connsiteY165" fmla="*/ 1066324 h 1424940"/>
              <a:gd name="connsiteX166" fmla="*/ 84677 w 6095524"/>
              <a:gd name="connsiteY166" fmla="*/ 1076230 h 1424940"/>
              <a:gd name="connsiteX167" fmla="*/ 132017 w 6095524"/>
              <a:gd name="connsiteY167" fmla="*/ 1064990 h 1424940"/>
              <a:gd name="connsiteX168" fmla="*/ 136779 w 6095524"/>
              <a:gd name="connsiteY168" fmla="*/ 1060323 h 1424940"/>
              <a:gd name="connsiteX169" fmla="*/ 187547 w 6095524"/>
              <a:gd name="connsiteY169" fmla="*/ 1049179 h 1424940"/>
              <a:gd name="connsiteX170" fmla="*/ 270891 w 6095524"/>
              <a:gd name="connsiteY170" fmla="*/ 1036415 h 1424940"/>
              <a:gd name="connsiteX171" fmla="*/ 276320 w 6095524"/>
              <a:gd name="connsiteY171" fmla="*/ 1035558 h 1424940"/>
              <a:gd name="connsiteX172" fmla="*/ 323755 w 6095524"/>
              <a:gd name="connsiteY172" fmla="*/ 1061561 h 1424940"/>
              <a:gd name="connsiteX173" fmla="*/ 361855 w 6095524"/>
              <a:gd name="connsiteY173" fmla="*/ 1057942 h 1424940"/>
              <a:gd name="connsiteX174" fmla="*/ 379571 w 6095524"/>
              <a:gd name="connsiteY174" fmla="*/ 1039939 h 1424940"/>
              <a:gd name="connsiteX175" fmla="*/ 430530 w 6095524"/>
              <a:gd name="connsiteY175" fmla="*/ 1025747 h 1424940"/>
              <a:gd name="connsiteX176" fmla="*/ 493300 w 6095524"/>
              <a:gd name="connsiteY176" fmla="*/ 1027176 h 1424940"/>
              <a:gd name="connsiteX177" fmla="*/ 537782 w 6095524"/>
              <a:gd name="connsiteY177" fmla="*/ 1025366 h 1424940"/>
              <a:gd name="connsiteX178" fmla="*/ 562166 w 6095524"/>
              <a:gd name="connsiteY178" fmla="*/ 1015746 h 1424940"/>
              <a:gd name="connsiteX179" fmla="*/ 579596 w 6095524"/>
              <a:gd name="connsiteY179" fmla="*/ 1016699 h 1424940"/>
              <a:gd name="connsiteX180" fmla="*/ 612362 w 6095524"/>
              <a:gd name="connsiteY180" fmla="*/ 1023557 h 1424940"/>
              <a:gd name="connsiteX181" fmla="*/ 716090 w 6095524"/>
              <a:gd name="connsiteY181" fmla="*/ 1031653 h 1424940"/>
              <a:gd name="connsiteX182" fmla="*/ 758381 w 6095524"/>
              <a:gd name="connsiteY182" fmla="*/ 1018985 h 1424940"/>
              <a:gd name="connsiteX183" fmla="*/ 771049 w 6095524"/>
              <a:gd name="connsiteY183" fmla="*/ 1018699 h 1424940"/>
              <a:gd name="connsiteX184" fmla="*/ 799433 w 6095524"/>
              <a:gd name="connsiteY184" fmla="*/ 1023652 h 1424940"/>
              <a:gd name="connsiteX185" fmla="*/ 858012 w 6095524"/>
              <a:gd name="connsiteY185" fmla="*/ 1020318 h 1424940"/>
              <a:gd name="connsiteX186" fmla="*/ 879634 w 6095524"/>
              <a:gd name="connsiteY186" fmla="*/ 1015270 h 1424940"/>
              <a:gd name="connsiteX187" fmla="*/ 891635 w 6095524"/>
              <a:gd name="connsiteY187" fmla="*/ 1012031 h 1424940"/>
              <a:gd name="connsiteX188" fmla="*/ 953262 w 6095524"/>
              <a:gd name="connsiteY188" fmla="*/ 1003078 h 1424940"/>
              <a:gd name="connsiteX189" fmla="*/ 980694 w 6095524"/>
              <a:gd name="connsiteY189" fmla="*/ 993458 h 1424940"/>
              <a:gd name="connsiteX190" fmla="*/ 988124 w 6095524"/>
              <a:gd name="connsiteY190" fmla="*/ 992029 h 1424940"/>
              <a:gd name="connsiteX191" fmla="*/ 1028795 w 6095524"/>
              <a:gd name="connsiteY191" fmla="*/ 996029 h 1424940"/>
              <a:gd name="connsiteX192" fmla="*/ 1059275 w 6095524"/>
              <a:gd name="connsiteY192" fmla="*/ 1011555 h 1424940"/>
              <a:gd name="connsiteX193" fmla="*/ 1065181 w 6095524"/>
              <a:gd name="connsiteY193" fmla="*/ 1016794 h 1424940"/>
              <a:gd name="connsiteX194" fmla="*/ 1150144 w 6095524"/>
              <a:gd name="connsiteY194" fmla="*/ 1014984 h 1424940"/>
              <a:gd name="connsiteX195" fmla="*/ 1163193 w 6095524"/>
              <a:gd name="connsiteY195" fmla="*/ 1012793 h 1424940"/>
              <a:gd name="connsiteX196" fmla="*/ 1226249 w 6095524"/>
              <a:gd name="connsiteY196" fmla="*/ 1021937 h 1424940"/>
              <a:gd name="connsiteX197" fmla="*/ 1244632 w 6095524"/>
              <a:gd name="connsiteY197" fmla="*/ 1023747 h 1424940"/>
              <a:gd name="connsiteX198" fmla="*/ 1310545 w 6095524"/>
              <a:gd name="connsiteY198" fmla="*/ 1031939 h 1424940"/>
              <a:gd name="connsiteX199" fmla="*/ 1319879 w 6095524"/>
              <a:gd name="connsiteY199" fmla="*/ 1024319 h 1424940"/>
              <a:gd name="connsiteX200" fmla="*/ 1346740 w 6095524"/>
              <a:gd name="connsiteY200" fmla="*/ 1005173 h 1424940"/>
              <a:gd name="connsiteX201" fmla="*/ 1399699 w 6095524"/>
              <a:gd name="connsiteY201" fmla="*/ 988219 h 1424940"/>
              <a:gd name="connsiteX202" fmla="*/ 1414082 w 6095524"/>
              <a:gd name="connsiteY202" fmla="*/ 989171 h 1424940"/>
              <a:gd name="connsiteX203" fmla="*/ 1450467 w 6095524"/>
              <a:gd name="connsiteY203" fmla="*/ 1017461 h 1424940"/>
              <a:gd name="connsiteX204" fmla="*/ 1468184 w 6095524"/>
              <a:gd name="connsiteY204" fmla="*/ 1028795 h 1424940"/>
              <a:gd name="connsiteX205" fmla="*/ 1518476 w 6095524"/>
              <a:gd name="connsiteY205" fmla="*/ 1049655 h 1424940"/>
              <a:gd name="connsiteX206" fmla="*/ 1522667 w 6095524"/>
              <a:gd name="connsiteY206" fmla="*/ 1053465 h 1424940"/>
              <a:gd name="connsiteX207" fmla="*/ 1559814 w 6095524"/>
              <a:gd name="connsiteY207" fmla="*/ 1098709 h 1424940"/>
              <a:gd name="connsiteX208" fmla="*/ 1568196 w 6095524"/>
              <a:gd name="connsiteY208" fmla="*/ 1106424 h 1424940"/>
              <a:gd name="connsiteX209" fmla="*/ 1578293 w 6095524"/>
              <a:gd name="connsiteY209" fmla="*/ 1118426 h 1424940"/>
              <a:gd name="connsiteX210" fmla="*/ 1609820 w 6095524"/>
              <a:gd name="connsiteY210" fmla="*/ 1141667 h 1424940"/>
              <a:gd name="connsiteX211" fmla="*/ 1648873 w 6095524"/>
              <a:gd name="connsiteY211" fmla="*/ 1149096 h 1424940"/>
              <a:gd name="connsiteX212" fmla="*/ 1696022 w 6095524"/>
              <a:gd name="connsiteY212" fmla="*/ 1160431 h 1424940"/>
              <a:gd name="connsiteX213" fmla="*/ 1715739 w 6095524"/>
              <a:gd name="connsiteY213" fmla="*/ 1168051 h 1424940"/>
              <a:gd name="connsiteX214" fmla="*/ 1768602 w 6095524"/>
              <a:gd name="connsiteY214" fmla="*/ 1182529 h 1424940"/>
              <a:gd name="connsiteX215" fmla="*/ 1806321 w 6095524"/>
              <a:gd name="connsiteY215" fmla="*/ 1194721 h 1424940"/>
              <a:gd name="connsiteX216" fmla="*/ 1860709 w 6095524"/>
              <a:gd name="connsiteY216" fmla="*/ 1201865 h 1424940"/>
              <a:gd name="connsiteX217" fmla="*/ 1887093 w 6095524"/>
              <a:gd name="connsiteY217" fmla="*/ 1202150 h 1424940"/>
              <a:gd name="connsiteX218" fmla="*/ 1935575 w 6095524"/>
              <a:gd name="connsiteY218" fmla="*/ 1238726 h 1424940"/>
              <a:gd name="connsiteX219" fmla="*/ 1974247 w 6095524"/>
              <a:gd name="connsiteY219" fmla="*/ 1262920 h 1424940"/>
              <a:gd name="connsiteX220" fmla="*/ 2014919 w 6095524"/>
              <a:gd name="connsiteY220" fmla="*/ 1251204 h 1424940"/>
              <a:gd name="connsiteX221" fmla="*/ 2025968 w 6095524"/>
              <a:gd name="connsiteY221" fmla="*/ 1240155 h 1424940"/>
              <a:gd name="connsiteX222" fmla="*/ 2092643 w 6095524"/>
              <a:gd name="connsiteY222" fmla="*/ 1229678 h 1424940"/>
              <a:gd name="connsiteX223" fmla="*/ 2187893 w 6095524"/>
              <a:gd name="connsiteY223" fmla="*/ 1229297 h 1424940"/>
              <a:gd name="connsiteX224" fmla="*/ 2346294 w 6095524"/>
              <a:gd name="connsiteY224" fmla="*/ 1205484 h 1424940"/>
              <a:gd name="connsiteX225" fmla="*/ 2373916 w 6095524"/>
              <a:gd name="connsiteY225" fmla="*/ 1194435 h 1424940"/>
              <a:gd name="connsiteX226" fmla="*/ 2404967 w 6095524"/>
              <a:gd name="connsiteY226" fmla="*/ 1191673 h 1424940"/>
              <a:gd name="connsiteX227" fmla="*/ 2416874 w 6095524"/>
              <a:gd name="connsiteY227" fmla="*/ 1198436 h 1424940"/>
              <a:gd name="connsiteX228" fmla="*/ 2468975 w 6095524"/>
              <a:gd name="connsiteY228" fmla="*/ 1208532 h 1424940"/>
              <a:gd name="connsiteX229" fmla="*/ 2478882 w 6095524"/>
              <a:gd name="connsiteY229" fmla="*/ 1208723 h 1424940"/>
              <a:gd name="connsiteX230" fmla="*/ 2512791 w 6095524"/>
              <a:gd name="connsiteY230" fmla="*/ 1204436 h 1424940"/>
              <a:gd name="connsiteX231" fmla="*/ 2544223 w 6095524"/>
              <a:gd name="connsiteY231" fmla="*/ 1201960 h 1424940"/>
              <a:gd name="connsiteX232" fmla="*/ 2623471 w 6095524"/>
              <a:gd name="connsiteY232" fmla="*/ 1210056 h 1424940"/>
              <a:gd name="connsiteX233" fmla="*/ 2684241 w 6095524"/>
              <a:gd name="connsiteY233" fmla="*/ 1208151 h 1424940"/>
              <a:gd name="connsiteX234" fmla="*/ 2712244 w 6095524"/>
              <a:gd name="connsiteY234" fmla="*/ 1210056 h 1424940"/>
              <a:gd name="connsiteX235" fmla="*/ 2728055 w 6095524"/>
              <a:gd name="connsiteY235" fmla="*/ 1212914 h 1424940"/>
              <a:gd name="connsiteX236" fmla="*/ 2763869 w 6095524"/>
              <a:gd name="connsiteY236" fmla="*/ 1232821 h 1424940"/>
              <a:gd name="connsiteX237" fmla="*/ 2783491 w 6095524"/>
              <a:gd name="connsiteY237" fmla="*/ 1237298 h 1424940"/>
              <a:gd name="connsiteX238" fmla="*/ 2842546 w 6095524"/>
              <a:gd name="connsiteY238" fmla="*/ 1236917 h 1424940"/>
              <a:gd name="connsiteX239" fmla="*/ 2931128 w 6095524"/>
              <a:gd name="connsiteY239" fmla="*/ 1206913 h 1424940"/>
              <a:gd name="connsiteX240" fmla="*/ 2940368 w 6095524"/>
              <a:gd name="connsiteY240" fmla="*/ 1202912 h 1424940"/>
              <a:gd name="connsiteX241" fmla="*/ 2985421 w 6095524"/>
              <a:gd name="connsiteY241" fmla="*/ 1197959 h 1424940"/>
              <a:gd name="connsiteX242" fmla="*/ 3015996 w 6095524"/>
              <a:gd name="connsiteY242" fmla="*/ 1204722 h 1424940"/>
              <a:gd name="connsiteX243" fmla="*/ 3057621 w 6095524"/>
              <a:gd name="connsiteY243" fmla="*/ 1218724 h 1424940"/>
              <a:gd name="connsiteX244" fmla="*/ 3095054 w 6095524"/>
              <a:gd name="connsiteY244" fmla="*/ 1230440 h 1424940"/>
              <a:gd name="connsiteX245" fmla="*/ 3122295 w 6095524"/>
              <a:gd name="connsiteY245" fmla="*/ 1243679 h 1424940"/>
              <a:gd name="connsiteX246" fmla="*/ 3184589 w 6095524"/>
              <a:gd name="connsiteY246" fmla="*/ 1253395 h 1424940"/>
              <a:gd name="connsiteX247" fmla="*/ 3191066 w 6095524"/>
              <a:gd name="connsiteY247" fmla="*/ 1255014 h 1424940"/>
              <a:gd name="connsiteX248" fmla="*/ 3237929 w 6095524"/>
              <a:gd name="connsiteY248" fmla="*/ 1243203 h 1424940"/>
              <a:gd name="connsiteX249" fmla="*/ 3294221 w 6095524"/>
              <a:gd name="connsiteY249" fmla="*/ 1231202 h 1424940"/>
              <a:gd name="connsiteX250" fmla="*/ 3314319 w 6095524"/>
              <a:gd name="connsiteY250" fmla="*/ 1235297 h 1424940"/>
              <a:gd name="connsiteX251" fmla="*/ 3341846 w 6095524"/>
              <a:gd name="connsiteY251" fmla="*/ 1241108 h 1424940"/>
              <a:gd name="connsiteX252" fmla="*/ 3367373 w 6095524"/>
              <a:gd name="connsiteY252" fmla="*/ 1238060 h 1424940"/>
              <a:gd name="connsiteX253" fmla="*/ 3382899 w 6095524"/>
              <a:gd name="connsiteY253" fmla="*/ 1237774 h 1424940"/>
              <a:gd name="connsiteX254" fmla="*/ 3453765 w 6095524"/>
              <a:gd name="connsiteY254" fmla="*/ 1273397 h 1424940"/>
              <a:gd name="connsiteX255" fmla="*/ 3471767 w 6095524"/>
              <a:gd name="connsiteY255" fmla="*/ 1276350 h 1424940"/>
              <a:gd name="connsiteX256" fmla="*/ 3481959 w 6095524"/>
              <a:gd name="connsiteY256" fmla="*/ 1280732 h 1424940"/>
              <a:gd name="connsiteX257" fmla="*/ 3543396 w 6095524"/>
              <a:gd name="connsiteY257" fmla="*/ 1324928 h 1424940"/>
              <a:gd name="connsiteX258" fmla="*/ 3569494 w 6095524"/>
              <a:gd name="connsiteY258" fmla="*/ 1333881 h 1424940"/>
              <a:gd name="connsiteX259" fmla="*/ 3598164 w 6095524"/>
              <a:gd name="connsiteY259" fmla="*/ 1332071 h 1424940"/>
              <a:gd name="connsiteX260" fmla="*/ 3614738 w 6095524"/>
              <a:gd name="connsiteY260" fmla="*/ 1328833 h 1424940"/>
              <a:gd name="connsiteX261" fmla="*/ 3655886 w 6095524"/>
              <a:gd name="connsiteY261" fmla="*/ 1300734 h 1424940"/>
              <a:gd name="connsiteX262" fmla="*/ 3679317 w 6095524"/>
              <a:gd name="connsiteY262" fmla="*/ 1301687 h 1424940"/>
              <a:gd name="connsiteX263" fmla="*/ 3715893 w 6095524"/>
              <a:gd name="connsiteY263" fmla="*/ 1321022 h 1424940"/>
              <a:gd name="connsiteX264" fmla="*/ 3782282 w 6095524"/>
              <a:gd name="connsiteY264" fmla="*/ 1329690 h 1424940"/>
              <a:gd name="connsiteX265" fmla="*/ 3816001 w 6095524"/>
              <a:gd name="connsiteY265" fmla="*/ 1302639 h 1424940"/>
              <a:gd name="connsiteX266" fmla="*/ 3833431 w 6095524"/>
              <a:gd name="connsiteY266" fmla="*/ 1276636 h 1424940"/>
              <a:gd name="connsiteX267" fmla="*/ 3883819 w 6095524"/>
              <a:gd name="connsiteY267" fmla="*/ 1246442 h 1424940"/>
              <a:gd name="connsiteX268" fmla="*/ 3895821 w 6095524"/>
              <a:gd name="connsiteY268" fmla="*/ 1257681 h 1424940"/>
              <a:gd name="connsiteX269" fmla="*/ 3932778 w 6095524"/>
              <a:gd name="connsiteY269" fmla="*/ 1262444 h 1424940"/>
              <a:gd name="connsiteX270" fmla="*/ 3972782 w 6095524"/>
              <a:gd name="connsiteY270" fmla="*/ 1262063 h 1424940"/>
              <a:gd name="connsiteX271" fmla="*/ 4042505 w 6095524"/>
              <a:gd name="connsiteY271" fmla="*/ 1267111 h 1424940"/>
              <a:gd name="connsiteX272" fmla="*/ 4088892 w 6095524"/>
              <a:gd name="connsiteY272" fmla="*/ 1238250 h 1424940"/>
              <a:gd name="connsiteX273" fmla="*/ 4106609 w 6095524"/>
              <a:gd name="connsiteY273" fmla="*/ 1226344 h 1424940"/>
              <a:gd name="connsiteX274" fmla="*/ 4123182 w 6095524"/>
              <a:gd name="connsiteY274" fmla="*/ 1218724 h 1424940"/>
              <a:gd name="connsiteX275" fmla="*/ 4142328 w 6095524"/>
              <a:gd name="connsiteY275" fmla="*/ 1214438 h 1424940"/>
              <a:gd name="connsiteX276" fmla="*/ 4188524 w 6095524"/>
              <a:gd name="connsiteY276" fmla="*/ 1198245 h 1424940"/>
              <a:gd name="connsiteX277" fmla="*/ 4213860 w 6095524"/>
              <a:gd name="connsiteY277" fmla="*/ 1182338 h 1424940"/>
              <a:gd name="connsiteX278" fmla="*/ 4270820 w 6095524"/>
              <a:gd name="connsiteY278" fmla="*/ 1167003 h 1424940"/>
              <a:gd name="connsiteX279" fmla="*/ 4309587 w 6095524"/>
              <a:gd name="connsiteY279" fmla="*/ 1153287 h 1424940"/>
              <a:gd name="connsiteX280" fmla="*/ 4350449 w 6095524"/>
              <a:gd name="connsiteY280" fmla="*/ 1129665 h 1424940"/>
              <a:gd name="connsiteX281" fmla="*/ 4356164 w 6095524"/>
              <a:gd name="connsiteY281" fmla="*/ 1126046 h 1424940"/>
              <a:gd name="connsiteX282" fmla="*/ 4369880 w 6095524"/>
              <a:gd name="connsiteY282" fmla="*/ 1110520 h 1424940"/>
              <a:gd name="connsiteX283" fmla="*/ 4389787 w 6095524"/>
              <a:gd name="connsiteY283" fmla="*/ 1057085 h 1424940"/>
              <a:gd name="connsiteX284" fmla="*/ 4395502 w 6095524"/>
              <a:gd name="connsiteY284" fmla="*/ 1046226 h 1424940"/>
              <a:gd name="connsiteX285" fmla="*/ 4447413 w 6095524"/>
              <a:gd name="connsiteY285" fmla="*/ 1009650 h 1424940"/>
              <a:gd name="connsiteX286" fmla="*/ 4466654 w 6095524"/>
              <a:gd name="connsiteY286" fmla="*/ 1013079 h 1424940"/>
              <a:gd name="connsiteX287" fmla="*/ 4487894 w 6095524"/>
              <a:gd name="connsiteY287" fmla="*/ 1025081 h 1424940"/>
              <a:gd name="connsiteX288" fmla="*/ 4534472 w 6095524"/>
              <a:gd name="connsiteY288" fmla="*/ 1028224 h 1424940"/>
              <a:gd name="connsiteX289" fmla="*/ 4551903 w 6095524"/>
              <a:gd name="connsiteY289" fmla="*/ 1022033 h 1424940"/>
              <a:gd name="connsiteX290" fmla="*/ 4582382 w 6095524"/>
              <a:gd name="connsiteY290" fmla="*/ 1005364 h 1424940"/>
              <a:gd name="connsiteX291" fmla="*/ 4605909 w 6095524"/>
              <a:gd name="connsiteY291" fmla="*/ 979551 h 1424940"/>
              <a:gd name="connsiteX292" fmla="*/ 4640104 w 6095524"/>
              <a:gd name="connsiteY292" fmla="*/ 936879 h 1424940"/>
              <a:gd name="connsiteX293" fmla="*/ 4705731 w 6095524"/>
              <a:gd name="connsiteY293" fmla="*/ 920591 h 1424940"/>
              <a:gd name="connsiteX294" fmla="*/ 4730973 w 6095524"/>
              <a:gd name="connsiteY294" fmla="*/ 915162 h 1424940"/>
              <a:gd name="connsiteX295" fmla="*/ 4822794 w 6095524"/>
              <a:gd name="connsiteY295" fmla="*/ 892397 h 1424940"/>
              <a:gd name="connsiteX296" fmla="*/ 4830794 w 6095524"/>
              <a:gd name="connsiteY296" fmla="*/ 891635 h 1424940"/>
              <a:gd name="connsiteX297" fmla="*/ 4894421 w 6095524"/>
              <a:gd name="connsiteY297" fmla="*/ 865442 h 1424940"/>
              <a:gd name="connsiteX298" fmla="*/ 4909756 w 6095524"/>
              <a:gd name="connsiteY298" fmla="*/ 858964 h 1424940"/>
              <a:gd name="connsiteX299" fmla="*/ 4928521 w 6095524"/>
              <a:gd name="connsiteY299" fmla="*/ 842391 h 1424940"/>
              <a:gd name="connsiteX300" fmla="*/ 4945857 w 6095524"/>
              <a:gd name="connsiteY300" fmla="*/ 795623 h 1424940"/>
              <a:gd name="connsiteX301" fmla="*/ 4966145 w 6095524"/>
              <a:gd name="connsiteY301" fmla="*/ 774287 h 1424940"/>
              <a:gd name="connsiteX302" fmla="*/ 4980909 w 6095524"/>
              <a:gd name="connsiteY302" fmla="*/ 761333 h 1424940"/>
              <a:gd name="connsiteX303" fmla="*/ 4993862 w 6095524"/>
              <a:gd name="connsiteY303" fmla="*/ 741712 h 1424940"/>
              <a:gd name="connsiteX304" fmla="*/ 5006816 w 6095524"/>
              <a:gd name="connsiteY304" fmla="*/ 694754 h 1424940"/>
              <a:gd name="connsiteX305" fmla="*/ 5026724 w 6095524"/>
              <a:gd name="connsiteY305" fmla="*/ 653129 h 1424940"/>
              <a:gd name="connsiteX306" fmla="*/ 5062538 w 6095524"/>
              <a:gd name="connsiteY306" fmla="*/ 630079 h 1424940"/>
              <a:gd name="connsiteX307" fmla="*/ 5084731 w 6095524"/>
              <a:gd name="connsiteY307" fmla="*/ 617982 h 1424940"/>
              <a:gd name="connsiteX308" fmla="*/ 5172647 w 6095524"/>
              <a:gd name="connsiteY308" fmla="*/ 630174 h 1424940"/>
              <a:gd name="connsiteX309" fmla="*/ 5232654 w 6095524"/>
              <a:gd name="connsiteY309" fmla="*/ 642080 h 1424940"/>
              <a:gd name="connsiteX310" fmla="*/ 5252371 w 6095524"/>
              <a:gd name="connsiteY310" fmla="*/ 637508 h 1424940"/>
              <a:gd name="connsiteX311" fmla="*/ 5308092 w 6095524"/>
              <a:gd name="connsiteY311" fmla="*/ 598646 h 1424940"/>
              <a:gd name="connsiteX312" fmla="*/ 5363147 w 6095524"/>
              <a:gd name="connsiteY312" fmla="*/ 581311 h 1424940"/>
              <a:gd name="connsiteX313" fmla="*/ 5404580 w 6095524"/>
              <a:gd name="connsiteY313" fmla="*/ 576358 h 1424940"/>
              <a:gd name="connsiteX314" fmla="*/ 5440203 w 6095524"/>
              <a:gd name="connsiteY314" fmla="*/ 572548 h 1424940"/>
              <a:gd name="connsiteX315" fmla="*/ 5482971 w 6095524"/>
              <a:gd name="connsiteY315" fmla="*/ 561880 h 1424940"/>
              <a:gd name="connsiteX316" fmla="*/ 5507165 w 6095524"/>
              <a:gd name="connsiteY316" fmla="*/ 550259 h 1424940"/>
              <a:gd name="connsiteX317" fmla="*/ 5545645 w 6095524"/>
              <a:gd name="connsiteY317" fmla="*/ 533591 h 1424940"/>
              <a:gd name="connsiteX318" fmla="*/ 5585079 w 6095524"/>
              <a:gd name="connsiteY318" fmla="*/ 511969 h 1424940"/>
              <a:gd name="connsiteX319" fmla="*/ 5615368 w 6095524"/>
              <a:gd name="connsiteY319" fmla="*/ 481679 h 1424940"/>
              <a:gd name="connsiteX320" fmla="*/ 5631656 w 6095524"/>
              <a:gd name="connsiteY320" fmla="*/ 456152 h 1424940"/>
              <a:gd name="connsiteX321" fmla="*/ 5679377 w 6095524"/>
              <a:gd name="connsiteY321" fmla="*/ 419576 h 1424940"/>
              <a:gd name="connsiteX322" fmla="*/ 5722525 w 6095524"/>
              <a:gd name="connsiteY322" fmla="*/ 350615 h 1424940"/>
              <a:gd name="connsiteX323" fmla="*/ 5749576 w 6095524"/>
              <a:gd name="connsiteY323" fmla="*/ 321945 h 1424940"/>
              <a:gd name="connsiteX324" fmla="*/ 5764911 w 6095524"/>
              <a:gd name="connsiteY324" fmla="*/ 313849 h 1424940"/>
              <a:gd name="connsiteX325" fmla="*/ 5791009 w 6095524"/>
              <a:gd name="connsiteY325" fmla="*/ 293942 h 1424940"/>
              <a:gd name="connsiteX326" fmla="*/ 5806440 w 6095524"/>
              <a:gd name="connsiteY326" fmla="*/ 279178 h 1424940"/>
              <a:gd name="connsiteX327" fmla="*/ 5848636 w 6095524"/>
              <a:gd name="connsiteY327" fmla="*/ 224885 h 1424940"/>
              <a:gd name="connsiteX328" fmla="*/ 5861590 w 6095524"/>
              <a:gd name="connsiteY328" fmla="*/ 208788 h 1424940"/>
              <a:gd name="connsiteX329" fmla="*/ 5888355 w 6095524"/>
              <a:gd name="connsiteY329" fmla="*/ 181166 h 1424940"/>
              <a:gd name="connsiteX330" fmla="*/ 5900071 w 6095524"/>
              <a:gd name="connsiteY330" fmla="*/ 172784 h 1424940"/>
              <a:gd name="connsiteX331" fmla="*/ 5920740 w 6095524"/>
              <a:gd name="connsiteY331" fmla="*/ 150305 h 1424940"/>
              <a:gd name="connsiteX332" fmla="*/ 5969985 w 6095524"/>
              <a:gd name="connsiteY332" fmla="*/ 91345 h 1424940"/>
              <a:gd name="connsiteX333" fmla="*/ 5991130 w 6095524"/>
              <a:gd name="connsiteY333" fmla="*/ 58293 h 1424940"/>
              <a:gd name="connsiteX334" fmla="*/ 6033325 w 6095524"/>
              <a:gd name="connsiteY334" fmla="*/ 33909 h 1424940"/>
              <a:gd name="connsiteX335" fmla="*/ 6054376 w 6095524"/>
              <a:gd name="connsiteY335" fmla="*/ 20955 h 1424940"/>
              <a:gd name="connsiteX336" fmla="*/ 6095524 w 6095524"/>
              <a:gd name="connsiteY336" fmla="*/ 0 h 142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6095524" h="1424940">
                <a:moveTo>
                  <a:pt x="6095524" y="0"/>
                </a:moveTo>
                <a:cubicBezTo>
                  <a:pt x="6095524" y="7811"/>
                  <a:pt x="6095524" y="12573"/>
                  <a:pt x="6095524" y="17431"/>
                </a:cubicBezTo>
                <a:lnTo>
                  <a:pt x="6095524" y="216290"/>
                </a:lnTo>
                <a:lnTo>
                  <a:pt x="6079998" y="230600"/>
                </a:lnTo>
                <a:cubicBezTo>
                  <a:pt x="6058567" y="241363"/>
                  <a:pt x="6035706" y="251079"/>
                  <a:pt x="6012751" y="260699"/>
                </a:cubicBezTo>
                <a:cubicBezTo>
                  <a:pt x="6006084" y="263462"/>
                  <a:pt x="5998749" y="264986"/>
                  <a:pt x="5992749" y="268700"/>
                </a:cubicBezTo>
                <a:cubicBezTo>
                  <a:pt x="5965126" y="285655"/>
                  <a:pt x="5938361" y="303943"/>
                  <a:pt x="5910358" y="320231"/>
                </a:cubicBezTo>
                <a:cubicBezTo>
                  <a:pt x="5881497" y="337090"/>
                  <a:pt x="5855684" y="356997"/>
                  <a:pt x="5835777" y="383953"/>
                </a:cubicBezTo>
                <a:cubicBezTo>
                  <a:pt x="5817298" y="409004"/>
                  <a:pt x="5799391" y="434435"/>
                  <a:pt x="5781008" y="459581"/>
                </a:cubicBezTo>
                <a:cubicBezTo>
                  <a:pt x="5776341" y="465963"/>
                  <a:pt x="5772054" y="473488"/>
                  <a:pt x="5765673" y="477584"/>
                </a:cubicBezTo>
                <a:cubicBezTo>
                  <a:pt x="5752433" y="486156"/>
                  <a:pt x="5737955" y="493109"/>
                  <a:pt x="5723763" y="500158"/>
                </a:cubicBezTo>
                <a:cubicBezTo>
                  <a:pt x="5711571" y="506159"/>
                  <a:pt x="5698617" y="510635"/>
                  <a:pt x="5686711" y="517112"/>
                </a:cubicBezTo>
                <a:cubicBezTo>
                  <a:pt x="5677186" y="522256"/>
                  <a:pt x="5668708" y="529400"/>
                  <a:pt x="5659850" y="535877"/>
                </a:cubicBezTo>
                <a:cubicBezTo>
                  <a:pt x="5652135" y="541496"/>
                  <a:pt x="5643658" y="546354"/>
                  <a:pt x="5637181" y="553117"/>
                </a:cubicBezTo>
                <a:cubicBezTo>
                  <a:pt x="5621369" y="569500"/>
                  <a:pt x="5605462" y="585597"/>
                  <a:pt x="5585841" y="597694"/>
                </a:cubicBezTo>
                <a:cubicBezTo>
                  <a:pt x="5566505" y="609695"/>
                  <a:pt x="5548217" y="623126"/>
                  <a:pt x="5528977" y="635318"/>
                </a:cubicBezTo>
                <a:cubicBezTo>
                  <a:pt x="5510117" y="647224"/>
                  <a:pt x="5493067" y="660273"/>
                  <a:pt x="5483256" y="681419"/>
                </a:cubicBezTo>
                <a:cubicBezTo>
                  <a:pt x="5478875" y="690753"/>
                  <a:pt x="5472684" y="700945"/>
                  <a:pt x="5464397" y="706374"/>
                </a:cubicBezTo>
                <a:cubicBezTo>
                  <a:pt x="5452586" y="714089"/>
                  <a:pt x="5437632" y="716852"/>
                  <a:pt x="5424773" y="723424"/>
                </a:cubicBezTo>
                <a:cubicBezTo>
                  <a:pt x="5409628" y="731139"/>
                  <a:pt x="5392103" y="737807"/>
                  <a:pt x="5381815" y="750094"/>
                </a:cubicBezTo>
                <a:cubicBezTo>
                  <a:pt x="5372671" y="761048"/>
                  <a:pt x="5363432" y="769620"/>
                  <a:pt x="5351335" y="776573"/>
                </a:cubicBezTo>
                <a:cubicBezTo>
                  <a:pt x="5342858" y="781431"/>
                  <a:pt x="5336572" y="790289"/>
                  <a:pt x="5327809" y="794290"/>
                </a:cubicBezTo>
                <a:cubicBezTo>
                  <a:pt x="5316284" y="799624"/>
                  <a:pt x="5304663" y="803815"/>
                  <a:pt x="5294566" y="812102"/>
                </a:cubicBezTo>
                <a:cubicBezTo>
                  <a:pt x="5284089" y="820674"/>
                  <a:pt x="5272183" y="827437"/>
                  <a:pt x="5261229" y="835438"/>
                </a:cubicBezTo>
                <a:cubicBezTo>
                  <a:pt x="5255419" y="839724"/>
                  <a:pt x="5250656" y="845344"/>
                  <a:pt x="5245037" y="849821"/>
                </a:cubicBezTo>
                <a:cubicBezTo>
                  <a:pt x="5234750" y="858012"/>
                  <a:pt x="5224272" y="866013"/>
                  <a:pt x="5213699" y="873728"/>
                </a:cubicBezTo>
                <a:cubicBezTo>
                  <a:pt x="5203127" y="881444"/>
                  <a:pt x="5193030" y="890397"/>
                  <a:pt x="5181409" y="896017"/>
                </a:cubicBezTo>
                <a:cubicBezTo>
                  <a:pt x="5161598" y="905542"/>
                  <a:pt x="5139976" y="911257"/>
                  <a:pt x="5120735" y="921544"/>
                </a:cubicBezTo>
                <a:cubicBezTo>
                  <a:pt x="5101209" y="932021"/>
                  <a:pt x="5082826" y="945166"/>
                  <a:pt x="5065490" y="959072"/>
                </a:cubicBezTo>
                <a:cubicBezTo>
                  <a:pt x="5051774" y="970026"/>
                  <a:pt x="5038916" y="980885"/>
                  <a:pt x="5021675" y="986504"/>
                </a:cubicBezTo>
                <a:cubicBezTo>
                  <a:pt x="5012055" y="989648"/>
                  <a:pt x="5001959" y="996506"/>
                  <a:pt x="4996148" y="1004507"/>
                </a:cubicBezTo>
                <a:cubicBezTo>
                  <a:pt x="4983575" y="1021937"/>
                  <a:pt x="4967478" y="1034225"/>
                  <a:pt x="4949285" y="1044702"/>
                </a:cubicBezTo>
                <a:cubicBezTo>
                  <a:pt x="4924996" y="1058799"/>
                  <a:pt x="4900993" y="1073182"/>
                  <a:pt x="4876609" y="1086993"/>
                </a:cubicBezTo>
                <a:cubicBezTo>
                  <a:pt x="4862227" y="1095185"/>
                  <a:pt x="4847940" y="1103852"/>
                  <a:pt x="4832699" y="1109853"/>
                </a:cubicBezTo>
                <a:cubicBezTo>
                  <a:pt x="4801553" y="1122236"/>
                  <a:pt x="4769644" y="1132808"/>
                  <a:pt x="4738211" y="1144334"/>
                </a:cubicBezTo>
                <a:cubicBezTo>
                  <a:pt x="4727924" y="1148048"/>
                  <a:pt x="4718209" y="1153382"/>
                  <a:pt x="4707731" y="1156621"/>
                </a:cubicBezTo>
                <a:cubicBezTo>
                  <a:pt x="4696396" y="1160145"/>
                  <a:pt x="4684205" y="1161193"/>
                  <a:pt x="4672870" y="1164717"/>
                </a:cubicBezTo>
                <a:cubicBezTo>
                  <a:pt x="4654010" y="1170527"/>
                  <a:pt x="4635722" y="1177957"/>
                  <a:pt x="4616863" y="1183862"/>
                </a:cubicBezTo>
                <a:cubicBezTo>
                  <a:pt x="4580477" y="1195197"/>
                  <a:pt x="4543996" y="1206056"/>
                  <a:pt x="4507516" y="1216819"/>
                </a:cubicBezTo>
                <a:cubicBezTo>
                  <a:pt x="4499706" y="1219105"/>
                  <a:pt x="4491228" y="1219391"/>
                  <a:pt x="4483513" y="1221867"/>
                </a:cubicBezTo>
                <a:cubicBezTo>
                  <a:pt x="4463034" y="1228535"/>
                  <a:pt x="4442650" y="1235773"/>
                  <a:pt x="4422362" y="1243108"/>
                </a:cubicBezTo>
                <a:cubicBezTo>
                  <a:pt x="4410075" y="1247585"/>
                  <a:pt x="4398073" y="1253109"/>
                  <a:pt x="4385691" y="1257395"/>
                </a:cubicBezTo>
                <a:cubicBezTo>
                  <a:pt x="4375785" y="1260824"/>
                  <a:pt x="4365593" y="1263491"/>
                  <a:pt x="4355306" y="1265587"/>
                </a:cubicBezTo>
                <a:cubicBezTo>
                  <a:pt x="4346448" y="1267397"/>
                  <a:pt x="4337209" y="1267206"/>
                  <a:pt x="4328446" y="1269397"/>
                </a:cubicBezTo>
                <a:cubicBezTo>
                  <a:pt x="4304728" y="1275302"/>
                  <a:pt x="4281297" y="1281970"/>
                  <a:pt x="4257770" y="1288256"/>
                </a:cubicBezTo>
                <a:cubicBezTo>
                  <a:pt x="4248341" y="1290733"/>
                  <a:pt x="4238720" y="1292543"/>
                  <a:pt x="4229576" y="1295686"/>
                </a:cubicBezTo>
                <a:cubicBezTo>
                  <a:pt x="4205097" y="1303973"/>
                  <a:pt x="4180999" y="1313402"/>
                  <a:pt x="4156424" y="1321213"/>
                </a:cubicBezTo>
                <a:cubicBezTo>
                  <a:pt x="4136041" y="1327690"/>
                  <a:pt x="4115086" y="1332357"/>
                  <a:pt x="4094416" y="1338072"/>
                </a:cubicBezTo>
                <a:cubicBezTo>
                  <a:pt x="4085653" y="1340549"/>
                  <a:pt x="4077271" y="1344073"/>
                  <a:pt x="4068509" y="1346168"/>
                </a:cubicBezTo>
                <a:cubicBezTo>
                  <a:pt x="4048887" y="1350931"/>
                  <a:pt x="4028980" y="1354931"/>
                  <a:pt x="4009263" y="1359694"/>
                </a:cubicBezTo>
                <a:cubicBezTo>
                  <a:pt x="3998023" y="1362456"/>
                  <a:pt x="3987165" y="1367409"/>
                  <a:pt x="3975735" y="1369219"/>
                </a:cubicBezTo>
                <a:cubicBezTo>
                  <a:pt x="3948589" y="1373505"/>
                  <a:pt x="3921252" y="1376553"/>
                  <a:pt x="3893915" y="1379982"/>
                </a:cubicBezTo>
                <a:cubicBezTo>
                  <a:pt x="3865722" y="1383506"/>
                  <a:pt x="3837623" y="1387221"/>
                  <a:pt x="3809428" y="1390364"/>
                </a:cubicBezTo>
                <a:cubicBezTo>
                  <a:pt x="3793998" y="1391984"/>
                  <a:pt x="3778472" y="1392269"/>
                  <a:pt x="3763042" y="1393793"/>
                </a:cubicBezTo>
                <a:cubicBezTo>
                  <a:pt x="3749516" y="1395127"/>
                  <a:pt x="3736086" y="1397603"/>
                  <a:pt x="3722561" y="1399223"/>
                </a:cubicBezTo>
                <a:cubicBezTo>
                  <a:pt x="3710845" y="1400556"/>
                  <a:pt x="3699034" y="1401318"/>
                  <a:pt x="3687318" y="1402652"/>
                </a:cubicBezTo>
                <a:cubicBezTo>
                  <a:pt x="3668554" y="1404842"/>
                  <a:pt x="3649885" y="1407319"/>
                  <a:pt x="3631216" y="1409605"/>
                </a:cubicBezTo>
                <a:cubicBezTo>
                  <a:pt x="3623406" y="1410462"/>
                  <a:pt x="3615214" y="1412843"/>
                  <a:pt x="3607880" y="1411415"/>
                </a:cubicBezTo>
                <a:cubicBezTo>
                  <a:pt x="3589401" y="1407795"/>
                  <a:pt x="3571208" y="1408843"/>
                  <a:pt x="3552825" y="1411319"/>
                </a:cubicBezTo>
                <a:cubicBezTo>
                  <a:pt x="3546539" y="1412177"/>
                  <a:pt x="3539776" y="1411986"/>
                  <a:pt x="3533680" y="1410367"/>
                </a:cubicBezTo>
                <a:cubicBezTo>
                  <a:pt x="3521202" y="1407128"/>
                  <a:pt x="3509106" y="1402556"/>
                  <a:pt x="3496818" y="1398556"/>
                </a:cubicBezTo>
                <a:cubicBezTo>
                  <a:pt x="3495484" y="1398080"/>
                  <a:pt x="3493865" y="1397984"/>
                  <a:pt x="3492437" y="1397699"/>
                </a:cubicBezTo>
                <a:cubicBezTo>
                  <a:pt x="3484340" y="1396079"/>
                  <a:pt x="3476340" y="1394460"/>
                  <a:pt x="3468243" y="1393031"/>
                </a:cubicBezTo>
                <a:cubicBezTo>
                  <a:pt x="3463862" y="1392269"/>
                  <a:pt x="3459385" y="1392174"/>
                  <a:pt x="3455003" y="1391507"/>
                </a:cubicBezTo>
                <a:cubicBezTo>
                  <a:pt x="3438049" y="1388840"/>
                  <a:pt x="3419380" y="1393317"/>
                  <a:pt x="3404711" y="1381792"/>
                </a:cubicBezTo>
                <a:cubicBezTo>
                  <a:pt x="3395186" y="1374362"/>
                  <a:pt x="3385947" y="1376077"/>
                  <a:pt x="3375756" y="1377220"/>
                </a:cubicBezTo>
                <a:cubicBezTo>
                  <a:pt x="3368040" y="1378077"/>
                  <a:pt x="3360134" y="1377791"/>
                  <a:pt x="3352324" y="1377887"/>
                </a:cubicBezTo>
                <a:cubicBezTo>
                  <a:pt x="3338608" y="1378172"/>
                  <a:pt x="3324892" y="1378268"/>
                  <a:pt x="3311176" y="1378744"/>
                </a:cubicBezTo>
                <a:cubicBezTo>
                  <a:pt x="3306794" y="1378934"/>
                  <a:pt x="3302318" y="1381316"/>
                  <a:pt x="3298031" y="1380935"/>
                </a:cubicBezTo>
                <a:cubicBezTo>
                  <a:pt x="3278219" y="1379125"/>
                  <a:pt x="3258407" y="1376267"/>
                  <a:pt x="3238595" y="1374648"/>
                </a:cubicBezTo>
                <a:cubicBezTo>
                  <a:pt x="3227356" y="1373696"/>
                  <a:pt x="3215830" y="1375505"/>
                  <a:pt x="3204686" y="1374172"/>
                </a:cubicBezTo>
                <a:cubicBezTo>
                  <a:pt x="3191828" y="1372648"/>
                  <a:pt x="3179255" y="1368743"/>
                  <a:pt x="3166491" y="1366361"/>
                </a:cubicBezTo>
                <a:cubicBezTo>
                  <a:pt x="3162967" y="1365695"/>
                  <a:pt x="3159062" y="1366552"/>
                  <a:pt x="3155347" y="1366742"/>
                </a:cubicBezTo>
                <a:cubicBezTo>
                  <a:pt x="3151156" y="1366933"/>
                  <a:pt x="3147060" y="1367314"/>
                  <a:pt x="3142869" y="1367409"/>
                </a:cubicBezTo>
                <a:cubicBezTo>
                  <a:pt x="3130105" y="1367600"/>
                  <a:pt x="3117342" y="1367314"/>
                  <a:pt x="3104578" y="1367981"/>
                </a:cubicBezTo>
                <a:cubicBezTo>
                  <a:pt x="3096768" y="1368362"/>
                  <a:pt x="3088577" y="1372267"/>
                  <a:pt x="3081337" y="1370838"/>
                </a:cubicBezTo>
                <a:cubicBezTo>
                  <a:pt x="3066574" y="1368076"/>
                  <a:pt x="3051810" y="1374267"/>
                  <a:pt x="3037047" y="1369124"/>
                </a:cubicBezTo>
                <a:cubicBezTo>
                  <a:pt x="3032474" y="1367600"/>
                  <a:pt x="3026188" y="1371410"/>
                  <a:pt x="3020663" y="1371600"/>
                </a:cubicBezTo>
                <a:cubicBezTo>
                  <a:pt x="3006852" y="1372076"/>
                  <a:pt x="2993041" y="1371981"/>
                  <a:pt x="2979230" y="1371886"/>
                </a:cubicBezTo>
                <a:cubicBezTo>
                  <a:pt x="2966847" y="1371791"/>
                  <a:pt x="2953988" y="1373124"/>
                  <a:pt x="2942082" y="1370457"/>
                </a:cubicBezTo>
                <a:cubicBezTo>
                  <a:pt x="2929604" y="1367600"/>
                  <a:pt x="2918365" y="1367981"/>
                  <a:pt x="2906268" y="1371219"/>
                </a:cubicBezTo>
                <a:cubicBezTo>
                  <a:pt x="2897981" y="1373410"/>
                  <a:pt x="2889218" y="1373696"/>
                  <a:pt x="2880646" y="1374362"/>
                </a:cubicBezTo>
                <a:cubicBezTo>
                  <a:pt x="2871407" y="1375124"/>
                  <a:pt x="2861215" y="1373124"/>
                  <a:pt x="2852833" y="1376267"/>
                </a:cubicBezTo>
                <a:cubicBezTo>
                  <a:pt x="2827877" y="1385602"/>
                  <a:pt x="2802255" y="1387602"/>
                  <a:pt x="2776157" y="1387602"/>
                </a:cubicBezTo>
                <a:cubicBezTo>
                  <a:pt x="2771394" y="1387602"/>
                  <a:pt x="2766536" y="1386269"/>
                  <a:pt x="2761965" y="1384840"/>
                </a:cubicBezTo>
                <a:cubicBezTo>
                  <a:pt x="2735294" y="1376267"/>
                  <a:pt x="2708529" y="1377029"/>
                  <a:pt x="2681383" y="1382268"/>
                </a:cubicBezTo>
                <a:cubicBezTo>
                  <a:pt x="2675763" y="1383411"/>
                  <a:pt x="2669477" y="1383602"/>
                  <a:pt x="2663857" y="1382459"/>
                </a:cubicBezTo>
                <a:cubicBezTo>
                  <a:pt x="2648045" y="1379125"/>
                  <a:pt x="2632710" y="1373600"/>
                  <a:pt x="2616803" y="1371219"/>
                </a:cubicBezTo>
                <a:cubicBezTo>
                  <a:pt x="2590515" y="1367314"/>
                  <a:pt x="2567750" y="1380458"/>
                  <a:pt x="2544223" y="1389031"/>
                </a:cubicBezTo>
                <a:cubicBezTo>
                  <a:pt x="2521839" y="1397127"/>
                  <a:pt x="2502789" y="1415415"/>
                  <a:pt x="2476309" y="1411319"/>
                </a:cubicBezTo>
                <a:cubicBezTo>
                  <a:pt x="2473643" y="1410938"/>
                  <a:pt x="2470690" y="1413510"/>
                  <a:pt x="2467737" y="1414177"/>
                </a:cubicBezTo>
                <a:cubicBezTo>
                  <a:pt x="2459641" y="1415987"/>
                  <a:pt x="2451545" y="1418177"/>
                  <a:pt x="2443353" y="1419035"/>
                </a:cubicBezTo>
                <a:cubicBezTo>
                  <a:pt x="2433352" y="1420178"/>
                  <a:pt x="2423160" y="1419797"/>
                  <a:pt x="2413159" y="1420749"/>
                </a:cubicBezTo>
                <a:cubicBezTo>
                  <a:pt x="2400300" y="1421892"/>
                  <a:pt x="2387632" y="1424940"/>
                  <a:pt x="2374868" y="1424940"/>
                </a:cubicBezTo>
                <a:cubicBezTo>
                  <a:pt x="2364581" y="1424940"/>
                  <a:pt x="2354389" y="1421416"/>
                  <a:pt x="2344198" y="1419701"/>
                </a:cubicBezTo>
                <a:cubicBezTo>
                  <a:pt x="2329815" y="1417320"/>
                  <a:pt x="2314003" y="1417987"/>
                  <a:pt x="2301335" y="1411891"/>
                </a:cubicBezTo>
                <a:cubicBezTo>
                  <a:pt x="2287810" y="1405414"/>
                  <a:pt x="2274951" y="1402461"/>
                  <a:pt x="2260949" y="1404461"/>
                </a:cubicBezTo>
                <a:cubicBezTo>
                  <a:pt x="2256282" y="1405128"/>
                  <a:pt x="2250281" y="1409129"/>
                  <a:pt x="2248186" y="1413224"/>
                </a:cubicBezTo>
                <a:cubicBezTo>
                  <a:pt x="2243518" y="1422368"/>
                  <a:pt x="2237137" y="1423988"/>
                  <a:pt x="2228469" y="1420844"/>
                </a:cubicBezTo>
                <a:cubicBezTo>
                  <a:pt x="2220944" y="1418177"/>
                  <a:pt x="2211705" y="1416844"/>
                  <a:pt x="2206562" y="1411700"/>
                </a:cubicBezTo>
                <a:cubicBezTo>
                  <a:pt x="2191988" y="1397127"/>
                  <a:pt x="2173414" y="1396651"/>
                  <a:pt x="2155317" y="1392746"/>
                </a:cubicBezTo>
                <a:cubicBezTo>
                  <a:pt x="2144269" y="1390364"/>
                  <a:pt x="2133981" y="1390269"/>
                  <a:pt x="2122932" y="1391888"/>
                </a:cubicBezTo>
                <a:cubicBezTo>
                  <a:pt x="2098930" y="1395508"/>
                  <a:pt x="2075593" y="1390364"/>
                  <a:pt x="2052542" y="1383792"/>
                </a:cubicBezTo>
                <a:cubicBezTo>
                  <a:pt x="2037302" y="1379411"/>
                  <a:pt x="2021681" y="1376744"/>
                  <a:pt x="2006537" y="1372267"/>
                </a:cubicBezTo>
                <a:cubicBezTo>
                  <a:pt x="1995202" y="1368838"/>
                  <a:pt x="1983868" y="1364742"/>
                  <a:pt x="1973486" y="1359218"/>
                </a:cubicBezTo>
                <a:cubicBezTo>
                  <a:pt x="1958435" y="1351121"/>
                  <a:pt x="1945292" y="1338929"/>
                  <a:pt x="1926146" y="1342168"/>
                </a:cubicBezTo>
                <a:cubicBezTo>
                  <a:pt x="1909286" y="1345025"/>
                  <a:pt x="1894047" y="1339025"/>
                  <a:pt x="1878616" y="1333310"/>
                </a:cubicBezTo>
                <a:cubicBezTo>
                  <a:pt x="1867281" y="1329119"/>
                  <a:pt x="1855948" y="1324832"/>
                  <a:pt x="1844231" y="1322165"/>
                </a:cubicBezTo>
                <a:cubicBezTo>
                  <a:pt x="1830324" y="1319022"/>
                  <a:pt x="1814608" y="1320356"/>
                  <a:pt x="1802225" y="1314545"/>
                </a:cubicBezTo>
                <a:cubicBezTo>
                  <a:pt x="1789271" y="1308449"/>
                  <a:pt x="1778509" y="1312545"/>
                  <a:pt x="1766983" y="1314260"/>
                </a:cubicBezTo>
                <a:cubicBezTo>
                  <a:pt x="1748600" y="1316927"/>
                  <a:pt x="1730311" y="1321880"/>
                  <a:pt x="1711738" y="1315593"/>
                </a:cubicBezTo>
                <a:cubicBezTo>
                  <a:pt x="1689164" y="1307973"/>
                  <a:pt x="1666780" y="1299782"/>
                  <a:pt x="1644111" y="1292543"/>
                </a:cubicBezTo>
                <a:cubicBezTo>
                  <a:pt x="1635347" y="1289780"/>
                  <a:pt x="1625919" y="1288637"/>
                  <a:pt x="1616774" y="1287399"/>
                </a:cubicBezTo>
                <a:cubicBezTo>
                  <a:pt x="1608107" y="1286351"/>
                  <a:pt x="1597725" y="1289018"/>
                  <a:pt x="1591056" y="1285018"/>
                </a:cubicBezTo>
                <a:cubicBezTo>
                  <a:pt x="1573911" y="1274731"/>
                  <a:pt x="1556291" y="1269683"/>
                  <a:pt x="1536478" y="1269683"/>
                </a:cubicBezTo>
                <a:cubicBezTo>
                  <a:pt x="1529048" y="1269683"/>
                  <a:pt x="1521809" y="1265396"/>
                  <a:pt x="1514285" y="1264634"/>
                </a:cubicBezTo>
                <a:cubicBezTo>
                  <a:pt x="1503997" y="1263682"/>
                  <a:pt x="1492186" y="1261110"/>
                  <a:pt x="1483233" y="1264730"/>
                </a:cubicBezTo>
                <a:cubicBezTo>
                  <a:pt x="1462183" y="1273302"/>
                  <a:pt x="1445134" y="1266158"/>
                  <a:pt x="1426750" y="1257681"/>
                </a:cubicBezTo>
                <a:cubicBezTo>
                  <a:pt x="1408652" y="1249299"/>
                  <a:pt x="1389602" y="1242632"/>
                  <a:pt x="1370362" y="1237107"/>
                </a:cubicBezTo>
                <a:cubicBezTo>
                  <a:pt x="1363123" y="1235107"/>
                  <a:pt x="1354456" y="1238441"/>
                  <a:pt x="1346454" y="1239107"/>
                </a:cubicBezTo>
                <a:cubicBezTo>
                  <a:pt x="1343596" y="1239298"/>
                  <a:pt x="1340453" y="1239584"/>
                  <a:pt x="1337882" y="1238631"/>
                </a:cubicBezTo>
                <a:cubicBezTo>
                  <a:pt x="1313022" y="1229487"/>
                  <a:pt x="1287780" y="1222534"/>
                  <a:pt x="1260825" y="1227296"/>
                </a:cubicBezTo>
                <a:cubicBezTo>
                  <a:pt x="1258349" y="1227773"/>
                  <a:pt x="1255586" y="1226725"/>
                  <a:pt x="1253109" y="1226058"/>
                </a:cubicBezTo>
                <a:cubicBezTo>
                  <a:pt x="1241012" y="1222629"/>
                  <a:pt x="1229201" y="1217200"/>
                  <a:pt x="1216915" y="1215962"/>
                </a:cubicBezTo>
                <a:cubicBezTo>
                  <a:pt x="1186625" y="1212914"/>
                  <a:pt x="1156146" y="1211675"/>
                  <a:pt x="1125664" y="1209675"/>
                </a:cubicBezTo>
                <a:cubicBezTo>
                  <a:pt x="1123759" y="1209580"/>
                  <a:pt x="1121759" y="1209580"/>
                  <a:pt x="1120045" y="1208913"/>
                </a:cubicBezTo>
                <a:cubicBezTo>
                  <a:pt x="1108805" y="1204817"/>
                  <a:pt x="1098995" y="1206151"/>
                  <a:pt x="1089469" y="1213961"/>
                </a:cubicBezTo>
                <a:cubicBezTo>
                  <a:pt x="1085278" y="1217390"/>
                  <a:pt x="1079563" y="1219200"/>
                  <a:pt x="1074325" y="1221105"/>
                </a:cubicBezTo>
                <a:cubicBezTo>
                  <a:pt x="1066609" y="1223963"/>
                  <a:pt x="1058704" y="1226725"/>
                  <a:pt x="1050703" y="1228535"/>
                </a:cubicBezTo>
                <a:cubicBezTo>
                  <a:pt x="1042797" y="1230249"/>
                  <a:pt x="1034320" y="1232630"/>
                  <a:pt x="1026700" y="1231297"/>
                </a:cubicBezTo>
                <a:cubicBezTo>
                  <a:pt x="1012984" y="1228916"/>
                  <a:pt x="999934" y="1223582"/>
                  <a:pt x="986409" y="1220057"/>
                </a:cubicBezTo>
                <a:cubicBezTo>
                  <a:pt x="981742" y="1218819"/>
                  <a:pt x="976598" y="1219010"/>
                  <a:pt x="971741" y="1218914"/>
                </a:cubicBezTo>
                <a:cubicBezTo>
                  <a:pt x="960596" y="1218629"/>
                  <a:pt x="949166" y="1221391"/>
                  <a:pt x="939070" y="1213485"/>
                </a:cubicBezTo>
                <a:cubicBezTo>
                  <a:pt x="929736" y="1206056"/>
                  <a:pt x="920305" y="1208246"/>
                  <a:pt x="910495" y="1213866"/>
                </a:cubicBezTo>
                <a:cubicBezTo>
                  <a:pt x="903446" y="1217867"/>
                  <a:pt x="895446" y="1221010"/>
                  <a:pt x="887540" y="1222534"/>
                </a:cubicBezTo>
                <a:cubicBezTo>
                  <a:pt x="876681" y="1224629"/>
                  <a:pt x="865918" y="1225487"/>
                  <a:pt x="854202" y="1224248"/>
                </a:cubicBezTo>
                <a:cubicBezTo>
                  <a:pt x="845915" y="1223391"/>
                  <a:pt x="839152" y="1223010"/>
                  <a:pt x="832675" y="1217962"/>
                </a:cubicBezTo>
                <a:cubicBezTo>
                  <a:pt x="831628" y="1217200"/>
                  <a:pt x="829723" y="1217009"/>
                  <a:pt x="828294" y="1217105"/>
                </a:cubicBezTo>
                <a:cubicBezTo>
                  <a:pt x="809530" y="1218724"/>
                  <a:pt x="790956" y="1217867"/>
                  <a:pt x="772001" y="1216723"/>
                </a:cubicBezTo>
                <a:cubicBezTo>
                  <a:pt x="747904" y="1215200"/>
                  <a:pt x="722566" y="1219676"/>
                  <a:pt x="701707" y="1235678"/>
                </a:cubicBezTo>
                <a:cubicBezTo>
                  <a:pt x="698659" y="1238060"/>
                  <a:pt x="694087" y="1239107"/>
                  <a:pt x="690086" y="1239679"/>
                </a:cubicBezTo>
                <a:cubicBezTo>
                  <a:pt x="671227" y="1242155"/>
                  <a:pt x="652272" y="1243870"/>
                  <a:pt x="633412" y="1246632"/>
                </a:cubicBezTo>
                <a:cubicBezTo>
                  <a:pt x="623125" y="1248156"/>
                  <a:pt x="612362" y="1249490"/>
                  <a:pt x="603028" y="1253681"/>
                </a:cubicBezTo>
                <a:cubicBezTo>
                  <a:pt x="593885" y="1257776"/>
                  <a:pt x="586549" y="1262634"/>
                  <a:pt x="581120" y="1254062"/>
                </a:cubicBezTo>
                <a:cubicBezTo>
                  <a:pt x="571406" y="1258634"/>
                  <a:pt x="562927" y="1262444"/>
                  <a:pt x="554642" y="1266539"/>
                </a:cubicBezTo>
                <a:cubicBezTo>
                  <a:pt x="551593" y="1268063"/>
                  <a:pt x="549021" y="1270540"/>
                  <a:pt x="545973" y="1271969"/>
                </a:cubicBezTo>
                <a:cubicBezTo>
                  <a:pt x="542734" y="1273493"/>
                  <a:pt x="539115" y="1274445"/>
                  <a:pt x="535591" y="1275207"/>
                </a:cubicBezTo>
                <a:cubicBezTo>
                  <a:pt x="519874" y="1278636"/>
                  <a:pt x="504158" y="1281779"/>
                  <a:pt x="488538" y="1285494"/>
                </a:cubicBezTo>
                <a:cubicBezTo>
                  <a:pt x="485489" y="1286256"/>
                  <a:pt x="482917" y="1289304"/>
                  <a:pt x="480155" y="1291304"/>
                </a:cubicBezTo>
                <a:cubicBezTo>
                  <a:pt x="478345" y="1292638"/>
                  <a:pt x="476536" y="1294638"/>
                  <a:pt x="474535" y="1294924"/>
                </a:cubicBezTo>
                <a:cubicBezTo>
                  <a:pt x="459295" y="1297210"/>
                  <a:pt x="444151" y="1299877"/>
                  <a:pt x="428816" y="1301020"/>
                </a:cubicBezTo>
                <a:cubicBezTo>
                  <a:pt x="415957" y="1301972"/>
                  <a:pt x="403574" y="1301687"/>
                  <a:pt x="400241" y="1318260"/>
                </a:cubicBezTo>
                <a:cubicBezTo>
                  <a:pt x="399669" y="1321118"/>
                  <a:pt x="395573" y="1324166"/>
                  <a:pt x="392431" y="1325594"/>
                </a:cubicBezTo>
                <a:cubicBezTo>
                  <a:pt x="383477" y="1329690"/>
                  <a:pt x="373951" y="1332452"/>
                  <a:pt x="365093" y="1336643"/>
                </a:cubicBezTo>
                <a:cubicBezTo>
                  <a:pt x="336042" y="1350645"/>
                  <a:pt x="305658" y="1359503"/>
                  <a:pt x="273177" y="1357884"/>
                </a:cubicBezTo>
                <a:cubicBezTo>
                  <a:pt x="263081" y="1357408"/>
                  <a:pt x="253270" y="1352264"/>
                  <a:pt x="246888" y="1350359"/>
                </a:cubicBezTo>
                <a:cubicBezTo>
                  <a:pt x="228506" y="1357884"/>
                  <a:pt x="213075" y="1365123"/>
                  <a:pt x="196977" y="1370552"/>
                </a:cubicBezTo>
                <a:cubicBezTo>
                  <a:pt x="182785" y="1375410"/>
                  <a:pt x="167926" y="1378458"/>
                  <a:pt x="153352" y="1381982"/>
                </a:cubicBezTo>
                <a:cubicBezTo>
                  <a:pt x="148018" y="1383316"/>
                  <a:pt x="142589" y="1384078"/>
                  <a:pt x="137160" y="1384745"/>
                </a:cubicBezTo>
                <a:cubicBezTo>
                  <a:pt x="120206" y="1386840"/>
                  <a:pt x="102489" y="1381792"/>
                  <a:pt x="85917" y="1389793"/>
                </a:cubicBezTo>
                <a:cubicBezTo>
                  <a:pt x="77248" y="1393984"/>
                  <a:pt x="68675" y="1399032"/>
                  <a:pt x="59532" y="1401223"/>
                </a:cubicBezTo>
                <a:cubicBezTo>
                  <a:pt x="49721" y="1403604"/>
                  <a:pt x="40124" y="1407319"/>
                  <a:pt x="30325" y="1409974"/>
                </a:cubicBezTo>
                <a:lnTo>
                  <a:pt x="0" y="1412360"/>
                </a:lnTo>
                <a:lnTo>
                  <a:pt x="0" y="1058622"/>
                </a:lnTo>
                <a:lnTo>
                  <a:pt x="17145" y="1060228"/>
                </a:lnTo>
                <a:cubicBezTo>
                  <a:pt x="26480" y="1061561"/>
                  <a:pt x="35528" y="1066133"/>
                  <a:pt x="44672" y="1066324"/>
                </a:cubicBezTo>
                <a:cubicBezTo>
                  <a:pt x="59055" y="1066610"/>
                  <a:pt x="71819" y="1068419"/>
                  <a:pt x="84677" y="1076230"/>
                </a:cubicBezTo>
                <a:cubicBezTo>
                  <a:pt x="104108" y="1087946"/>
                  <a:pt x="120110" y="1082993"/>
                  <a:pt x="132017" y="1064990"/>
                </a:cubicBezTo>
                <a:cubicBezTo>
                  <a:pt x="133255" y="1063181"/>
                  <a:pt x="134874" y="1060799"/>
                  <a:pt x="136779" y="1060323"/>
                </a:cubicBezTo>
                <a:cubicBezTo>
                  <a:pt x="153639" y="1056132"/>
                  <a:pt x="170974" y="1048131"/>
                  <a:pt x="187547" y="1049179"/>
                </a:cubicBezTo>
                <a:cubicBezTo>
                  <a:pt x="216789" y="1051084"/>
                  <a:pt x="244316" y="1048798"/>
                  <a:pt x="270891" y="1036415"/>
                </a:cubicBezTo>
                <a:cubicBezTo>
                  <a:pt x="272510" y="1035653"/>
                  <a:pt x="274987" y="1034891"/>
                  <a:pt x="276320" y="1035558"/>
                </a:cubicBezTo>
                <a:cubicBezTo>
                  <a:pt x="292322" y="1043845"/>
                  <a:pt x="309848" y="1050417"/>
                  <a:pt x="323755" y="1061561"/>
                </a:cubicBezTo>
                <a:cubicBezTo>
                  <a:pt x="336995" y="1072134"/>
                  <a:pt x="352997" y="1072229"/>
                  <a:pt x="361855" y="1057942"/>
                </a:cubicBezTo>
                <a:cubicBezTo>
                  <a:pt x="366236" y="1050893"/>
                  <a:pt x="372332" y="1042702"/>
                  <a:pt x="379571" y="1039939"/>
                </a:cubicBezTo>
                <a:cubicBezTo>
                  <a:pt x="395954" y="1033653"/>
                  <a:pt x="413481" y="1030414"/>
                  <a:pt x="430530" y="1025747"/>
                </a:cubicBezTo>
                <a:cubicBezTo>
                  <a:pt x="451581" y="1020032"/>
                  <a:pt x="472345" y="1020032"/>
                  <a:pt x="493300" y="1027176"/>
                </a:cubicBezTo>
                <a:cubicBezTo>
                  <a:pt x="508064" y="1032224"/>
                  <a:pt x="523113" y="1032224"/>
                  <a:pt x="537782" y="1025366"/>
                </a:cubicBezTo>
                <a:cubicBezTo>
                  <a:pt x="545687" y="1021652"/>
                  <a:pt x="553784" y="1017842"/>
                  <a:pt x="562166" y="1015746"/>
                </a:cubicBezTo>
                <a:cubicBezTo>
                  <a:pt x="567595" y="1014412"/>
                  <a:pt x="573881" y="1015651"/>
                  <a:pt x="579596" y="1016699"/>
                </a:cubicBezTo>
                <a:cubicBezTo>
                  <a:pt x="590645" y="1018794"/>
                  <a:pt x="602075" y="1025176"/>
                  <a:pt x="612362" y="1023557"/>
                </a:cubicBezTo>
                <a:cubicBezTo>
                  <a:pt x="647891" y="1017842"/>
                  <a:pt x="681419" y="1031272"/>
                  <a:pt x="716090" y="1031653"/>
                </a:cubicBezTo>
                <a:cubicBezTo>
                  <a:pt x="731806" y="1031843"/>
                  <a:pt x="747332" y="1034891"/>
                  <a:pt x="758381" y="1018985"/>
                </a:cubicBezTo>
                <a:cubicBezTo>
                  <a:pt x="759809" y="1016889"/>
                  <a:pt x="766763" y="1018032"/>
                  <a:pt x="771049" y="1018699"/>
                </a:cubicBezTo>
                <a:cubicBezTo>
                  <a:pt x="780574" y="1020128"/>
                  <a:pt x="790004" y="1023747"/>
                  <a:pt x="799433" y="1023652"/>
                </a:cubicBezTo>
                <a:cubicBezTo>
                  <a:pt x="818960" y="1023557"/>
                  <a:pt x="838581" y="1022033"/>
                  <a:pt x="858012" y="1020318"/>
                </a:cubicBezTo>
                <a:cubicBezTo>
                  <a:pt x="865346" y="1019651"/>
                  <a:pt x="872395" y="1017080"/>
                  <a:pt x="879634" y="1015270"/>
                </a:cubicBezTo>
                <a:cubicBezTo>
                  <a:pt x="883634" y="1014222"/>
                  <a:pt x="887921" y="1011460"/>
                  <a:pt x="891635" y="1012031"/>
                </a:cubicBezTo>
                <a:cubicBezTo>
                  <a:pt x="913162" y="1015365"/>
                  <a:pt x="932879" y="1007174"/>
                  <a:pt x="953262" y="1003078"/>
                </a:cubicBezTo>
                <a:cubicBezTo>
                  <a:pt x="962692" y="1001173"/>
                  <a:pt x="971550" y="996601"/>
                  <a:pt x="980694" y="993458"/>
                </a:cubicBezTo>
                <a:cubicBezTo>
                  <a:pt x="983075" y="992600"/>
                  <a:pt x="985742" y="991838"/>
                  <a:pt x="988124" y="992029"/>
                </a:cubicBezTo>
                <a:cubicBezTo>
                  <a:pt x="1001744" y="993172"/>
                  <a:pt x="1015270" y="994791"/>
                  <a:pt x="1028795" y="996029"/>
                </a:cubicBezTo>
                <a:cubicBezTo>
                  <a:pt x="1041083" y="997172"/>
                  <a:pt x="1053465" y="997553"/>
                  <a:pt x="1059275" y="1011555"/>
                </a:cubicBezTo>
                <a:cubicBezTo>
                  <a:pt x="1060133" y="1013746"/>
                  <a:pt x="1062990" y="1015365"/>
                  <a:pt x="1065181" y="1016794"/>
                </a:cubicBezTo>
                <a:cubicBezTo>
                  <a:pt x="1098995" y="1038797"/>
                  <a:pt x="1117092" y="1038225"/>
                  <a:pt x="1150144" y="1014984"/>
                </a:cubicBezTo>
                <a:cubicBezTo>
                  <a:pt x="1153573" y="1012603"/>
                  <a:pt x="1160907" y="1010888"/>
                  <a:pt x="1163193" y="1012793"/>
                </a:cubicBezTo>
                <a:cubicBezTo>
                  <a:pt x="1182624" y="1028605"/>
                  <a:pt x="1203865" y="1026890"/>
                  <a:pt x="1226249" y="1021937"/>
                </a:cubicBezTo>
                <a:cubicBezTo>
                  <a:pt x="1232059" y="1020604"/>
                  <a:pt x="1240251" y="1020604"/>
                  <a:pt x="1244632" y="1023747"/>
                </a:cubicBezTo>
                <a:cubicBezTo>
                  <a:pt x="1265492" y="1038320"/>
                  <a:pt x="1287876" y="1036225"/>
                  <a:pt x="1310545" y="1031939"/>
                </a:cubicBezTo>
                <a:cubicBezTo>
                  <a:pt x="1314069" y="1031272"/>
                  <a:pt x="1318356" y="1027652"/>
                  <a:pt x="1319879" y="1024319"/>
                </a:cubicBezTo>
                <a:cubicBezTo>
                  <a:pt x="1325309" y="1012508"/>
                  <a:pt x="1335501" y="1008507"/>
                  <a:pt x="1346740" y="1005173"/>
                </a:cubicBezTo>
                <a:cubicBezTo>
                  <a:pt x="1364457" y="999744"/>
                  <a:pt x="1381887" y="993362"/>
                  <a:pt x="1399699" y="988219"/>
                </a:cubicBezTo>
                <a:cubicBezTo>
                  <a:pt x="1404081" y="986981"/>
                  <a:pt x="1409510" y="987743"/>
                  <a:pt x="1414082" y="989171"/>
                </a:cubicBezTo>
                <a:cubicBezTo>
                  <a:pt x="1429703" y="994029"/>
                  <a:pt x="1439609" y="1006221"/>
                  <a:pt x="1450467" y="1017461"/>
                </a:cubicBezTo>
                <a:cubicBezTo>
                  <a:pt x="1455230" y="1022414"/>
                  <a:pt x="1461802" y="1025938"/>
                  <a:pt x="1468184" y="1028795"/>
                </a:cubicBezTo>
                <a:cubicBezTo>
                  <a:pt x="1484757" y="1036130"/>
                  <a:pt x="1501712" y="1042702"/>
                  <a:pt x="1518476" y="1049655"/>
                </a:cubicBezTo>
                <a:cubicBezTo>
                  <a:pt x="1520095" y="1050322"/>
                  <a:pt x="1521428" y="1052036"/>
                  <a:pt x="1522667" y="1053465"/>
                </a:cubicBezTo>
                <a:cubicBezTo>
                  <a:pt x="1535049" y="1068515"/>
                  <a:pt x="1547336" y="1083659"/>
                  <a:pt x="1559814" y="1098709"/>
                </a:cubicBezTo>
                <a:cubicBezTo>
                  <a:pt x="1562195" y="1101566"/>
                  <a:pt x="1565625" y="1103662"/>
                  <a:pt x="1568196" y="1106424"/>
                </a:cubicBezTo>
                <a:cubicBezTo>
                  <a:pt x="1571816" y="1110234"/>
                  <a:pt x="1576388" y="1113854"/>
                  <a:pt x="1578293" y="1118426"/>
                </a:cubicBezTo>
                <a:cubicBezTo>
                  <a:pt x="1584198" y="1132808"/>
                  <a:pt x="1595533" y="1139000"/>
                  <a:pt x="1609820" y="1141667"/>
                </a:cubicBezTo>
                <a:cubicBezTo>
                  <a:pt x="1622870" y="1144143"/>
                  <a:pt x="1635919" y="1146239"/>
                  <a:pt x="1648873" y="1149096"/>
                </a:cubicBezTo>
                <a:cubicBezTo>
                  <a:pt x="1664684" y="1152525"/>
                  <a:pt x="1680401" y="1156240"/>
                  <a:pt x="1696022" y="1160431"/>
                </a:cubicBezTo>
                <a:cubicBezTo>
                  <a:pt x="1702784" y="1162241"/>
                  <a:pt x="1709928" y="1164336"/>
                  <a:pt x="1715739" y="1168051"/>
                </a:cubicBezTo>
                <a:cubicBezTo>
                  <a:pt x="1732026" y="1178338"/>
                  <a:pt x="1749457" y="1185291"/>
                  <a:pt x="1768602" y="1182529"/>
                </a:cubicBezTo>
                <a:cubicBezTo>
                  <a:pt x="1783937" y="1180338"/>
                  <a:pt x="1796796" y="1185958"/>
                  <a:pt x="1806321" y="1194721"/>
                </a:cubicBezTo>
                <a:cubicBezTo>
                  <a:pt x="1823657" y="1210628"/>
                  <a:pt x="1842230" y="1207008"/>
                  <a:pt x="1860709" y="1201865"/>
                </a:cubicBezTo>
                <a:cubicBezTo>
                  <a:pt x="1870234" y="1199198"/>
                  <a:pt x="1878044" y="1199579"/>
                  <a:pt x="1887093" y="1202150"/>
                </a:cubicBezTo>
                <a:cubicBezTo>
                  <a:pt x="1908048" y="1208151"/>
                  <a:pt x="1922050" y="1224439"/>
                  <a:pt x="1935575" y="1238726"/>
                </a:cubicBezTo>
                <a:cubicBezTo>
                  <a:pt x="1947101" y="1250918"/>
                  <a:pt x="1960055" y="1257776"/>
                  <a:pt x="1974247" y="1262920"/>
                </a:cubicBezTo>
                <a:cubicBezTo>
                  <a:pt x="1992154" y="1269492"/>
                  <a:pt x="2006346" y="1267016"/>
                  <a:pt x="2014919" y="1251204"/>
                </a:cubicBezTo>
                <a:cubicBezTo>
                  <a:pt x="2017300" y="1246727"/>
                  <a:pt x="2021491" y="1241488"/>
                  <a:pt x="2025968" y="1240155"/>
                </a:cubicBezTo>
                <a:cubicBezTo>
                  <a:pt x="2047589" y="1233488"/>
                  <a:pt x="2069497" y="1223772"/>
                  <a:pt x="2092643" y="1229678"/>
                </a:cubicBezTo>
                <a:cubicBezTo>
                  <a:pt x="2124647" y="1237774"/>
                  <a:pt x="2155889" y="1237298"/>
                  <a:pt x="2187893" y="1229297"/>
                </a:cubicBezTo>
                <a:cubicBezTo>
                  <a:pt x="2239804" y="1216343"/>
                  <a:pt x="2291715" y="1202627"/>
                  <a:pt x="2346294" y="1205484"/>
                </a:cubicBezTo>
                <a:cubicBezTo>
                  <a:pt x="2355342" y="1205960"/>
                  <a:pt x="2366105" y="1200150"/>
                  <a:pt x="2373916" y="1194435"/>
                </a:cubicBezTo>
                <a:cubicBezTo>
                  <a:pt x="2388870" y="1183577"/>
                  <a:pt x="2388203" y="1182719"/>
                  <a:pt x="2404967" y="1191673"/>
                </a:cubicBezTo>
                <a:cubicBezTo>
                  <a:pt x="2408968" y="1193864"/>
                  <a:pt x="2413921" y="1195197"/>
                  <a:pt x="2416874" y="1198436"/>
                </a:cubicBezTo>
                <a:cubicBezTo>
                  <a:pt x="2431923" y="1214914"/>
                  <a:pt x="2450497" y="1210913"/>
                  <a:pt x="2468975" y="1208532"/>
                </a:cubicBezTo>
                <a:cubicBezTo>
                  <a:pt x="2472214" y="1208056"/>
                  <a:pt x="2476119" y="1207389"/>
                  <a:pt x="2478882" y="1208723"/>
                </a:cubicBezTo>
                <a:cubicBezTo>
                  <a:pt x="2491359" y="1214723"/>
                  <a:pt x="2501932" y="1212628"/>
                  <a:pt x="2512791" y="1204436"/>
                </a:cubicBezTo>
                <a:cubicBezTo>
                  <a:pt x="2522220" y="1197388"/>
                  <a:pt x="2533079" y="1193197"/>
                  <a:pt x="2544223" y="1201960"/>
                </a:cubicBezTo>
                <a:cubicBezTo>
                  <a:pt x="2568988" y="1221391"/>
                  <a:pt x="2595467" y="1222343"/>
                  <a:pt x="2623471" y="1210056"/>
                </a:cubicBezTo>
                <a:cubicBezTo>
                  <a:pt x="2643473" y="1201293"/>
                  <a:pt x="2663190" y="1199293"/>
                  <a:pt x="2684241" y="1208151"/>
                </a:cubicBezTo>
                <a:cubicBezTo>
                  <a:pt x="2692337" y="1211580"/>
                  <a:pt x="2702814" y="1209294"/>
                  <a:pt x="2712244" y="1210056"/>
                </a:cubicBezTo>
                <a:cubicBezTo>
                  <a:pt x="2717578" y="1210437"/>
                  <a:pt x="2723484" y="1210532"/>
                  <a:pt x="2728055" y="1212914"/>
                </a:cubicBezTo>
                <a:cubicBezTo>
                  <a:pt x="2740248" y="1219010"/>
                  <a:pt x="2751582" y="1226820"/>
                  <a:pt x="2763869" y="1232821"/>
                </a:cubicBezTo>
                <a:cubicBezTo>
                  <a:pt x="2769775" y="1235678"/>
                  <a:pt x="2776823" y="1237202"/>
                  <a:pt x="2783491" y="1237298"/>
                </a:cubicBezTo>
                <a:cubicBezTo>
                  <a:pt x="2803208" y="1237774"/>
                  <a:pt x="2822925" y="1237774"/>
                  <a:pt x="2842546" y="1236917"/>
                </a:cubicBezTo>
                <a:cubicBezTo>
                  <a:pt x="2874931" y="1235583"/>
                  <a:pt x="2907792" y="1235297"/>
                  <a:pt x="2931128" y="1206913"/>
                </a:cubicBezTo>
                <a:cubicBezTo>
                  <a:pt x="2933034" y="1204627"/>
                  <a:pt x="2937129" y="1203293"/>
                  <a:pt x="2940368" y="1202912"/>
                </a:cubicBezTo>
                <a:cubicBezTo>
                  <a:pt x="2955322" y="1201103"/>
                  <a:pt x="2970657" y="1200912"/>
                  <a:pt x="2985421" y="1197959"/>
                </a:cubicBezTo>
                <a:cubicBezTo>
                  <a:pt x="2997232" y="1195578"/>
                  <a:pt x="3007043" y="1196340"/>
                  <a:pt x="3015996" y="1204722"/>
                </a:cubicBezTo>
                <a:cubicBezTo>
                  <a:pt x="3027712" y="1215771"/>
                  <a:pt x="3042000" y="1222248"/>
                  <a:pt x="3057621" y="1218724"/>
                </a:cubicBezTo>
                <a:cubicBezTo>
                  <a:pt x="3073241" y="1215295"/>
                  <a:pt x="3083528" y="1222724"/>
                  <a:pt x="3095054" y="1230440"/>
                </a:cubicBezTo>
                <a:cubicBezTo>
                  <a:pt x="3103436" y="1236059"/>
                  <a:pt x="3112961" y="1243108"/>
                  <a:pt x="3122295" y="1243679"/>
                </a:cubicBezTo>
                <a:cubicBezTo>
                  <a:pt x="3143441" y="1244917"/>
                  <a:pt x="3161634" y="1264539"/>
                  <a:pt x="3184589" y="1253395"/>
                </a:cubicBezTo>
                <a:cubicBezTo>
                  <a:pt x="3186113" y="1252633"/>
                  <a:pt x="3188875" y="1254538"/>
                  <a:pt x="3191066" y="1255014"/>
                </a:cubicBezTo>
                <a:cubicBezTo>
                  <a:pt x="3208592" y="1258634"/>
                  <a:pt x="3225070" y="1255109"/>
                  <a:pt x="3237929" y="1243203"/>
                </a:cubicBezTo>
                <a:cubicBezTo>
                  <a:pt x="3254788" y="1227677"/>
                  <a:pt x="3273457" y="1226153"/>
                  <a:pt x="3294221" y="1231202"/>
                </a:cubicBezTo>
                <a:cubicBezTo>
                  <a:pt x="3300889" y="1232821"/>
                  <a:pt x="3307557" y="1233964"/>
                  <a:pt x="3314319" y="1235297"/>
                </a:cubicBezTo>
                <a:cubicBezTo>
                  <a:pt x="3323463" y="1237202"/>
                  <a:pt x="3332703" y="1239203"/>
                  <a:pt x="3341846" y="1241108"/>
                </a:cubicBezTo>
                <a:cubicBezTo>
                  <a:pt x="3350705" y="1243013"/>
                  <a:pt x="3360516" y="1246251"/>
                  <a:pt x="3367373" y="1238060"/>
                </a:cubicBezTo>
                <a:cubicBezTo>
                  <a:pt x="3373279" y="1231011"/>
                  <a:pt x="3377470" y="1231678"/>
                  <a:pt x="3382899" y="1237774"/>
                </a:cubicBezTo>
                <a:cubicBezTo>
                  <a:pt x="3401759" y="1259110"/>
                  <a:pt x="3424619" y="1272445"/>
                  <a:pt x="3453765" y="1273397"/>
                </a:cubicBezTo>
                <a:cubicBezTo>
                  <a:pt x="3459766" y="1273588"/>
                  <a:pt x="3465862" y="1274921"/>
                  <a:pt x="3471767" y="1276350"/>
                </a:cubicBezTo>
                <a:cubicBezTo>
                  <a:pt x="3475387" y="1277207"/>
                  <a:pt x="3479769" y="1278160"/>
                  <a:pt x="3481959" y="1280732"/>
                </a:cubicBezTo>
                <a:cubicBezTo>
                  <a:pt x="3499009" y="1300353"/>
                  <a:pt x="3520250" y="1313974"/>
                  <a:pt x="3543396" y="1324928"/>
                </a:cubicBezTo>
                <a:cubicBezTo>
                  <a:pt x="3551682" y="1328833"/>
                  <a:pt x="3560541" y="1332738"/>
                  <a:pt x="3569494" y="1333881"/>
                </a:cubicBezTo>
                <a:cubicBezTo>
                  <a:pt x="3578828" y="1335024"/>
                  <a:pt x="3588639" y="1333119"/>
                  <a:pt x="3598164" y="1332071"/>
                </a:cubicBezTo>
                <a:cubicBezTo>
                  <a:pt x="3603784" y="1331500"/>
                  <a:pt x="3610261" y="1331595"/>
                  <a:pt x="3614738" y="1328833"/>
                </a:cubicBezTo>
                <a:cubicBezTo>
                  <a:pt x="3628930" y="1320165"/>
                  <a:pt x="3642646" y="1310831"/>
                  <a:pt x="3655886" y="1300734"/>
                </a:cubicBezTo>
                <a:cubicBezTo>
                  <a:pt x="3667221" y="1292066"/>
                  <a:pt x="3669507" y="1290828"/>
                  <a:pt x="3679317" y="1301687"/>
                </a:cubicBezTo>
                <a:cubicBezTo>
                  <a:pt x="3689414" y="1312831"/>
                  <a:pt x="3701987" y="1318641"/>
                  <a:pt x="3715893" y="1321022"/>
                </a:cubicBezTo>
                <a:cubicBezTo>
                  <a:pt x="3737896" y="1324737"/>
                  <a:pt x="3760089" y="1327880"/>
                  <a:pt x="3782282" y="1329690"/>
                </a:cubicBezTo>
                <a:cubicBezTo>
                  <a:pt x="3802380" y="1331309"/>
                  <a:pt x="3812000" y="1322546"/>
                  <a:pt x="3816001" y="1302639"/>
                </a:cubicBezTo>
                <a:cubicBezTo>
                  <a:pt x="3818287" y="1291590"/>
                  <a:pt x="3821240" y="1279588"/>
                  <a:pt x="3833431" y="1276636"/>
                </a:cubicBezTo>
                <a:cubicBezTo>
                  <a:pt x="3853339" y="1271873"/>
                  <a:pt x="3874008" y="1269778"/>
                  <a:pt x="3883819" y="1246442"/>
                </a:cubicBezTo>
                <a:cubicBezTo>
                  <a:pt x="3889248" y="1251585"/>
                  <a:pt x="3892582" y="1254633"/>
                  <a:pt x="3895821" y="1257681"/>
                </a:cubicBezTo>
                <a:cubicBezTo>
                  <a:pt x="3904774" y="1266158"/>
                  <a:pt x="3923347" y="1269778"/>
                  <a:pt x="3932778" y="1262444"/>
                </a:cubicBezTo>
                <a:cubicBezTo>
                  <a:pt x="3946684" y="1251776"/>
                  <a:pt x="3959448" y="1253776"/>
                  <a:pt x="3972782" y="1262063"/>
                </a:cubicBezTo>
                <a:cubicBezTo>
                  <a:pt x="3995071" y="1275779"/>
                  <a:pt x="4019931" y="1272635"/>
                  <a:pt x="4042505" y="1267111"/>
                </a:cubicBezTo>
                <a:cubicBezTo>
                  <a:pt x="4059555" y="1263015"/>
                  <a:pt x="4077748" y="1255490"/>
                  <a:pt x="4088892" y="1238250"/>
                </a:cubicBezTo>
                <a:cubicBezTo>
                  <a:pt x="4092416" y="1232726"/>
                  <a:pt x="4100322" y="1229963"/>
                  <a:pt x="4106609" y="1226344"/>
                </a:cubicBezTo>
                <a:cubicBezTo>
                  <a:pt x="4111848" y="1223391"/>
                  <a:pt x="4117372" y="1220629"/>
                  <a:pt x="4123182" y="1218724"/>
                </a:cubicBezTo>
                <a:cubicBezTo>
                  <a:pt x="4129373" y="1216628"/>
                  <a:pt x="4136232" y="1213580"/>
                  <a:pt x="4142328" y="1214438"/>
                </a:cubicBezTo>
                <a:cubicBezTo>
                  <a:pt x="4160806" y="1216914"/>
                  <a:pt x="4175475" y="1212056"/>
                  <a:pt x="4188524" y="1198245"/>
                </a:cubicBezTo>
                <a:cubicBezTo>
                  <a:pt x="4195287" y="1191101"/>
                  <a:pt x="4205288" y="1182434"/>
                  <a:pt x="4213860" y="1182338"/>
                </a:cubicBezTo>
                <a:cubicBezTo>
                  <a:pt x="4234720" y="1182053"/>
                  <a:pt x="4252055" y="1175195"/>
                  <a:pt x="4270820" y="1167003"/>
                </a:cubicBezTo>
                <a:cubicBezTo>
                  <a:pt x="4282916" y="1161764"/>
                  <a:pt x="4296632" y="1158145"/>
                  <a:pt x="4309587" y="1153287"/>
                </a:cubicBezTo>
                <a:cubicBezTo>
                  <a:pt x="4324731" y="1147572"/>
                  <a:pt x="4341210" y="1145477"/>
                  <a:pt x="4350449" y="1129665"/>
                </a:cubicBezTo>
                <a:cubicBezTo>
                  <a:pt x="4351496" y="1127951"/>
                  <a:pt x="4354640" y="1127665"/>
                  <a:pt x="4356164" y="1126046"/>
                </a:cubicBezTo>
                <a:cubicBezTo>
                  <a:pt x="4361021" y="1121093"/>
                  <a:pt x="4367308" y="1116521"/>
                  <a:pt x="4369880" y="1110520"/>
                </a:cubicBezTo>
                <a:cubicBezTo>
                  <a:pt x="4377309" y="1092994"/>
                  <a:pt x="4383119" y="1074896"/>
                  <a:pt x="4389787" y="1057085"/>
                </a:cubicBezTo>
                <a:cubicBezTo>
                  <a:pt x="4391216" y="1053275"/>
                  <a:pt x="4392549" y="1048417"/>
                  <a:pt x="4395502" y="1046226"/>
                </a:cubicBezTo>
                <a:cubicBezTo>
                  <a:pt x="4412552" y="1033653"/>
                  <a:pt x="4429888" y="1021556"/>
                  <a:pt x="4447413" y="1009650"/>
                </a:cubicBezTo>
                <a:cubicBezTo>
                  <a:pt x="4454462" y="1004887"/>
                  <a:pt x="4460367" y="1007555"/>
                  <a:pt x="4466654" y="1013079"/>
                </a:cubicBezTo>
                <a:cubicBezTo>
                  <a:pt x="4472750" y="1018318"/>
                  <a:pt x="4480275" y="1023747"/>
                  <a:pt x="4487894" y="1025081"/>
                </a:cubicBezTo>
                <a:cubicBezTo>
                  <a:pt x="4503135" y="1027652"/>
                  <a:pt x="4518946" y="1028224"/>
                  <a:pt x="4534472" y="1028224"/>
                </a:cubicBezTo>
                <a:cubicBezTo>
                  <a:pt x="4540282" y="1028224"/>
                  <a:pt x="4546473" y="1024795"/>
                  <a:pt x="4551903" y="1022033"/>
                </a:cubicBezTo>
                <a:cubicBezTo>
                  <a:pt x="4562189" y="1016794"/>
                  <a:pt x="4571714" y="1009745"/>
                  <a:pt x="4582382" y="1005364"/>
                </a:cubicBezTo>
                <a:cubicBezTo>
                  <a:pt x="4594765" y="1000316"/>
                  <a:pt x="4602194" y="992219"/>
                  <a:pt x="4605909" y="979551"/>
                </a:cubicBezTo>
                <a:cubicBezTo>
                  <a:pt x="4611434" y="960692"/>
                  <a:pt x="4624579" y="947547"/>
                  <a:pt x="4640104" y="936879"/>
                </a:cubicBezTo>
                <a:cubicBezTo>
                  <a:pt x="4659821" y="923258"/>
                  <a:pt x="4683348" y="923925"/>
                  <a:pt x="4705731" y="920591"/>
                </a:cubicBezTo>
                <a:cubicBezTo>
                  <a:pt x="4714304" y="919353"/>
                  <a:pt x="4723162" y="918305"/>
                  <a:pt x="4730973" y="915162"/>
                </a:cubicBezTo>
                <a:cubicBezTo>
                  <a:pt x="4760595" y="903351"/>
                  <a:pt x="4790218" y="892112"/>
                  <a:pt x="4822794" y="892397"/>
                </a:cubicBezTo>
                <a:cubicBezTo>
                  <a:pt x="4825460" y="892397"/>
                  <a:pt x="4828128" y="892112"/>
                  <a:pt x="4830794" y="891635"/>
                </a:cubicBezTo>
                <a:cubicBezTo>
                  <a:pt x="4853940" y="887730"/>
                  <a:pt x="4877848" y="886206"/>
                  <a:pt x="4894421" y="865442"/>
                </a:cubicBezTo>
                <a:cubicBezTo>
                  <a:pt x="4897469" y="861632"/>
                  <a:pt x="4904422" y="860489"/>
                  <a:pt x="4909756" y="858964"/>
                </a:cubicBezTo>
                <a:cubicBezTo>
                  <a:pt x="4918996" y="856488"/>
                  <a:pt x="4925188" y="851440"/>
                  <a:pt x="4928521" y="842391"/>
                </a:cubicBezTo>
                <a:cubicBezTo>
                  <a:pt x="4934141" y="826770"/>
                  <a:pt x="4940808" y="811435"/>
                  <a:pt x="4945857" y="795623"/>
                </a:cubicBezTo>
                <a:cubicBezTo>
                  <a:pt x="4949381" y="784765"/>
                  <a:pt x="4955953" y="778764"/>
                  <a:pt x="4966145" y="774287"/>
                </a:cubicBezTo>
                <a:cubicBezTo>
                  <a:pt x="4971860" y="771811"/>
                  <a:pt x="4976813" y="766382"/>
                  <a:pt x="4980909" y="761333"/>
                </a:cubicBezTo>
                <a:cubicBezTo>
                  <a:pt x="4985862" y="755237"/>
                  <a:pt x="4988433" y="747141"/>
                  <a:pt x="4993862" y="741712"/>
                </a:cubicBezTo>
                <a:cubicBezTo>
                  <a:pt x="5007102" y="728186"/>
                  <a:pt x="5011198" y="713232"/>
                  <a:pt x="5006816" y="694754"/>
                </a:cubicBezTo>
                <a:cubicBezTo>
                  <a:pt x="5002911" y="678371"/>
                  <a:pt x="5013198" y="656463"/>
                  <a:pt x="5026724" y="653129"/>
                </a:cubicBezTo>
                <a:cubicBezTo>
                  <a:pt x="5041678" y="649414"/>
                  <a:pt x="5051965" y="640271"/>
                  <a:pt x="5062538" y="630079"/>
                </a:cubicBezTo>
                <a:cubicBezTo>
                  <a:pt x="5068443" y="624364"/>
                  <a:pt x="5076730" y="619411"/>
                  <a:pt x="5084731" y="617982"/>
                </a:cubicBezTo>
                <a:cubicBezTo>
                  <a:pt x="5115116" y="612458"/>
                  <a:pt x="5143786" y="619220"/>
                  <a:pt x="5172647" y="630174"/>
                </a:cubicBezTo>
                <a:cubicBezTo>
                  <a:pt x="5191506" y="637318"/>
                  <a:pt x="5212461" y="639223"/>
                  <a:pt x="5232654" y="642080"/>
                </a:cubicBezTo>
                <a:cubicBezTo>
                  <a:pt x="5238941" y="642937"/>
                  <a:pt x="5246942" y="641033"/>
                  <a:pt x="5252371" y="637508"/>
                </a:cubicBezTo>
                <a:cubicBezTo>
                  <a:pt x="5271421" y="625316"/>
                  <a:pt x="5290376" y="612743"/>
                  <a:pt x="5308092" y="598646"/>
                </a:cubicBezTo>
                <a:cubicBezTo>
                  <a:pt x="5324571" y="585407"/>
                  <a:pt x="5343144" y="579882"/>
                  <a:pt x="5363147" y="581311"/>
                </a:cubicBezTo>
                <a:cubicBezTo>
                  <a:pt x="5377720" y="582359"/>
                  <a:pt x="5390864" y="579977"/>
                  <a:pt x="5404580" y="576358"/>
                </a:cubicBezTo>
                <a:cubicBezTo>
                  <a:pt x="5416010" y="573310"/>
                  <a:pt x="5428583" y="571214"/>
                  <a:pt x="5440203" y="572548"/>
                </a:cubicBezTo>
                <a:cubicBezTo>
                  <a:pt x="5456491" y="574453"/>
                  <a:pt x="5469922" y="571691"/>
                  <a:pt x="5482971" y="561880"/>
                </a:cubicBezTo>
                <a:cubicBezTo>
                  <a:pt x="5489924" y="556641"/>
                  <a:pt x="5498878" y="553879"/>
                  <a:pt x="5507165" y="550259"/>
                </a:cubicBezTo>
                <a:cubicBezTo>
                  <a:pt x="5519928" y="544640"/>
                  <a:pt x="5533168" y="539877"/>
                  <a:pt x="5545645" y="533591"/>
                </a:cubicBezTo>
                <a:cubicBezTo>
                  <a:pt x="5559076" y="526923"/>
                  <a:pt x="5571363" y="517684"/>
                  <a:pt x="5585079" y="511969"/>
                </a:cubicBezTo>
                <a:cubicBezTo>
                  <a:pt x="5599843" y="505778"/>
                  <a:pt x="5609368" y="496348"/>
                  <a:pt x="5615368" y="481679"/>
                </a:cubicBezTo>
                <a:cubicBezTo>
                  <a:pt x="5619179" y="472440"/>
                  <a:pt x="5624417" y="462629"/>
                  <a:pt x="5631656" y="456152"/>
                </a:cubicBezTo>
                <a:cubicBezTo>
                  <a:pt x="5646611" y="442913"/>
                  <a:pt x="5664136" y="432625"/>
                  <a:pt x="5679377" y="419576"/>
                </a:cubicBezTo>
                <a:cubicBezTo>
                  <a:pt x="5700808" y="401288"/>
                  <a:pt x="5720620" y="381857"/>
                  <a:pt x="5722525" y="350615"/>
                </a:cubicBezTo>
                <a:cubicBezTo>
                  <a:pt x="5723572" y="333375"/>
                  <a:pt x="5732716" y="326041"/>
                  <a:pt x="5749576" y="321945"/>
                </a:cubicBezTo>
                <a:cubicBezTo>
                  <a:pt x="5755195" y="320612"/>
                  <a:pt x="5763197" y="318040"/>
                  <a:pt x="5764911" y="313849"/>
                </a:cubicBezTo>
                <a:cubicBezTo>
                  <a:pt x="5770054" y="301371"/>
                  <a:pt x="5780722" y="298895"/>
                  <a:pt x="5791009" y="293942"/>
                </a:cubicBezTo>
                <a:cubicBezTo>
                  <a:pt x="5797201" y="290989"/>
                  <a:pt x="5804821" y="285179"/>
                  <a:pt x="5806440" y="279178"/>
                </a:cubicBezTo>
                <a:cubicBezTo>
                  <a:pt x="5813107" y="254889"/>
                  <a:pt x="5831395" y="240602"/>
                  <a:pt x="5848636" y="224885"/>
                </a:cubicBezTo>
                <a:cubicBezTo>
                  <a:pt x="5853684" y="220218"/>
                  <a:pt x="5859113" y="214884"/>
                  <a:pt x="5861590" y="208788"/>
                </a:cubicBezTo>
                <a:cubicBezTo>
                  <a:pt x="5866829" y="195643"/>
                  <a:pt x="5874639" y="186118"/>
                  <a:pt x="5888355" y="181166"/>
                </a:cubicBezTo>
                <a:cubicBezTo>
                  <a:pt x="5892736" y="179642"/>
                  <a:pt x="5896737" y="176117"/>
                  <a:pt x="5900071" y="172784"/>
                </a:cubicBezTo>
                <a:cubicBezTo>
                  <a:pt x="5907215" y="165545"/>
                  <a:pt x="5913215" y="157067"/>
                  <a:pt x="5920740" y="150305"/>
                </a:cubicBezTo>
                <a:cubicBezTo>
                  <a:pt x="5939885" y="132874"/>
                  <a:pt x="5958840" y="115729"/>
                  <a:pt x="5969985" y="91345"/>
                </a:cubicBezTo>
                <a:cubicBezTo>
                  <a:pt x="5975413" y="79439"/>
                  <a:pt x="5981605" y="66485"/>
                  <a:pt x="5991130" y="58293"/>
                </a:cubicBezTo>
                <a:cubicBezTo>
                  <a:pt x="6003227" y="47911"/>
                  <a:pt x="6019133" y="42005"/>
                  <a:pt x="6033325" y="33909"/>
                </a:cubicBezTo>
                <a:cubicBezTo>
                  <a:pt x="6040469" y="29813"/>
                  <a:pt x="6047137" y="24860"/>
                  <a:pt x="6054376" y="20955"/>
                </a:cubicBezTo>
                <a:cubicBezTo>
                  <a:pt x="6067234" y="14097"/>
                  <a:pt x="6080379" y="7715"/>
                  <a:pt x="6095524" y="0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A944A-3355-0891-4E39-E1A1C5398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63595"/>
            <a:ext cx="9906000" cy="2346368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8000" dirty="0"/>
              <a:t>Getting started with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2F9B-C53C-B430-DDF3-8B7ECC1CC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598244"/>
            <a:ext cx="7896478" cy="1390651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5400" dirty="0"/>
              <a:t>“With great power, </a:t>
            </a:r>
          </a:p>
          <a:p>
            <a:pPr marL="0" indent="0">
              <a:buNone/>
            </a:pPr>
            <a:r>
              <a:rPr lang="en-US" sz="5400" dirty="0"/>
              <a:t>comes great responsibility”</a:t>
            </a:r>
          </a:p>
        </p:txBody>
      </p:sp>
    </p:spTree>
    <p:extLst>
      <p:ext uri="{BB962C8B-B14F-4D97-AF65-F5344CB8AC3E}">
        <p14:creationId xmlns:p14="http://schemas.microsoft.com/office/powerpoint/2010/main" val="60038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7387-8AFA-1103-877E-B15643729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this course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EDE29-9EAA-9109-CCDD-9CD2464C3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Download visual studio code (user install) on your device</a:t>
            </a:r>
          </a:p>
          <a:p>
            <a:r>
              <a:rPr lang="en-US" dirty="0"/>
              <a:t>Install the PowerShell extension</a:t>
            </a:r>
          </a:p>
          <a:p>
            <a:r>
              <a:rPr lang="en-US" dirty="0"/>
              <a:t>Install the Markdown Preview Enhanced </a:t>
            </a:r>
            <a:r>
              <a:rPr lang="en-US" dirty="0" err="1"/>
              <a:t>VSCode</a:t>
            </a:r>
            <a:r>
              <a:rPr lang="en-US" dirty="0"/>
              <a:t> extension (for .md files)</a:t>
            </a:r>
          </a:p>
          <a:p>
            <a:r>
              <a:rPr lang="en-US" dirty="0"/>
              <a:t>Download the course repository to your computer from: </a:t>
            </a:r>
            <a:r>
              <a:rPr lang="en-US" dirty="0">
                <a:hlinkClick r:id="rId2"/>
              </a:rPr>
              <a:t>https://github.com/goldenplayer5630/Powershell-LearnIT</a:t>
            </a:r>
            <a:r>
              <a:rPr lang="en-US" dirty="0"/>
              <a:t>, and open it in </a:t>
            </a:r>
            <a:r>
              <a:rPr lang="en-US" dirty="0" err="1"/>
              <a:t>VSCode</a:t>
            </a:r>
            <a:r>
              <a:rPr lang="en-US" dirty="0"/>
              <a:t> as a folder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56657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0E7C23-F1A8-DDBE-C078-ACCF24B09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>
            <a:normAutofit/>
          </a:bodyPr>
          <a:lstStyle/>
          <a:p>
            <a:r>
              <a:rPr lang="en-US" sz="4100" dirty="0"/>
              <a:t>Introduction to </a:t>
            </a:r>
            <a:r>
              <a:rPr lang="en-US" sz="4100" dirty="0" err="1"/>
              <a:t>Powershell</a:t>
            </a:r>
            <a:endParaRPr lang="nl-NL" sz="41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7A5FFB6F-DF09-C919-A9F9-0424843EC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847032"/>
              </p:ext>
            </p:extLst>
          </p:nvPr>
        </p:nvGraphicFramePr>
        <p:xfrm>
          <a:off x="4953804" y="401854"/>
          <a:ext cx="6866823" cy="6054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4813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B506AD-40B1-C54A-201B-B7D90D224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1" y="393974"/>
            <a:ext cx="6095999" cy="1624055"/>
          </a:xfrm>
        </p:spPr>
        <p:txBody>
          <a:bodyPr anchor="b">
            <a:normAutofit/>
          </a:bodyPr>
          <a:lstStyle/>
          <a:p>
            <a:r>
              <a:rPr lang="en-US" dirty="0"/>
              <a:t>Datatypes &amp; Variables</a:t>
            </a:r>
            <a:endParaRPr lang="nl-NL" dirty="0"/>
          </a:p>
        </p:txBody>
      </p:sp>
      <p:pic>
        <p:nvPicPr>
          <p:cNvPr id="5" name="Afbeelding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50FDE5F-038D-F4F5-5D90-E8302E0E87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8"/>
          <a:stretch/>
        </p:blipFill>
        <p:spPr>
          <a:xfrm>
            <a:off x="20" y="10"/>
            <a:ext cx="457198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effectLst>
            <a:outerShdw blurRad="381000" dist="152400" algn="l" rotWithShape="0">
              <a:prstClr val="black">
                <a:alpha val="10000"/>
              </a:prstClr>
            </a:outerShdw>
          </a:effectLst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40822D1-9EEA-4ECF-9360-D9AF8795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C292A62-7F34-4E30-BE04-48164A1D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4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5" name="Tijdelijke aanduiding voor inhoud 2">
            <a:extLst>
              <a:ext uri="{FF2B5EF4-FFF2-40B4-BE49-F238E27FC236}">
                <a16:creationId xmlns:a16="http://schemas.microsoft.com/office/drawing/2014/main" id="{4847A565-682B-F8F5-4153-7C579FA0E5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1" y="2118359"/>
          <a:ext cx="6690361" cy="4160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1868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65E061-2AF5-6D24-CD8A-4392159BAD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835" b="4126"/>
          <a:stretch/>
        </p:blipFill>
        <p:spPr>
          <a:xfrm>
            <a:off x="20" y="-2"/>
            <a:ext cx="1222003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9534082-2540-4B3D-8308-94E86AEC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1007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27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92C38B-98A6-6EF5-61BC-F57BB2572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0" y="1062039"/>
            <a:ext cx="6096000" cy="2447924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r"/>
            <a:r>
              <a:rPr lang="en-US" sz="800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104756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50D47D-112A-A088-4F0F-147133D780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94" b="1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D4E4291-AA4B-4CDD-87FB-9EF7ADE82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1007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27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DCFBA0-A297-215D-97BE-2858886B7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23999"/>
            <a:ext cx="5334000" cy="353501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r"/>
            <a:r>
              <a:rPr lang="en-US" sz="8000">
                <a:solidFill>
                  <a:srgbClr val="FFFFFF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304923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447516-F970-4721-BCBB-2544B3C903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1" r="1" b="1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4D4E4291-AA4B-4CDD-87FB-9EF7ADE82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1007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27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4E5F53-0515-6A27-84F6-DD7CD621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23999"/>
            <a:ext cx="5334000" cy="353501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r"/>
            <a:r>
              <a:rPr lang="en-US" sz="8000">
                <a:solidFill>
                  <a:srgbClr val="FFFFFF"/>
                </a:solidFill>
              </a:rPr>
              <a:t>Integers &amp; doubles</a:t>
            </a:r>
          </a:p>
        </p:txBody>
      </p:sp>
    </p:spTree>
    <p:extLst>
      <p:ext uri="{BB962C8B-B14F-4D97-AF65-F5344CB8AC3E}">
        <p14:creationId xmlns:p14="http://schemas.microsoft.com/office/powerpoint/2010/main" val="340534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524</Words>
  <Application>Microsoft Office PowerPoint</Application>
  <PresentationFormat>Widescreen</PresentationFormat>
  <Paragraphs>99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Arial Nova Cond</vt:lpstr>
      <vt:lpstr>Calibri</vt:lpstr>
      <vt:lpstr>Impact</vt:lpstr>
      <vt:lpstr>TornVTI</vt:lpstr>
      <vt:lpstr>Powershell</vt:lpstr>
      <vt:lpstr>Topics</vt:lpstr>
      <vt:lpstr>Goals of this training</vt:lpstr>
      <vt:lpstr>Requirements for this course</vt:lpstr>
      <vt:lpstr>Introduction to Powershell</vt:lpstr>
      <vt:lpstr>Datatypes &amp; Variables</vt:lpstr>
      <vt:lpstr>Variables</vt:lpstr>
      <vt:lpstr>Strings</vt:lpstr>
      <vt:lpstr>Integers &amp; doubles</vt:lpstr>
      <vt:lpstr>Booleans</vt:lpstr>
      <vt:lpstr>Arrays and indexing</vt:lpstr>
      <vt:lpstr>Hashtables</vt:lpstr>
      <vt:lpstr>(Custom) Objects</vt:lpstr>
      <vt:lpstr>Null</vt:lpstr>
      <vt:lpstr>Time for some assignments</vt:lpstr>
      <vt:lpstr>Operators</vt:lpstr>
      <vt:lpstr>Time for some more assignments</vt:lpstr>
      <vt:lpstr>Statements</vt:lpstr>
      <vt:lpstr>if, else, elseif &amp; switch</vt:lpstr>
      <vt:lpstr>for &amp; foreach</vt:lpstr>
      <vt:lpstr>while &amp; do-while</vt:lpstr>
      <vt:lpstr>break &amp; continue</vt:lpstr>
      <vt:lpstr>return, throw &amp; exit</vt:lpstr>
      <vt:lpstr>try, catch &amp; finally</vt:lpstr>
      <vt:lpstr>Even more assignments!</vt:lpstr>
      <vt:lpstr>Cmdlets vs Functions</vt:lpstr>
      <vt:lpstr>Even, even more assignments!</vt:lpstr>
      <vt:lpstr>Modules</vt:lpstr>
      <vt:lpstr>Powershell and GIT</vt:lpstr>
      <vt:lpstr>Getting started with scripting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</dc:title>
  <dc:creator>Vincent Bok</dc:creator>
  <cp:lastModifiedBy>Vincent Bok - SuitIT</cp:lastModifiedBy>
  <cp:revision>2</cp:revision>
  <dcterms:created xsi:type="dcterms:W3CDTF">2024-02-03T19:14:20Z</dcterms:created>
  <dcterms:modified xsi:type="dcterms:W3CDTF">2024-02-29T16:00:15Z</dcterms:modified>
</cp:coreProperties>
</file>