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295280" y="3971160"/>
            <a:ext cx="96008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215040" y="3971160"/>
            <a:ext cx="46850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1295280" y="3971160"/>
            <a:ext cx="46850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3708360" y="1981080"/>
            <a:ext cx="4774320" cy="380952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3708360" y="1981080"/>
            <a:ext cx="4774320" cy="3809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3809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3809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ubTitle"/>
          </p:nvPr>
        </p:nvSpPr>
        <p:spPr>
          <a:xfrm>
            <a:off x="1295280" y="504000"/>
            <a:ext cx="9600840" cy="529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1295280" y="3971160"/>
            <a:ext cx="46850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3809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3809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6215040" y="3971160"/>
            <a:ext cx="46850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1295280" y="3971160"/>
            <a:ext cx="96008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1295280" y="3971160"/>
            <a:ext cx="96008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6215040" y="3971160"/>
            <a:ext cx="46850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1295280" y="3971160"/>
            <a:ext cx="46850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2"/>
          <a:stretch/>
        </p:blipFill>
        <p:spPr>
          <a:xfrm>
            <a:off x="3708360" y="1981080"/>
            <a:ext cx="4774320" cy="3809520"/>
          </a:xfrm>
          <a:prstGeom prst="rect">
            <a:avLst/>
          </a:prstGeom>
          <a:ln>
            <a:noFill/>
          </a:ln>
        </p:spPr>
      </p:pic>
      <p:pic>
        <p:nvPicPr>
          <p:cNvPr id="259" name="" descr=""/>
          <p:cNvPicPr/>
          <p:nvPr/>
        </p:nvPicPr>
        <p:blipFill>
          <a:blip r:embed="rId3"/>
          <a:stretch/>
        </p:blipFill>
        <p:spPr>
          <a:xfrm>
            <a:off x="3708360" y="1981080"/>
            <a:ext cx="4774320" cy="3809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subTitle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3809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3809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ubTitle"/>
          </p:nvPr>
        </p:nvSpPr>
        <p:spPr>
          <a:xfrm>
            <a:off x="1295280" y="504000"/>
            <a:ext cx="9600840" cy="529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1295280" y="3971160"/>
            <a:ext cx="46850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3809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3809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215040" y="3971160"/>
            <a:ext cx="46850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body"/>
          </p:nvPr>
        </p:nvSpPr>
        <p:spPr>
          <a:xfrm>
            <a:off x="1295280" y="3971160"/>
            <a:ext cx="96008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1295280" y="3971160"/>
            <a:ext cx="96008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6215040" y="3971160"/>
            <a:ext cx="46850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PlaceHolder 5"/>
          <p:cNvSpPr>
            <a:spLocks noGrp="1"/>
          </p:cNvSpPr>
          <p:nvPr>
            <p:ph type="body"/>
          </p:nvPr>
        </p:nvSpPr>
        <p:spPr>
          <a:xfrm>
            <a:off x="1295280" y="3971160"/>
            <a:ext cx="46850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4" name="" descr=""/>
          <p:cNvPicPr/>
          <p:nvPr/>
        </p:nvPicPr>
        <p:blipFill>
          <a:blip r:embed="rId2"/>
          <a:stretch/>
        </p:blipFill>
        <p:spPr>
          <a:xfrm>
            <a:off x="3708360" y="1981080"/>
            <a:ext cx="4774320" cy="3809520"/>
          </a:xfrm>
          <a:prstGeom prst="rect">
            <a:avLst/>
          </a:prstGeom>
          <a:ln>
            <a:noFill/>
          </a:ln>
        </p:spPr>
      </p:pic>
      <p:pic>
        <p:nvPicPr>
          <p:cNvPr id="345" name="" descr=""/>
          <p:cNvPicPr/>
          <p:nvPr/>
        </p:nvPicPr>
        <p:blipFill>
          <a:blip r:embed="rId3"/>
          <a:stretch/>
        </p:blipFill>
        <p:spPr>
          <a:xfrm>
            <a:off x="3708360" y="1981080"/>
            <a:ext cx="4774320" cy="3809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3809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3809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1295280" y="504000"/>
            <a:ext cx="9600840" cy="529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295280" y="3971160"/>
            <a:ext cx="46850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3809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38095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15040" y="3971160"/>
            <a:ext cx="46850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295280" y="1981080"/>
            <a:ext cx="46850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15040" y="1981080"/>
            <a:ext cx="46850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1295280" y="3971160"/>
            <a:ext cx="9600840" cy="181692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609840" y="-195840"/>
            <a:ext cx="36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1829160" y="-195840"/>
            <a:ext cx="36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3048120" y="-195840"/>
            <a:ext cx="36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4267440" y="-195840"/>
            <a:ext cx="36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5486400" y="-195840"/>
            <a:ext cx="36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Line 6"/>
          <p:cNvSpPr/>
          <p:nvPr/>
        </p:nvSpPr>
        <p:spPr>
          <a:xfrm>
            <a:off x="6705720" y="-195840"/>
            <a:ext cx="36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Line 7"/>
          <p:cNvSpPr/>
          <p:nvPr/>
        </p:nvSpPr>
        <p:spPr>
          <a:xfrm>
            <a:off x="7924680" y="-195840"/>
            <a:ext cx="36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>
            <a:off x="9144000" y="-195840"/>
            <a:ext cx="36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>
            <a:off x="10362960" y="-195840"/>
            <a:ext cx="36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>
            <a:off x="11582280" y="-195840"/>
            <a:ext cx="36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2520" y="19044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>
            <a:off x="2520" y="141516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>
            <a:off x="2520" y="263988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Line 14"/>
          <p:cNvSpPr/>
          <p:nvPr/>
        </p:nvSpPr>
        <p:spPr>
          <a:xfrm>
            <a:off x="2520" y="386460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Line 15"/>
          <p:cNvSpPr/>
          <p:nvPr/>
        </p:nvSpPr>
        <p:spPr>
          <a:xfrm>
            <a:off x="2520" y="508932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Line 16"/>
          <p:cNvSpPr/>
          <p:nvPr/>
        </p:nvSpPr>
        <p:spPr>
          <a:xfrm>
            <a:off x="2520" y="631368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Line 17"/>
          <p:cNvSpPr/>
          <p:nvPr/>
        </p:nvSpPr>
        <p:spPr>
          <a:xfrm>
            <a:off x="225360" y="-19584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Line 18"/>
          <p:cNvSpPr/>
          <p:nvPr/>
        </p:nvSpPr>
        <p:spPr>
          <a:xfrm>
            <a:off x="1449000" y="-19584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Line 19"/>
          <p:cNvSpPr/>
          <p:nvPr/>
        </p:nvSpPr>
        <p:spPr>
          <a:xfrm>
            <a:off x="2665800" y="-19584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Line 20"/>
          <p:cNvSpPr/>
          <p:nvPr/>
        </p:nvSpPr>
        <p:spPr>
          <a:xfrm>
            <a:off x="3884760" y="-195840"/>
            <a:ext cx="681624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Line 21"/>
          <p:cNvSpPr/>
          <p:nvPr/>
        </p:nvSpPr>
        <p:spPr>
          <a:xfrm>
            <a:off x="5106240" y="-19584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Line 22"/>
          <p:cNvSpPr/>
          <p:nvPr/>
        </p:nvSpPr>
        <p:spPr>
          <a:xfrm>
            <a:off x="6327720" y="-195840"/>
            <a:ext cx="5864040" cy="58982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Line 23"/>
          <p:cNvSpPr/>
          <p:nvPr/>
        </p:nvSpPr>
        <p:spPr>
          <a:xfrm>
            <a:off x="7549200" y="-195840"/>
            <a:ext cx="4642560" cy="467208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" name="Line 24"/>
          <p:cNvSpPr/>
          <p:nvPr/>
        </p:nvSpPr>
        <p:spPr>
          <a:xfrm>
            <a:off x="8772840" y="-195840"/>
            <a:ext cx="3418920" cy="3456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" name="Line 25"/>
          <p:cNvSpPr/>
          <p:nvPr/>
        </p:nvSpPr>
        <p:spPr>
          <a:xfrm>
            <a:off x="9982080" y="-195840"/>
            <a:ext cx="2209680" cy="22262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Line 26"/>
          <p:cNvSpPr/>
          <p:nvPr/>
        </p:nvSpPr>
        <p:spPr>
          <a:xfrm>
            <a:off x="11198880" y="-195840"/>
            <a:ext cx="992880" cy="10022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" name="Line 27"/>
          <p:cNvSpPr/>
          <p:nvPr/>
        </p:nvSpPr>
        <p:spPr>
          <a:xfrm flipH="1" flipV="1">
            <a:off x="0" y="815760"/>
            <a:ext cx="5828760" cy="58460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Line 28"/>
          <p:cNvSpPr/>
          <p:nvPr/>
        </p:nvSpPr>
        <p:spPr>
          <a:xfrm flipH="1" flipV="1">
            <a:off x="0" y="2031120"/>
            <a:ext cx="4614480" cy="463068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Line 29"/>
          <p:cNvSpPr/>
          <p:nvPr/>
        </p:nvSpPr>
        <p:spPr>
          <a:xfrm flipH="1" flipV="1">
            <a:off x="0" y="3236040"/>
            <a:ext cx="3398400" cy="34257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Line 30"/>
          <p:cNvSpPr/>
          <p:nvPr/>
        </p:nvSpPr>
        <p:spPr>
          <a:xfrm flipH="1" flipV="1">
            <a:off x="0" y="4455360"/>
            <a:ext cx="2196360" cy="22064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Line 31"/>
          <p:cNvSpPr/>
          <p:nvPr/>
        </p:nvSpPr>
        <p:spPr>
          <a:xfrm flipH="1" flipV="1">
            <a:off x="0" y="5668200"/>
            <a:ext cx="986760" cy="9936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" name="Line 32"/>
          <p:cNvSpPr/>
          <p:nvPr/>
        </p:nvSpPr>
        <p:spPr>
          <a:xfrm flipH="1">
            <a:off x="5150520" y="-19584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" name="Line 33"/>
          <p:cNvSpPr/>
          <p:nvPr/>
        </p:nvSpPr>
        <p:spPr>
          <a:xfrm flipH="1">
            <a:off x="3926880" y="-19584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" name="Line 34"/>
          <p:cNvSpPr/>
          <p:nvPr/>
        </p:nvSpPr>
        <p:spPr>
          <a:xfrm flipH="1">
            <a:off x="2710080" y="-19584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" name="Line 35"/>
          <p:cNvSpPr/>
          <p:nvPr/>
        </p:nvSpPr>
        <p:spPr>
          <a:xfrm flipH="1">
            <a:off x="1490760" y="-19584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" name="Line 36"/>
          <p:cNvSpPr/>
          <p:nvPr/>
        </p:nvSpPr>
        <p:spPr>
          <a:xfrm flipH="1">
            <a:off x="269280" y="-19584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" name="Line 37"/>
          <p:cNvSpPr/>
          <p:nvPr/>
        </p:nvSpPr>
        <p:spPr>
          <a:xfrm flipH="1">
            <a:off x="0" y="-195840"/>
            <a:ext cx="5864040" cy="58982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" name="Line 38"/>
          <p:cNvSpPr/>
          <p:nvPr/>
        </p:nvSpPr>
        <p:spPr>
          <a:xfrm flipH="1">
            <a:off x="0" y="-195840"/>
            <a:ext cx="4642560" cy="467208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Line 39"/>
          <p:cNvSpPr/>
          <p:nvPr/>
        </p:nvSpPr>
        <p:spPr>
          <a:xfrm flipH="1">
            <a:off x="0" y="-195840"/>
            <a:ext cx="3418920" cy="3456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Line 40"/>
          <p:cNvSpPr/>
          <p:nvPr/>
        </p:nvSpPr>
        <p:spPr>
          <a:xfrm flipH="1">
            <a:off x="0" y="-195840"/>
            <a:ext cx="2209680" cy="22262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Line 41"/>
          <p:cNvSpPr/>
          <p:nvPr/>
        </p:nvSpPr>
        <p:spPr>
          <a:xfrm flipH="1">
            <a:off x="0" y="-195840"/>
            <a:ext cx="992880" cy="10022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Line 42"/>
          <p:cNvSpPr/>
          <p:nvPr/>
        </p:nvSpPr>
        <p:spPr>
          <a:xfrm flipV="1">
            <a:off x="6363000" y="815760"/>
            <a:ext cx="5828760" cy="58460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43"/>
          <p:cNvSpPr/>
          <p:nvPr/>
        </p:nvSpPr>
        <p:spPr>
          <a:xfrm flipV="1">
            <a:off x="7576920" y="2031120"/>
            <a:ext cx="4614840" cy="463068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44"/>
          <p:cNvSpPr/>
          <p:nvPr/>
        </p:nvSpPr>
        <p:spPr>
          <a:xfrm flipV="1">
            <a:off x="8793360" y="3236040"/>
            <a:ext cx="3398400" cy="34257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45"/>
          <p:cNvSpPr/>
          <p:nvPr/>
        </p:nvSpPr>
        <p:spPr>
          <a:xfrm flipV="1">
            <a:off x="9995400" y="4455360"/>
            <a:ext cx="2196360" cy="22064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46"/>
          <p:cNvSpPr/>
          <p:nvPr/>
        </p:nvSpPr>
        <p:spPr>
          <a:xfrm flipV="1">
            <a:off x="11204640" y="5668200"/>
            <a:ext cx="987120" cy="9936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47"/>
          <p:cNvSpPr/>
          <p:nvPr/>
        </p:nvSpPr>
        <p:spPr>
          <a:xfrm>
            <a:off x="609480" y="6172200"/>
            <a:ext cx="10972800" cy="360"/>
          </a:xfrm>
          <a:prstGeom prst="line">
            <a:avLst/>
          </a:prstGeom>
          <a:ln w="12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48"/>
          <p:cNvSpPr/>
          <p:nvPr/>
        </p:nvSpPr>
        <p:spPr>
          <a:xfrm>
            <a:off x="60984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Line 49"/>
          <p:cNvSpPr/>
          <p:nvPr/>
        </p:nvSpPr>
        <p:spPr>
          <a:xfrm>
            <a:off x="182916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50"/>
          <p:cNvSpPr/>
          <p:nvPr/>
        </p:nvSpPr>
        <p:spPr>
          <a:xfrm>
            <a:off x="304812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Line 51"/>
          <p:cNvSpPr/>
          <p:nvPr/>
        </p:nvSpPr>
        <p:spPr>
          <a:xfrm>
            <a:off x="426744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Line 52"/>
          <p:cNvSpPr/>
          <p:nvPr/>
        </p:nvSpPr>
        <p:spPr>
          <a:xfrm>
            <a:off x="548640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Line 53"/>
          <p:cNvSpPr/>
          <p:nvPr/>
        </p:nvSpPr>
        <p:spPr>
          <a:xfrm>
            <a:off x="670572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Line 54"/>
          <p:cNvSpPr/>
          <p:nvPr/>
        </p:nvSpPr>
        <p:spPr>
          <a:xfrm>
            <a:off x="792468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Line 55"/>
          <p:cNvSpPr/>
          <p:nvPr/>
        </p:nvSpPr>
        <p:spPr>
          <a:xfrm>
            <a:off x="914400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Line 56"/>
          <p:cNvSpPr/>
          <p:nvPr/>
        </p:nvSpPr>
        <p:spPr>
          <a:xfrm>
            <a:off x="1036296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Line 57"/>
          <p:cNvSpPr/>
          <p:nvPr/>
        </p:nvSpPr>
        <p:spPr>
          <a:xfrm>
            <a:off x="11582280" y="0"/>
            <a:ext cx="36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Line 58"/>
          <p:cNvSpPr/>
          <p:nvPr/>
        </p:nvSpPr>
        <p:spPr>
          <a:xfrm>
            <a:off x="2520" y="38628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Line 59"/>
          <p:cNvSpPr/>
          <p:nvPr/>
        </p:nvSpPr>
        <p:spPr>
          <a:xfrm>
            <a:off x="2520" y="161100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Line 60"/>
          <p:cNvSpPr/>
          <p:nvPr/>
        </p:nvSpPr>
        <p:spPr>
          <a:xfrm>
            <a:off x="2520" y="283572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61"/>
          <p:cNvSpPr/>
          <p:nvPr/>
        </p:nvSpPr>
        <p:spPr>
          <a:xfrm>
            <a:off x="2520" y="406044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Line 62"/>
          <p:cNvSpPr/>
          <p:nvPr/>
        </p:nvSpPr>
        <p:spPr>
          <a:xfrm>
            <a:off x="2520" y="528516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Line 63"/>
          <p:cNvSpPr/>
          <p:nvPr/>
        </p:nvSpPr>
        <p:spPr>
          <a:xfrm>
            <a:off x="2520" y="650988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Line 64"/>
          <p:cNvSpPr/>
          <p:nvPr/>
        </p:nvSpPr>
        <p:spPr>
          <a:xfrm>
            <a:off x="225360" y="0"/>
            <a:ext cx="681588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Line 65"/>
          <p:cNvSpPr/>
          <p:nvPr/>
        </p:nvSpPr>
        <p:spPr>
          <a:xfrm>
            <a:off x="1449000" y="0"/>
            <a:ext cx="681588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Line 66"/>
          <p:cNvSpPr/>
          <p:nvPr/>
        </p:nvSpPr>
        <p:spPr>
          <a:xfrm>
            <a:off x="2665800" y="0"/>
            <a:ext cx="681588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Line 67"/>
          <p:cNvSpPr/>
          <p:nvPr/>
        </p:nvSpPr>
        <p:spPr>
          <a:xfrm>
            <a:off x="3884760" y="0"/>
            <a:ext cx="681624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Line 68"/>
          <p:cNvSpPr/>
          <p:nvPr/>
        </p:nvSpPr>
        <p:spPr>
          <a:xfrm>
            <a:off x="5106240" y="0"/>
            <a:ext cx="6815880" cy="68580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Line 69"/>
          <p:cNvSpPr/>
          <p:nvPr/>
        </p:nvSpPr>
        <p:spPr>
          <a:xfrm>
            <a:off x="6327720" y="0"/>
            <a:ext cx="5864040" cy="58986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Line 70"/>
          <p:cNvSpPr/>
          <p:nvPr/>
        </p:nvSpPr>
        <p:spPr>
          <a:xfrm>
            <a:off x="7549200" y="0"/>
            <a:ext cx="4642560" cy="467208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Line 71"/>
          <p:cNvSpPr/>
          <p:nvPr/>
        </p:nvSpPr>
        <p:spPr>
          <a:xfrm>
            <a:off x="8772840" y="0"/>
            <a:ext cx="3418920" cy="345672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Line 72"/>
          <p:cNvSpPr/>
          <p:nvPr/>
        </p:nvSpPr>
        <p:spPr>
          <a:xfrm>
            <a:off x="9982080" y="0"/>
            <a:ext cx="2209680" cy="222624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Line 73"/>
          <p:cNvSpPr/>
          <p:nvPr/>
        </p:nvSpPr>
        <p:spPr>
          <a:xfrm>
            <a:off x="11198880" y="0"/>
            <a:ext cx="992880" cy="100224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Line 74"/>
          <p:cNvSpPr/>
          <p:nvPr/>
        </p:nvSpPr>
        <p:spPr>
          <a:xfrm flipH="1" flipV="1">
            <a:off x="0" y="1011960"/>
            <a:ext cx="5828760" cy="584568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Line 75"/>
          <p:cNvSpPr/>
          <p:nvPr/>
        </p:nvSpPr>
        <p:spPr>
          <a:xfrm flipH="1" flipV="1">
            <a:off x="0" y="2227320"/>
            <a:ext cx="4614480" cy="463032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Line 76"/>
          <p:cNvSpPr/>
          <p:nvPr/>
        </p:nvSpPr>
        <p:spPr>
          <a:xfrm flipH="1" flipV="1">
            <a:off x="0" y="3431880"/>
            <a:ext cx="3398400" cy="342576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Line 77"/>
          <p:cNvSpPr/>
          <p:nvPr/>
        </p:nvSpPr>
        <p:spPr>
          <a:xfrm flipH="1" flipV="1">
            <a:off x="0" y="4651200"/>
            <a:ext cx="2196360" cy="220644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Line 78"/>
          <p:cNvSpPr/>
          <p:nvPr/>
        </p:nvSpPr>
        <p:spPr>
          <a:xfrm flipH="1" flipV="1">
            <a:off x="0" y="5864400"/>
            <a:ext cx="986760" cy="99324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Line 79"/>
          <p:cNvSpPr/>
          <p:nvPr/>
        </p:nvSpPr>
        <p:spPr>
          <a:xfrm flipH="1">
            <a:off x="5150520" y="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Line 80"/>
          <p:cNvSpPr/>
          <p:nvPr/>
        </p:nvSpPr>
        <p:spPr>
          <a:xfrm flipH="1">
            <a:off x="3926880" y="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Line 81"/>
          <p:cNvSpPr/>
          <p:nvPr/>
        </p:nvSpPr>
        <p:spPr>
          <a:xfrm flipH="1">
            <a:off x="2710080" y="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82"/>
          <p:cNvSpPr/>
          <p:nvPr/>
        </p:nvSpPr>
        <p:spPr>
          <a:xfrm flipH="1">
            <a:off x="1490760" y="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Line 83"/>
          <p:cNvSpPr/>
          <p:nvPr/>
        </p:nvSpPr>
        <p:spPr>
          <a:xfrm flipH="1">
            <a:off x="225360" y="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Line 84"/>
          <p:cNvSpPr/>
          <p:nvPr/>
        </p:nvSpPr>
        <p:spPr>
          <a:xfrm flipH="1">
            <a:off x="0" y="0"/>
            <a:ext cx="5864040" cy="589860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Line 85"/>
          <p:cNvSpPr/>
          <p:nvPr/>
        </p:nvSpPr>
        <p:spPr>
          <a:xfrm flipH="1">
            <a:off x="0" y="0"/>
            <a:ext cx="4642560" cy="467208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Line 86"/>
          <p:cNvSpPr/>
          <p:nvPr/>
        </p:nvSpPr>
        <p:spPr>
          <a:xfrm flipH="1">
            <a:off x="0" y="0"/>
            <a:ext cx="3418920" cy="345672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87"/>
          <p:cNvSpPr/>
          <p:nvPr/>
        </p:nvSpPr>
        <p:spPr>
          <a:xfrm flipH="1">
            <a:off x="0" y="0"/>
            <a:ext cx="2209680" cy="222624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88"/>
          <p:cNvSpPr/>
          <p:nvPr/>
        </p:nvSpPr>
        <p:spPr>
          <a:xfrm flipH="1">
            <a:off x="0" y="0"/>
            <a:ext cx="992880" cy="100224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89"/>
          <p:cNvSpPr/>
          <p:nvPr/>
        </p:nvSpPr>
        <p:spPr>
          <a:xfrm flipV="1">
            <a:off x="6363000" y="1011960"/>
            <a:ext cx="5828760" cy="584568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Line 90"/>
          <p:cNvSpPr/>
          <p:nvPr/>
        </p:nvSpPr>
        <p:spPr>
          <a:xfrm flipV="1">
            <a:off x="7576920" y="2227320"/>
            <a:ext cx="4614840" cy="463032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91"/>
          <p:cNvSpPr/>
          <p:nvPr/>
        </p:nvSpPr>
        <p:spPr>
          <a:xfrm flipV="1">
            <a:off x="8793360" y="3431880"/>
            <a:ext cx="3398400" cy="342576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92"/>
          <p:cNvSpPr/>
          <p:nvPr/>
        </p:nvSpPr>
        <p:spPr>
          <a:xfrm flipV="1">
            <a:off x="9995400" y="4651200"/>
            <a:ext cx="2196360" cy="220644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Line 93"/>
          <p:cNvSpPr/>
          <p:nvPr/>
        </p:nvSpPr>
        <p:spPr>
          <a:xfrm flipV="1">
            <a:off x="11204640" y="5864400"/>
            <a:ext cx="987120" cy="993240"/>
          </a:xfrm>
          <a:prstGeom prst="line">
            <a:avLst/>
          </a:prstGeom>
          <a:ln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PlaceHolder 94"/>
          <p:cNvSpPr>
            <a:spLocks noGrp="1"/>
          </p:cNvSpPr>
          <p:nvPr>
            <p:ph type="title"/>
          </p:nvPr>
        </p:nvSpPr>
        <p:spPr>
          <a:xfrm>
            <a:off x="1293840" y="1909440"/>
            <a:ext cx="9604080" cy="3382920"/>
          </a:xfrm>
          <a:prstGeom prst="rect">
            <a:avLst/>
          </a:prstGeom>
        </p:spPr>
        <p:txBody>
          <a:bodyPr anchor="b"/>
          <a:p>
            <a:pPr>
              <a:lnSpc>
                <a:spcPct val="76000"/>
              </a:lnSpc>
            </a:pPr>
            <a:r>
              <a:rPr b="1" lang="en-US" sz="80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en-US" sz="18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Line 95"/>
          <p:cNvSpPr/>
          <p:nvPr/>
        </p:nvSpPr>
        <p:spPr>
          <a:xfrm>
            <a:off x="1295280" y="5294160"/>
            <a:ext cx="9601200" cy="360"/>
          </a:xfrm>
          <a:prstGeom prst="line">
            <a:avLst/>
          </a:prstGeom>
          <a:ln w="12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PlaceHolder 9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6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Line 1"/>
          <p:cNvSpPr/>
          <p:nvPr/>
        </p:nvSpPr>
        <p:spPr>
          <a:xfrm>
            <a:off x="609840" y="-195840"/>
            <a:ext cx="36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2"/>
          <p:cNvSpPr/>
          <p:nvPr/>
        </p:nvSpPr>
        <p:spPr>
          <a:xfrm>
            <a:off x="1829160" y="-195840"/>
            <a:ext cx="36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Line 3"/>
          <p:cNvSpPr/>
          <p:nvPr/>
        </p:nvSpPr>
        <p:spPr>
          <a:xfrm>
            <a:off x="3048120" y="-195840"/>
            <a:ext cx="36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Line 4"/>
          <p:cNvSpPr/>
          <p:nvPr/>
        </p:nvSpPr>
        <p:spPr>
          <a:xfrm>
            <a:off x="4267440" y="-195840"/>
            <a:ext cx="36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Line 5"/>
          <p:cNvSpPr/>
          <p:nvPr/>
        </p:nvSpPr>
        <p:spPr>
          <a:xfrm>
            <a:off x="5486400" y="-195840"/>
            <a:ext cx="36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Line 6"/>
          <p:cNvSpPr/>
          <p:nvPr/>
        </p:nvSpPr>
        <p:spPr>
          <a:xfrm>
            <a:off x="6705720" y="-195840"/>
            <a:ext cx="36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7"/>
          <p:cNvSpPr/>
          <p:nvPr/>
        </p:nvSpPr>
        <p:spPr>
          <a:xfrm>
            <a:off x="7924680" y="-195840"/>
            <a:ext cx="36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8"/>
          <p:cNvSpPr/>
          <p:nvPr/>
        </p:nvSpPr>
        <p:spPr>
          <a:xfrm>
            <a:off x="9144000" y="-195840"/>
            <a:ext cx="36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Line 9"/>
          <p:cNvSpPr/>
          <p:nvPr/>
        </p:nvSpPr>
        <p:spPr>
          <a:xfrm>
            <a:off x="10362960" y="-195840"/>
            <a:ext cx="36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Line 10"/>
          <p:cNvSpPr/>
          <p:nvPr/>
        </p:nvSpPr>
        <p:spPr>
          <a:xfrm>
            <a:off x="11582280" y="-195840"/>
            <a:ext cx="36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Line 11"/>
          <p:cNvSpPr/>
          <p:nvPr/>
        </p:nvSpPr>
        <p:spPr>
          <a:xfrm>
            <a:off x="2520" y="19044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Line 12"/>
          <p:cNvSpPr/>
          <p:nvPr/>
        </p:nvSpPr>
        <p:spPr>
          <a:xfrm>
            <a:off x="2520" y="141516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Line 13"/>
          <p:cNvSpPr/>
          <p:nvPr/>
        </p:nvSpPr>
        <p:spPr>
          <a:xfrm>
            <a:off x="2520" y="263988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Line 14"/>
          <p:cNvSpPr/>
          <p:nvPr/>
        </p:nvSpPr>
        <p:spPr>
          <a:xfrm>
            <a:off x="2520" y="386460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Line 15"/>
          <p:cNvSpPr/>
          <p:nvPr/>
        </p:nvSpPr>
        <p:spPr>
          <a:xfrm>
            <a:off x="2520" y="508932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Line 16"/>
          <p:cNvSpPr/>
          <p:nvPr/>
        </p:nvSpPr>
        <p:spPr>
          <a:xfrm>
            <a:off x="2520" y="631368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Line 17"/>
          <p:cNvSpPr/>
          <p:nvPr/>
        </p:nvSpPr>
        <p:spPr>
          <a:xfrm>
            <a:off x="225360" y="-19584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Line 18"/>
          <p:cNvSpPr/>
          <p:nvPr/>
        </p:nvSpPr>
        <p:spPr>
          <a:xfrm>
            <a:off x="1449000" y="-19584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Line 19"/>
          <p:cNvSpPr/>
          <p:nvPr/>
        </p:nvSpPr>
        <p:spPr>
          <a:xfrm>
            <a:off x="2665800" y="-19584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20"/>
          <p:cNvSpPr/>
          <p:nvPr/>
        </p:nvSpPr>
        <p:spPr>
          <a:xfrm>
            <a:off x="3884760" y="-195840"/>
            <a:ext cx="681624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Line 21"/>
          <p:cNvSpPr/>
          <p:nvPr/>
        </p:nvSpPr>
        <p:spPr>
          <a:xfrm>
            <a:off x="5106240" y="-19584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Line 22"/>
          <p:cNvSpPr/>
          <p:nvPr/>
        </p:nvSpPr>
        <p:spPr>
          <a:xfrm>
            <a:off x="6327720" y="-195840"/>
            <a:ext cx="5864040" cy="58982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Line 23"/>
          <p:cNvSpPr/>
          <p:nvPr/>
        </p:nvSpPr>
        <p:spPr>
          <a:xfrm>
            <a:off x="7549200" y="-195840"/>
            <a:ext cx="4642560" cy="467208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Line 24"/>
          <p:cNvSpPr/>
          <p:nvPr/>
        </p:nvSpPr>
        <p:spPr>
          <a:xfrm>
            <a:off x="8772840" y="-195840"/>
            <a:ext cx="3418920" cy="3456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Line 25"/>
          <p:cNvSpPr/>
          <p:nvPr/>
        </p:nvSpPr>
        <p:spPr>
          <a:xfrm>
            <a:off x="9982080" y="-195840"/>
            <a:ext cx="2209680" cy="22262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Line 26"/>
          <p:cNvSpPr/>
          <p:nvPr/>
        </p:nvSpPr>
        <p:spPr>
          <a:xfrm>
            <a:off x="11198880" y="-195840"/>
            <a:ext cx="992880" cy="10022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Line 27"/>
          <p:cNvSpPr/>
          <p:nvPr/>
        </p:nvSpPr>
        <p:spPr>
          <a:xfrm flipH="1" flipV="1">
            <a:off x="0" y="815760"/>
            <a:ext cx="5828760" cy="58460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Line 28"/>
          <p:cNvSpPr/>
          <p:nvPr/>
        </p:nvSpPr>
        <p:spPr>
          <a:xfrm flipH="1" flipV="1">
            <a:off x="0" y="2031120"/>
            <a:ext cx="4614480" cy="463068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Line 29"/>
          <p:cNvSpPr/>
          <p:nvPr/>
        </p:nvSpPr>
        <p:spPr>
          <a:xfrm flipH="1" flipV="1">
            <a:off x="0" y="3236040"/>
            <a:ext cx="3398400" cy="34257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Line 30"/>
          <p:cNvSpPr/>
          <p:nvPr/>
        </p:nvSpPr>
        <p:spPr>
          <a:xfrm flipH="1" flipV="1">
            <a:off x="0" y="4455360"/>
            <a:ext cx="2196360" cy="22064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Line 31"/>
          <p:cNvSpPr/>
          <p:nvPr/>
        </p:nvSpPr>
        <p:spPr>
          <a:xfrm flipH="1" flipV="1">
            <a:off x="0" y="5668200"/>
            <a:ext cx="986760" cy="9936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32"/>
          <p:cNvSpPr/>
          <p:nvPr/>
        </p:nvSpPr>
        <p:spPr>
          <a:xfrm flipH="1">
            <a:off x="5150520" y="-19584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Line 33"/>
          <p:cNvSpPr/>
          <p:nvPr/>
        </p:nvSpPr>
        <p:spPr>
          <a:xfrm flipH="1">
            <a:off x="3926880" y="-19584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Line 34"/>
          <p:cNvSpPr/>
          <p:nvPr/>
        </p:nvSpPr>
        <p:spPr>
          <a:xfrm flipH="1">
            <a:off x="2710080" y="-19584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Line 35"/>
          <p:cNvSpPr/>
          <p:nvPr/>
        </p:nvSpPr>
        <p:spPr>
          <a:xfrm flipH="1">
            <a:off x="1490760" y="-19584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Line 36"/>
          <p:cNvSpPr/>
          <p:nvPr/>
        </p:nvSpPr>
        <p:spPr>
          <a:xfrm flipH="1">
            <a:off x="269280" y="-19584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Line 37"/>
          <p:cNvSpPr/>
          <p:nvPr/>
        </p:nvSpPr>
        <p:spPr>
          <a:xfrm flipH="1">
            <a:off x="0" y="-195840"/>
            <a:ext cx="5864040" cy="58982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Line 38"/>
          <p:cNvSpPr/>
          <p:nvPr/>
        </p:nvSpPr>
        <p:spPr>
          <a:xfrm flipH="1">
            <a:off x="0" y="-195840"/>
            <a:ext cx="4642560" cy="467208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Line 39"/>
          <p:cNvSpPr/>
          <p:nvPr/>
        </p:nvSpPr>
        <p:spPr>
          <a:xfrm flipH="1">
            <a:off x="0" y="-195840"/>
            <a:ext cx="3418920" cy="3456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Line 40"/>
          <p:cNvSpPr/>
          <p:nvPr/>
        </p:nvSpPr>
        <p:spPr>
          <a:xfrm flipH="1">
            <a:off x="0" y="-195840"/>
            <a:ext cx="2209680" cy="22262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Line 41"/>
          <p:cNvSpPr/>
          <p:nvPr/>
        </p:nvSpPr>
        <p:spPr>
          <a:xfrm flipH="1">
            <a:off x="0" y="-195840"/>
            <a:ext cx="992880" cy="10022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Line 42"/>
          <p:cNvSpPr/>
          <p:nvPr/>
        </p:nvSpPr>
        <p:spPr>
          <a:xfrm flipV="1">
            <a:off x="6363000" y="815760"/>
            <a:ext cx="5828760" cy="58460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Line 43"/>
          <p:cNvSpPr/>
          <p:nvPr/>
        </p:nvSpPr>
        <p:spPr>
          <a:xfrm flipV="1">
            <a:off x="7576920" y="2031120"/>
            <a:ext cx="4614840" cy="463068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Line 44"/>
          <p:cNvSpPr/>
          <p:nvPr/>
        </p:nvSpPr>
        <p:spPr>
          <a:xfrm flipV="1">
            <a:off x="8793360" y="3236040"/>
            <a:ext cx="3398400" cy="34257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Line 45"/>
          <p:cNvSpPr/>
          <p:nvPr/>
        </p:nvSpPr>
        <p:spPr>
          <a:xfrm flipV="1">
            <a:off x="9995400" y="4455360"/>
            <a:ext cx="2196360" cy="22064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Line 46"/>
          <p:cNvSpPr/>
          <p:nvPr/>
        </p:nvSpPr>
        <p:spPr>
          <a:xfrm flipV="1">
            <a:off x="11204640" y="5668200"/>
            <a:ext cx="987120" cy="9936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Line 47"/>
          <p:cNvSpPr/>
          <p:nvPr/>
        </p:nvSpPr>
        <p:spPr>
          <a:xfrm>
            <a:off x="609480" y="6172200"/>
            <a:ext cx="10972800" cy="360"/>
          </a:xfrm>
          <a:prstGeom prst="line">
            <a:avLst/>
          </a:prstGeom>
          <a:ln w="12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Line 48"/>
          <p:cNvSpPr/>
          <p:nvPr/>
        </p:nvSpPr>
        <p:spPr>
          <a:xfrm>
            <a:off x="609840" y="0"/>
            <a:ext cx="360" cy="685800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Line 49"/>
          <p:cNvSpPr/>
          <p:nvPr/>
        </p:nvSpPr>
        <p:spPr>
          <a:xfrm>
            <a:off x="1829160" y="0"/>
            <a:ext cx="360" cy="685800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Line 50"/>
          <p:cNvSpPr/>
          <p:nvPr/>
        </p:nvSpPr>
        <p:spPr>
          <a:xfrm>
            <a:off x="3048120" y="0"/>
            <a:ext cx="360" cy="685800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Line 51"/>
          <p:cNvSpPr/>
          <p:nvPr/>
        </p:nvSpPr>
        <p:spPr>
          <a:xfrm>
            <a:off x="4267440" y="0"/>
            <a:ext cx="360" cy="685800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Line 52"/>
          <p:cNvSpPr/>
          <p:nvPr/>
        </p:nvSpPr>
        <p:spPr>
          <a:xfrm>
            <a:off x="5486400" y="0"/>
            <a:ext cx="360" cy="685800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53"/>
          <p:cNvSpPr/>
          <p:nvPr/>
        </p:nvSpPr>
        <p:spPr>
          <a:xfrm>
            <a:off x="6705720" y="0"/>
            <a:ext cx="360" cy="685800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Line 54"/>
          <p:cNvSpPr/>
          <p:nvPr/>
        </p:nvSpPr>
        <p:spPr>
          <a:xfrm>
            <a:off x="7924680" y="0"/>
            <a:ext cx="360" cy="685800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Line 55"/>
          <p:cNvSpPr/>
          <p:nvPr/>
        </p:nvSpPr>
        <p:spPr>
          <a:xfrm>
            <a:off x="9144000" y="0"/>
            <a:ext cx="360" cy="685800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56"/>
          <p:cNvSpPr/>
          <p:nvPr/>
        </p:nvSpPr>
        <p:spPr>
          <a:xfrm>
            <a:off x="10362960" y="0"/>
            <a:ext cx="360" cy="685800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57"/>
          <p:cNvSpPr/>
          <p:nvPr/>
        </p:nvSpPr>
        <p:spPr>
          <a:xfrm>
            <a:off x="11582280" y="0"/>
            <a:ext cx="360" cy="685800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Line 58"/>
          <p:cNvSpPr/>
          <p:nvPr/>
        </p:nvSpPr>
        <p:spPr>
          <a:xfrm>
            <a:off x="2520" y="386280"/>
            <a:ext cx="12189240" cy="36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Line 59"/>
          <p:cNvSpPr/>
          <p:nvPr/>
        </p:nvSpPr>
        <p:spPr>
          <a:xfrm>
            <a:off x="2520" y="1611000"/>
            <a:ext cx="12189240" cy="36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Line 60"/>
          <p:cNvSpPr/>
          <p:nvPr/>
        </p:nvSpPr>
        <p:spPr>
          <a:xfrm>
            <a:off x="2520" y="2835720"/>
            <a:ext cx="12189240" cy="36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Line 61"/>
          <p:cNvSpPr/>
          <p:nvPr/>
        </p:nvSpPr>
        <p:spPr>
          <a:xfrm>
            <a:off x="2520" y="4060440"/>
            <a:ext cx="12189240" cy="36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Line 62"/>
          <p:cNvSpPr/>
          <p:nvPr/>
        </p:nvSpPr>
        <p:spPr>
          <a:xfrm>
            <a:off x="2520" y="5285160"/>
            <a:ext cx="12189240" cy="36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Line 63"/>
          <p:cNvSpPr/>
          <p:nvPr/>
        </p:nvSpPr>
        <p:spPr>
          <a:xfrm>
            <a:off x="2520" y="6509880"/>
            <a:ext cx="12189240" cy="36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Line 64"/>
          <p:cNvSpPr/>
          <p:nvPr/>
        </p:nvSpPr>
        <p:spPr>
          <a:xfrm>
            <a:off x="225360" y="0"/>
            <a:ext cx="6815880" cy="685800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Line 65"/>
          <p:cNvSpPr/>
          <p:nvPr/>
        </p:nvSpPr>
        <p:spPr>
          <a:xfrm>
            <a:off x="1449000" y="0"/>
            <a:ext cx="6815880" cy="685800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Line 66"/>
          <p:cNvSpPr/>
          <p:nvPr/>
        </p:nvSpPr>
        <p:spPr>
          <a:xfrm>
            <a:off x="2665800" y="0"/>
            <a:ext cx="6815880" cy="685800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Line 67"/>
          <p:cNvSpPr/>
          <p:nvPr/>
        </p:nvSpPr>
        <p:spPr>
          <a:xfrm>
            <a:off x="3884760" y="0"/>
            <a:ext cx="6816240" cy="685800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Line 68"/>
          <p:cNvSpPr/>
          <p:nvPr/>
        </p:nvSpPr>
        <p:spPr>
          <a:xfrm>
            <a:off x="5106240" y="0"/>
            <a:ext cx="6815880" cy="685800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Line 69"/>
          <p:cNvSpPr/>
          <p:nvPr/>
        </p:nvSpPr>
        <p:spPr>
          <a:xfrm>
            <a:off x="6327720" y="0"/>
            <a:ext cx="5864040" cy="589860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Line 70"/>
          <p:cNvSpPr/>
          <p:nvPr/>
        </p:nvSpPr>
        <p:spPr>
          <a:xfrm>
            <a:off x="7549200" y="0"/>
            <a:ext cx="4642560" cy="467208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Line 71"/>
          <p:cNvSpPr/>
          <p:nvPr/>
        </p:nvSpPr>
        <p:spPr>
          <a:xfrm>
            <a:off x="8772840" y="0"/>
            <a:ext cx="3418920" cy="345672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Line 72"/>
          <p:cNvSpPr/>
          <p:nvPr/>
        </p:nvSpPr>
        <p:spPr>
          <a:xfrm>
            <a:off x="9982080" y="0"/>
            <a:ext cx="2209680" cy="222624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Line 73"/>
          <p:cNvSpPr/>
          <p:nvPr/>
        </p:nvSpPr>
        <p:spPr>
          <a:xfrm>
            <a:off x="11198880" y="0"/>
            <a:ext cx="992880" cy="100224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Line 74"/>
          <p:cNvSpPr/>
          <p:nvPr/>
        </p:nvSpPr>
        <p:spPr>
          <a:xfrm flipH="1" flipV="1">
            <a:off x="0" y="1011960"/>
            <a:ext cx="5828760" cy="584568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Line 75"/>
          <p:cNvSpPr/>
          <p:nvPr/>
        </p:nvSpPr>
        <p:spPr>
          <a:xfrm flipH="1" flipV="1">
            <a:off x="0" y="2227320"/>
            <a:ext cx="4614480" cy="463032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Line 76"/>
          <p:cNvSpPr/>
          <p:nvPr/>
        </p:nvSpPr>
        <p:spPr>
          <a:xfrm flipH="1" flipV="1">
            <a:off x="0" y="3431880"/>
            <a:ext cx="3398400" cy="342576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Line 77"/>
          <p:cNvSpPr/>
          <p:nvPr/>
        </p:nvSpPr>
        <p:spPr>
          <a:xfrm flipH="1" flipV="1">
            <a:off x="0" y="4651200"/>
            <a:ext cx="2196360" cy="220644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Line 78"/>
          <p:cNvSpPr/>
          <p:nvPr/>
        </p:nvSpPr>
        <p:spPr>
          <a:xfrm flipH="1" flipV="1">
            <a:off x="0" y="5864400"/>
            <a:ext cx="986760" cy="99324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Line 79"/>
          <p:cNvSpPr/>
          <p:nvPr/>
        </p:nvSpPr>
        <p:spPr>
          <a:xfrm flipH="1">
            <a:off x="5150520" y="0"/>
            <a:ext cx="6815880" cy="685764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Line 80"/>
          <p:cNvSpPr/>
          <p:nvPr/>
        </p:nvSpPr>
        <p:spPr>
          <a:xfrm flipH="1">
            <a:off x="3926880" y="0"/>
            <a:ext cx="6815880" cy="685764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Line 81"/>
          <p:cNvSpPr/>
          <p:nvPr/>
        </p:nvSpPr>
        <p:spPr>
          <a:xfrm flipH="1">
            <a:off x="2710080" y="0"/>
            <a:ext cx="6815880" cy="685764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Line 82"/>
          <p:cNvSpPr/>
          <p:nvPr/>
        </p:nvSpPr>
        <p:spPr>
          <a:xfrm flipH="1">
            <a:off x="1490760" y="0"/>
            <a:ext cx="6815880" cy="685764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Line 83"/>
          <p:cNvSpPr/>
          <p:nvPr/>
        </p:nvSpPr>
        <p:spPr>
          <a:xfrm flipH="1">
            <a:off x="225360" y="0"/>
            <a:ext cx="6815880" cy="685764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Line 84"/>
          <p:cNvSpPr/>
          <p:nvPr/>
        </p:nvSpPr>
        <p:spPr>
          <a:xfrm flipH="1">
            <a:off x="0" y="0"/>
            <a:ext cx="5864040" cy="589860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Line 85"/>
          <p:cNvSpPr/>
          <p:nvPr/>
        </p:nvSpPr>
        <p:spPr>
          <a:xfrm flipH="1">
            <a:off x="0" y="0"/>
            <a:ext cx="4642560" cy="467208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Line 86"/>
          <p:cNvSpPr/>
          <p:nvPr/>
        </p:nvSpPr>
        <p:spPr>
          <a:xfrm flipH="1">
            <a:off x="0" y="0"/>
            <a:ext cx="3418920" cy="345672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Line 87"/>
          <p:cNvSpPr/>
          <p:nvPr/>
        </p:nvSpPr>
        <p:spPr>
          <a:xfrm flipH="1">
            <a:off x="0" y="0"/>
            <a:ext cx="2209680" cy="222624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Line 88"/>
          <p:cNvSpPr/>
          <p:nvPr/>
        </p:nvSpPr>
        <p:spPr>
          <a:xfrm flipH="1">
            <a:off x="0" y="0"/>
            <a:ext cx="992880" cy="100224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Line 89"/>
          <p:cNvSpPr/>
          <p:nvPr/>
        </p:nvSpPr>
        <p:spPr>
          <a:xfrm flipV="1">
            <a:off x="6363000" y="1011960"/>
            <a:ext cx="5828760" cy="584568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Line 90"/>
          <p:cNvSpPr/>
          <p:nvPr/>
        </p:nvSpPr>
        <p:spPr>
          <a:xfrm flipV="1">
            <a:off x="7576920" y="2227320"/>
            <a:ext cx="4614840" cy="463032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Line 91"/>
          <p:cNvSpPr/>
          <p:nvPr/>
        </p:nvSpPr>
        <p:spPr>
          <a:xfrm flipV="1">
            <a:off x="8793360" y="3431880"/>
            <a:ext cx="3398400" cy="342576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Line 92"/>
          <p:cNvSpPr/>
          <p:nvPr/>
        </p:nvSpPr>
        <p:spPr>
          <a:xfrm flipV="1">
            <a:off x="9995400" y="4651200"/>
            <a:ext cx="2196360" cy="220644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Line 93"/>
          <p:cNvSpPr/>
          <p:nvPr/>
        </p:nvSpPr>
        <p:spPr>
          <a:xfrm flipV="1">
            <a:off x="11204640" y="5864400"/>
            <a:ext cx="987120" cy="993240"/>
          </a:xfrm>
          <a:prstGeom prst="line">
            <a:avLst/>
          </a:prstGeom>
          <a:ln>
            <a:solidFill>
              <a:schemeClr val="accent1">
                <a:lumMod val="7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PlaceHolder 94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840" cy="27428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1" lang="en-US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95"/>
          <p:cNvSpPr>
            <a:spLocks noGrp="1"/>
          </p:cNvSpPr>
          <p:nvPr>
            <p:ph type="body"/>
          </p:nvPr>
        </p:nvSpPr>
        <p:spPr>
          <a:xfrm>
            <a:off x="1295280" y="5431680"/>
            <a:ext cx="9600840" cy="4568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LevelEdit Master text styles</a:t>
            </a:r>
            <a:endParaRPr b="0" lang="en-US" sz="20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Line 96"/>
          <p:cNvSpPr/>
          <p:nvPr/>
        </p:nvSpPr>
        <p:spPr>
          <a:xfrm>
            <a:off x="1295280" y="5294160"/>
            <a:ext cx="9601200" cy="360"/>
          </a:xfrm>
          <a:prstGeom prst="line">
            <a:avLst/>
          </a:prstGeom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Line 1"/>
          <p:cNvSpPr/>
          <p:nvPr/>
        </p:nvSpPr>
        <p:spPr>
          <a:xfrm>
            <a:off x="609840" y="-195840"/>
            <a:ext cx="36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Line 2"/>
          <p:cNvSpPr/>
          <p:nvPr/>
        </p:nvSpPr>
        <p:spPr>
          <a:xfrm>
            <a:off x="1829160" y="-195840"/>
            <a:ext cx="36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Line 3"/>
          <p:cNvSpPr/>
          <p:nvPr/>
        </p:nvSpPr>
        <p:spPr>
          <a:xfrm>
            <a:off x="3048120" y="-195840"/>
            <a:ext cx="36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Line 4"/>
          <p:cNvSpPr/>
          <p:nvPr/>
        </p:nvSpPr>
        <p:spPr>
          <a:xfrm>
            <a:off x="4267440" y="-195840"/>
            <a:ext cx="36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Line 5"/>
          <p:cNvSpPr/>
          <p:nvPr/>
        </p:nvSpPr>
        <p:spPr>
          <a:xfrm>
            <a:off x="5486400" y="-195840"/>
            <a:ext cx="36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Line 6"/>
          <p:cNvSpPr/>
          <p:nvPr/>
        </p:nvSpPr>
        <p:spPr>
          <a:xfrm>
            <a:off x="6705720" y="-195840"/>
            <a:ext cx="36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Line 7"/>
          <p:cNvSpPr/>
          <p:nvPr/>
        </p:nvSpPr>
        <p:spPr>
          <a:xfrm>
            <a:off x="7924680" y="-195840"/>
            <a:ext cx="36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Line 8"/>
          <p:cNvSpPr/>
          <p:nvPr/>
        </p:nvSpPr>
        <p:spPr>
          <a:xfrm>
            <a:off x="9144000" y="-195840"/>
            <a:ext cx="36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Line 9"/>
          <p:cNvSpPr/>
          <p:nvPr/>
        </p:nvSpPr>
        <p:spPr>
          <a:xfrm>
            <a:off x="10362960" y="-195840"/>
            <a:ext cx="36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Line 10"/>
          <p:cNvSpPr/>
          <p:nvPr/>
        </p:nvSpPr>
        <p:spPr>
          <a:xfrm>
            <a:off x="11582280" y="-195840"/>
            <a:ext cx="36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Line 11"/>
          <p:cNvSpPr/>
          <p:nvPr/>
        </p:nvSpPr>
        <p:spPr>
          <a:xfrm>
            <a:off x="2520" y="19044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Line 12"/>
          <p:cNvSpPr/>
          <p:nvPr/>
        </p:nvSpPr>
        <p:spPr>
          <a:xfrm>
            <a:off x="2520" y="141516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Line 13"/>
          <p:cNvSpPr/>
          <p:nvPr/>
        </p:nvSpPr>
        <p:spPr>
          <a:xfrm>
            <a:off x="2520" y="263988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Line 14"/>
          <p:cNvSpPr/>
          <p:nvPr/>
        </p:nvSpPr>
        <p:spPr>
          <a:xfrm>
            <a:off x="2520" y="386460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Line 15"/>
          <p:cNvSpPr/>
          <p:nvPr/>
        </p:nvSpPr>
        <p:spPr>
          <a:xfrm>
            <a:off x="2520" y="508932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Line 16"/>
          <p:cNvSpPr/>
          <p:nvPr/>
        </p:nvSpPr>
        <p:spPr>
          <a:xfrm>
            <a:off x="2520" y="6313680"/>
            <a:ext cx="12189240" cy="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Line 17"/>
          <p:cNvSpPr/>
          <p:nvPr/>
        </p:nvSpPr>
        <p:spPr>
          <a:xfrm>
            <a:off x="225360" y="-19584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Line 18"/>
          <p:cNvSpPr/>
          <p:nvPr/>
        </p:nvSpPr>
        <p:spPr>
          <a:xfrm>
            <a:off x="1449000" y="-19584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Line 19"/>
          <p:cNvSpPr/>
          <p:nvPr/>
        </p:nvSpPr>
        <p:spPr>
          <a:xfrm>
            <a:off x="2665800" y="-19584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Line 20"/>
          <p:cNvSpPr/>
          <p:nvPr/>
        </p:nvSpPr>
        <p:spPr>
          <a:xfrm>
            <a:off x="3884760" y="-195840"/>
            <a:ext cx="681624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Line 21"/>
          <p:cNvSpPr/>
          <p:nvPr/>
        </p:nvSpPr>
        <p:spPr>
          <a:xfrm>
            <a:off x="5106240" y="-19584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Line 22"/>
          <p:cNvSpPr/>
          <p:nvPr/>
        </p:nvSpPr>
        <p:spPr>
          <a:xfrm>
            <a:off x="6327720" y="-195840"/>
            <a:ext cx="5864040" cy="58982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Line 23"/>
          <p:cNvSpPr/>
          <p:nvPr/>
        </p:nvSpPr>
        <p:spPr>
          <a:xfrm>
            <a:off x="7549200" y="-195840"/>
            <a:ext cx="4642560" cy="467208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Line 24"/>
          <p:cNvSpPr/>
          <p:nvPr/>
        </p:nvSpPr>
        <p:spPr>
          <a:xfrm>
            <a:off x="8772840" y="-195840"/>
            <a:ext cx="3418920" cy="3456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Line 25"/>
          <p:cNvSpPr/>
          <p:nvPr/>
        </p:nvSpPr>
        <p:spPr>
          <a:xfrm>
            <a:off x="9982080" y="-195840"/>
            <a:ext cx="2209680" cy="22262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Line 26"/>
          <p:cNvSpPr/>
          <p:nvPr/>
        </p:nvSpPr>
        <p:spPr>
          <a:xfrm>
            <a:off x="11198880" y="-195840"/>
            <a:ext cx="992880" cy="10022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Line 27"/>
          <p:cNvSpPr/>
          <p:nvPr/>
        </p:nvSpPr>
        <p:spPr>
          <a:xfrm flipH="1" flipV="1">
            <a:off x="0" y="815760"/>
            <a:ext cx="5828760" cy="58460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Line 28"/>
          <p:cNvSpPr/>
          <p:nvPr/>
        </p:nvSpPr>
        <p:spPr>
          <a:xfrm flipH="1" flipV="1">
            <a:off x="0" y="2031120"/>
            <a:ext cx="4614480" cy="463068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Line 29"/>
          <p:cNvSpPr/>
          <p:nvPr/>
        </p:nvSpPr>
        <p:spPr>
          <a:xfrm flipH="1" flipV="1">
            <a:off x="0" y="3236040"/>
            <a:ext cx="3398400" cy="34257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Line 30"/>
          <p:cNvSpPr/>
          <p:nvPr/>
        </p:nvSpPr>
        <p:spPr>
          <a:xfrm flipH="1" flipV="1">
            <a:off x="0" y="4455360"/>
            <a:ext cx="2196360" cy="22064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Line 31"/>
          <p:cNvSpPr/>
          <p:nvPr/>
        </p:nvSpPr>
        <p:spPr>
          <a:xfrm flipH="1" flipV="1">
            <a:off x="0" y="5668200"/>
            <a:ext cx="986760" cy="9936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Line 32"/>
          <p:cNvSpPr/>
          <p:nvPr/>
        </p:nvSpPr>
        <p:spPr>
          <a:xfrm flipH="1">
            <a:off x="5150520" y="-19584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Line 33"/>
          <p:cNvSpPr/>
          <p:nvPr/>
        </p:nvSpPr>
        <p:spPr>
          <a:xfrm flipH="1">
            <a:off x="3926880" y="-19584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Line 34"/>
          <p:cNvSpPr/>
          <p:nvPr/>
        </p:nvSpPr>
        <p:spPr>
          <a:xfrm flipH="1">
            <a:off x="2710080" y="-19584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Line 35"/>
          <p:cNvSpPr/>
          <p:nvPr/>
        </p:nvSpPr>
        <p:spPr>
          <a:xfrm flipH="1">
            <a:off x="1490760" y="-19584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Line 36"/>
          <p:cNvSpPr/>
          <p:nvPr/>
        </p:nvSpPr>
        <p:spPr>
          <a:xfrm flipH="1">
            <a:off x="269280" y="-195840"/>
            <a:ext cx="6815880" cy="68576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Line 37"/>
          <p:cNvSpPr/>
          <p:nvPr/>
        </p:nvSpPr>
        <p:spPr>
          <a:xfrm flipH="1">
            <a:off x="0" y="-195840"/>
            <a:ext cx="5864040" cy="58982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" name="Line 38"/>
          <p:cNvSpPr/>
          <p:nvPr/>
        </p:nvSpPr>
        <p:spPr>
          <a:xfrm flipH="1">
            <a:off x="0" y="-195840"/>
            <a:ext cx="4642560" cy="467208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Line 39"/>
          <p:cNvSpPr/>
          <p:nvPr/>
        </p:nvSpPr>
        <p:spPr>
          <a:xfrm flipH="1">
            <a:off x="0" y="-195840"/>
            <a:ext cx="3418920" cy="34563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Line 40"/>
          <p:cNvSpPr/>
          <p:nvPr/>
        </p:nvSpPr>
        <p:spPr>
          <a:xfrm flipH="1">
            <a:off x="0" y="-195840"/>
            <a:ext cx="2209680" cy="22262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Line 41"/>
          <p:cNvSpPr/>
          <p:nvPr/>
        </p:nvSpPr>
        <p:spPr>
          <a:xfrm flipH="1">
            <a:off x="0" y="-195840"/>
            <a:ext cx="992880" cy="10022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Line 42"/>
          <p:cNvSpPr/>
          <p:nvPr/>
        </p:nvSpPr>
        <p:spPr>
          <a:xfrm flipV="1">
            <a:off x="6363000" y="815760"/>
            <a:ext cx="5828760" cy="58460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Line 43"/>
          <p:cNvSpPr/>
          <p:nvPr/>
        </p:nvSpPr>
        <p:spPr>
          <a:xfrm flipV="1">
            <a:off x="7576920" y="2031120"/>
            <a:ext cx="4614840" cy="463068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Line 44"/>
          <p:cNvSpPr/>
          <p:nvPr/>
        </p:nvSpPr>
        <p:spPr>
          <a:xfrm flipV="1">
            <a:off x="8793360" y="3236040"/>
            <a:ext cx="3398400" cy="342576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Line 45"/>
          <p:cNvSpPr/>
          <p:nvPr/>
        </p:nvSpPr>
        <p:spPr>
          <a:xfrm flipV="1">
            <a:off x="9995400" y="4455360"/>
            <a:ext cx="2196360" cy="220644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Line 46"/>
          <p:cNvSpPr/>
          <p:nvPr/>
        </p:nvSpPr>
        <p:spPr>
          <a:xfrm flipV="1">
            <a:off x="11204640" y="5668200"/>
            <a:ext cx="987120" cy="99360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Line 47"/>
          <p:cNvSpPr/>
          <p:nvPr/>
        </p:nvSpPr>
        <p:spPr>
          <a:xfrm>
            <a:off x="609480" y="6172200"/>
            <a:ext cx="10972800" cy="360"/>
          </a:xfrm>
          <a:prstGeom prst="line">
            <a:avLst/>
          </a:prstGeom>
          <a:ln w="126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PlaceHolder 48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840" cy="114192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a43f2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en-US" sz="18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49"/>
          <p:cNvSpPr>
            <a:spLocks noGrp="1"/>
          </p:cNvSpPr>
          <p:nvPr>
            <p:ph type="body"/>
          </p:nvPr>
        </p:nvSpPr>
        <p:spPr>
          <a:xfrm>
            <a:off x="1295280" y="1981080"/>
            <a:ext cx="9600840" cy="38095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a43f27"/>
              </a:buClr>
              <a:buFont typeface="Arial"/>
              <a:buChar char="▪"/>
            </a:pPr>
            <a:r>
              <a:rPr b="0" lang="en-US" sz="20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LevelEdit Master text styles</a:t>
            </a:r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57200" indent="-182520">
              <a:lnSpc>
                <a:spcPct val="100000"/>
              </a:lnSpc>
              <a:buClr>
                <a:srgbClr val="a43f27"/>
              </a:buClr>
              <a:buFont typeface="Arial"/>
              <a:buChar char="▪"/>
            </a:pPr>
            <a:r>
              <a:rPr b="0" lang="en-US" sz="1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85800" indent="-178920">
              <a:lnSpc>
                <a:spcPct val="100000"/>
              </a:lnSpc>
              <a:buClr>
                <a:srgbClr val="a43f27"/>
              </a:buClr>
              <a:buFont typeface="Arial"/>
              <a:buChar char="▪"/>
            </a:pPr>
            <a:r>
              <a:rPr b="0" lang="en-US" sz="16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914400" indent="-182520">
              <a:lnSpc>
                <a:spcPct val="100000"/>
              </a:lnSpc>
              <a:buClr>
                <a:srgbClr val="a43f27"/>
              </a:buClr>
              <a:buFont typeface="Arial"/>
              <a:buChar char="▪"/>
            </a:pPr>
            <a:r>
              <a:rPr b="0" lang="en-US" sz="14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1143000" indent="-178920">
              <a:lnSpc>
                <a:spcPct val="100000"/>
              </a:lnSpc>
              <a:buClr>
                <a:srgbClr val="a43f27"/>
              </a:buClr>
              <a:buFont typeface="Arial"/>
              <a:buChar char="▪"/>
            </a:pPr>
            <a:r>
              <a:rPr b="0" lang="en-US" sz="14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en-US" sz="20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50"/>
          <p:cNvSpPr>
            <a:spLocks noGrp="1"/>
          </p:cNvSpPr>
          <p:nvPr>
            <p:ph type="ftr"/>
          </p:nvPr>
        </p:nvSpPr>
        <p:spPr>
          <a:xfrm>
            <a:off x="609480" y="6289560"/>
            <a:ext cx="6127560" cy="222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42434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a footer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0" name="PlaceHolder 51"/>
          <p:cNvSpPr>
            <a:spLocks noGrp="1"/>
          </p:cNvSpPr>
          <p:nvPr>
            <p:ph type="dt"/>
          </p:nvPr>
        </p:nvSpPr>
        <p:spPr>
          <a:xfrm>
            <a:off x="9294120" y="6289560"/>
            <a:ext cx="965520" cy="22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42434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2/17/18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11" name="PlaceHolder 52"/>
          <p:cNvSpPr>
            <a:spLocks noGrp="1"/>
          </p:cNvSpPr>
          <p:nvPr>
            <p:ph type="sldNum"/>
          </p:nvPr>
        </p:nvSpPr>
        <p:spPr>
          <a:xfrm>
            <a:off x="10665360" y="6289560"/>
            <a:ext cx="918360" cy="22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E09A32D-4AD0-4923-B32A-C0C4DE2826FD}" type="slidenum">
              <a:rPr b="0" lang="en-US" sz="1100" spc="-1" strike="noStrike">
                <a:solidFill>
                  <a:srgbClr val="42434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extShape 1"/>
          <p:cNvSpPr txBox="1"/>
          <p:nvPr/>
        </p:nvSpPr>
        <p:spPr>
          <a:xfrm>
            <a:off x="1295280" y="504000"/>
            <a:ext cx="9600840" cy="1141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a43f27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datapath (simplified)</a:t>
            </a:r>
            <a:endParaRPr b="0" lang="en-US" sz="1800" spc="-1" strike="noStrike">
              <a:solidFill>
                <a:srgbClr val="2d2e2d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10387440" y="1387440"/>
            <a:ext cx="1323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Ingress Chain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97560" y="2818440"/>
            <a:ext cx="1413720" cy="19209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Initialize bitvector;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Initialize packetfield;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If(packetNotIP){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forward;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If(inport==0)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If(inport==1)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1753560" y="1860840"/>
            <a:ext cx="1186560" cy="1677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IpSrc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BitV=lpm.Lookup();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If(bitV==null)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_defaultAction;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Bitvector AND 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5"/>
          <p:cNvSpPr/>
          <p:nvPr/>
        </p:nvSpPr>
        <p:spPr>
          <a:xfrm>
            <a:off x="3191040" y="1860840"/>
            <a:ext cx="1065240" cy="1677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IpDst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BitV=lpm.Lookup();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If(bitV==null)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_defaultAction;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Bitvector AND 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6"/>
          <p:cNvSpPr/>
          <p:nvPr/>
        </p:nvSpPr>
        <p:spPr>
          <a:xfrm>
            <a:off x="4506840" y="1860840"/>
            <a:ext cx="1146960" cy="1677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L4Proto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BitVr=hash.Lookup();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If(bitV==null)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_defaultAction;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Bitvector AND 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CustomShape 7"/>
          <p:cNvSpPr/>
          <p:nvPr/>
        </p:nvSpPr>
        <p:spPr>
          <a:xfrm>
            <a:off x="5904720" y="1860840"/>
            <a:ext cx="1150200" cy="1677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SrcPort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If(l4Proto!=TCP !=UDP){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BitVr=hash.Lookup();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If(bitV==null)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_defaultAction;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Bitvector AND 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CustomShape 8"/>
          <p:cNvSpPr/>
          <p:nvPr/>
        </p:nvSpPr>
        <p:spPr>
          <a:xfrm>
            <a:off x="7305840" y="1860840"/>
            <a:ext cx="1150200" cy="1677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DstPort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If(l4Proto!=TCP !=UDP){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BitVr=hash.Lookup();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If(bitV==null)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_defaultAction;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Bitvector AND 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CustomShape 9"/>
          <p:cNvSpPr/>
          <p:nvPr/>
        </p:nvSpPr>
        <p:spPr>
          <a:xfrm>
            <a:off x="8706600" y="1860840"/>
            <a:ext cx="1150200" cy="1677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TCPFlags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If(l4Proto!=TCP){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BitVr=hash.Lookup();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If(bitV==null)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_defaultAction;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Bitvector AND 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10"/>
          <p:cNvSpPr/>
          <p:nvPr/>
        </p:nvSpPr>
        <p:spPr>
          <a:xfrm>
            <a:off x="9988200" y="1860840"/>
            <a:ext cx="908280" cy="1677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Bitscan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If(noBitSet)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_defaultAction;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CustomShape 11"/>
          <p:cNvSpPr/>
          <p:nvPr/>
        </p:nvSpPr>
        <p:spPr>
          <a:xfrm>
            <a:off x="11027520" y="1860840"/>
            <a:ext cx="908280" cy="1677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Action=</a:t>
            </a: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Array.lookup()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12"/>
          <p:cNvSpPr/>
          <p:nvPr/>
        </p:nvSpPr>
        <p:spPr>
          <a:xfrm flipV="1">
            <a:off x="1091520" y="1977480"/>
            <a:ext cx="661680" cy="192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13"/>
          <p:cNvSpPr/>
          <p:nvPr/>
        </p:nvSpPr>
        <p:spPr>
          <a:xfrm flipV="1">
            <a:off x="1054440" y="4058640"/>
            <a:ext cx="698760" cy="8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14"/>
          <p:cNvSpPr/>
          <p:nvPr/>
        </p:nvSpPr>
        <p:spPr>
          <a:xfrm flipV="1">
            <a:off x="2673360" y="1978200"/>
            <a:ext cx="517320" cy="112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15"/>
          <p:cNvSpPr/>
          <p:nvPr/>
        </p:nvSpPr>
        <p:spPr>
          <a:xfrm flipV="1">
            <a:off x="4028760" y="1978200"/>
            <a:ext cx="517320" cy="112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16"/>
          <p:cNvSpPr/>
          <p:nvPr/>
        </p:nvSpPr>
        <p:spPr>
          <a:xfrm flipV="1">
            <a:off x="5460840" y="1978200"/>
            <a:ext cx="517320" cy="112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17"/>
          <p:cNvSpPr/>
          <p:nvPr/>
        </p:nvSpPr>
        <p:spPr>
          <a:xfrm flipV="1">
            <a:off x="6981480" y="1978200"/>
            <a:ext cx="600840" cy="143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CustomShape 18"/>
          <p:cNvSpPr/>
          <p:nvPr/>
        </p:nvSpPr>
        <p:spPr>
          <a:xfrm flipV="1">
            <a:off x="8406000" y="1978200"/>
            <a:ext cx="600840" cy="143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19"/>
          <p:cNvSpPr/>
          <p:nvPr/>
        </p:nvSpPr>
        <p:spPr>
          <a:xfrm flipV="1">
            <a:off x="9740880" y="1967040"/>
            <a:ext cx="547560" cy="127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20"/>
          <p:cNvSpPr/>
          <p:nvPr/>
        </p:nvSpPr>
        <p:spPr>
          <a:xfrm flipV="1">
            <a:off x="10590840" y="1967760"/>
            <a:ext cx="574200" cy="85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21"/>
          <p:cNvSpPr/>
          <p:nvPr/>
        </p:nvSpPr>
        <p:spPr>
          <a:xfrm flipV="1">
            <a:off x="6509880" y="1967040"/>
            <a:ext cx="1002240" cy="34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22"/>
          <p:cNvSpPr/>
          <p:nvPr/>
        </p:nvSpPr>
        <p:spPr>
          <a:xfrm flipV="1">
            <a:off x="7948800" y="1967040"/>
            <a:ext cx="937080" cy="3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23"/>
          <p:cNvSpPr/>
          <p:nvPr/>
        </p:nvSpPr>
        <p:spPr>
          <a:xfrm flipV="1">
            <a:off x="9343440" y="1978200"/>
            <a:ext cx="861480" cy="24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24"/>
          <p:cNvSpPr/>
          <p:nvPr/>
        </p:nvSpPr>
        <p:spPr>
          <a:xfrm>
            <a:off x="1753560" y="3857400"/>
            <a:ext cx="1186560" cy="1677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IpSrc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BitV=lpm.Lookup();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If(bitV==null)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_defaultAction;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Bitvector AND 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CustomShape 25"/>
          <p:cNvSpPr/>
          <p:nvPr/>
        </p:nvSpPr>
        <p:spPr>
          <a:xfrm>
            <a:off x="3191040" y="3857400"/>
            <a:ext cx="1065240" cy="1677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IpDst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BitV=lpm.Lookup();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If(bitV==null)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_defaultAction;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Bitvector AND 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CustomShape 26"/>
          <p:cNvSpPr/>
          <p:nvPr/>
        </p:nvSpPr>
        <p:spPr>
          <a:xfrm>
            <a:off x="4506840" y="3857400"/>
            <a:ext cx="1146960" cy="1677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L4Proto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BitVr=hash.Lookup();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If(bitV==null)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_defaultAction;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Bitvector AND 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27"/>
          <p:cNvSpPr/>
          <p:nvPr/>
        </p:nvSpPr>
        <p:spPr>
          <a:xfrm>
            <a:off x="5904720" y="3857400"/>
            <a:ext cx="1150200" cy="1677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SrcPort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If(l4Proto!=TCP !=UDP){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BitVr=hash.Lookup();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If(bitV==null)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_defaultAction;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Bitvector AND 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CustomShape 28"/>
          <p:cNvSpPr/>
          <p:nvPr/>
        </p:nvSpPr>
        <p:spPr>
          <a:xfrm>
            <a:off x="7305840" y="3857400"/>
            <a:ext cx="1150200" cy="1677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DstPort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If(l4Proto!=TCP !=UDP){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BitVr=hash.Lookup();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If(bitV==null)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_defaultAction;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Bitvector AND 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29"/>
          <p:cNvSpPr/>
          <p:nvPr/>
        </p:nvSpPr>
        <p:spPr>
          <a:xfrm>
            <a:off x="8706600" y="3857400"/>
            <a:ext cx="1150200" cy="1677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TCPFlags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If(l4Proto!=TCP){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BitVr=hash.Lookup();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If(bitV==null)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_defaultAction;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Bitvector AND Result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30"/>
          <p:cNvSpPr/>
          <p:nvPr/>
        </p:nvSpPr>
        <p:spPr>
          <a:xfrm>
            <a:off x="9988200" y="3857400"/>
            <a:ext cx="908280" cy="1677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Bitscan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If(noBitSet)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_defaultAction;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6" name="CustomShape 31"/>
          <p:cNvSpPr/>
          <p:nvPr/>
        </p:nvSpPr>
        <p:spPr>
          <a:xfrm>
            <a:off x="11027520" y="3857400"/>
            <a:ext cx="908280" cy="1677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Action=</a:t>
            </a: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8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Array.lookup()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32"/>
          <p:cNvSpPr/>
          <p:nvPr/>
        </p:nvSpPr>
        <p:spPr>
          <a:xfrm flipV="1">
            <a:off x="2673360" y="3974760"/>
            <a:ext cx="517320" cy="112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33"/>
          <p:cNvSpPr/>
          <p:nvPr/>
        </p:nvSpPr>
        <p:spPr>
          <a:xfrm flipV="1">
            <a:off x="4028760" y="3974760"/>
            <a:ext cx="517320" cy="112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34"/>
          <p:cNvSpPr/>
          <p:nvPr/>
        </p:nvSpPr>
        <p:spPr>
          <a:xfrm flipV="1">
            <a:off x="5460840" y="3974760"/>
            <a:ext cx="517320" cy="112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35"/>
          <p:cNvSpPr/>
          <p:nvPr/>
        </p:nvSpPr>
        <p:spPr>
          <a:xfrm flipV="1">
            <a:off x="6981480" y="3974760"/>
            <a:ext cx="600840" cy="143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36"/>
          <p:cNvSpPr/>
          <p:nvPr/>
        </p:nvSpPr>
        <p:spPr>
          <a:xfrm flipV="1">
            <a:off x="8406000" y="3974760"/>
            <a:ext cx="600840" cy="143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37"/>
          <p:cNvSpPr/>
          <p:nvPr/>
        </p:nvSpPr>
        <p:spPr>
          <a:xfrm flipV="1">
            <a:off x="9740880" y="3963960"/>
            <a:ext cx="547560" cy="127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38"/>
          <p:cNvSpPr/>
          <p:nvPr/>
        </p:nvSpPr>
        <p:spPr>
          <a:xfrm flipV="1">
            <a:off x="10590840" y="3964680"/>
            <a:ext cx="574200" cy="85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39"/>
          <p:cNvSpPr/>
          <p:nvPr/>
        </p:nvSpPr>
        <p:spPr>
          <a:xfrm flipV="1">
            <a:off x="6509880" y="3963960"/>
            <a:ext cx="1002240" cy="34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40"/>
          <p:cNvSpPr/>
          <p:nvPr/>
        </p:nvSpPr>
        <p:spPr>
          <a:xfrm flipV="1">
            <a:off x="7948800" y="3963960"/>
            <a:ext cx="937080" cy="3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41"/>
          <p:cNvSpPr/>
          <p:nvPr/>
        </p:nvSpPr>
        <p:spPr>
          <a:xfrm flipV="1">
            <a:off x="9343440" y="3974760"/>
            <a:ext cx="861480" cy="24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ustomShape 42"/>
          <p:cNvSpPr/>
          <p:nvPr/>
        </p:nvSpPr>
        <p:spPr>
          <a:xfrm>
            <a:off x="1647720" y="1646280"/>
            <a:ext cx="10458000" cy="1991880"/>
          </a:xfrm>
          <a:prstGeom prst="rect">
            <a:avLst/>
          </a:prstGeom>
          <a:noFill/>
          <a:ln w="6480">
            <a:custDash>
              <a:ds d="700000" sp="500000"/>
            </a:custDash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388" name="CustomShape 43"/>
          <p:cNvSpPr/>
          <p:nvPr/>
        </p:nvSpPr>
        <p:spPr>
          <a:xfrm>
            <a:off x="1685160" y="3784680"/>
            <a:ext cx="10458000" cy="1991880"/>
          </a:xfrm>
          <a:prstGeom prst="rect">
            <a:avLst/>
          </a:prstGeom>
          <a:noFill/>
          <a:ln w="6480">
            <a:custDash>
              <a:ds d="700000" sp="500000"/>
            </a:custDash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389" name="CustomShape 44"/>
          <p:cNvSpPr/>
          <p:nvPr/>
        </p:nvSpPr>
        <p:spPr>
          <a:xfrm>
            <a:off x="10216080" y="5779800"/>
            <a:ext cx="1323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2d2e2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Egress Chain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212</TotalTime>
  <Application>LibreOffice/5.1.6.2$Linux_X86_64 LibreOffice_project/10m0$Build-2</Application>
  <Words>1805</Words>
  <Paragraphs>235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2017-12-16T11:57:26Z</dcterms:created>
  <dc:creator>Massimo Tumolo</dc:creator>
  <dc:description/>
  <dc:language>en-US</dc:language>
  <cp:lastModifiedBy/>
  <dcterms:modified xsi:type="dcterms:W3CDTF">2018-02-17T13:03:48Z</dcterms:modified>
  <cp:revision>19</cp:revision>
  <dc:subject/>
  <dc:title>Firewall Control Plane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ampaignTags">
    <vt:lpwstr/>
  </property>
  <property fmtid="{D5CDD505-2E9C-101B-9397-08002B2CF9AE}" pid="4" name="ContentTypeId">
    <vt:lpwstr>0x010100AA3F7D94069FF64A86F7DFF56D60E3BE</vt:lpwstr>
  </property>
  <property fmtid="{D5CDD505-2E9C-101B-9397-08002B2CF9AE}" pid="5" name="FeatureTags">
    <vt:lpwstr/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InternalTags">
    <vt:lpwstr/>
  </property>
  <property fmtid="{D5CDD505-2E9C-101B-9397-08002B2CF9AE}" pid="9" name="LinksUpToDate">
    <vt:bool>0</vt:bool>
  </property>
  <property fmtid="{D5CDD505-2E9C-101B-9397-08002B2CF9AE}" pid="10" name="LocalizationTags">
    <vt:lpwstr/>
  </property>
  <property fmtid="{D5CDD505-2E9C-101B-9397-08002B2CF9AE}" pid="11" name="MMClips">
    <vt:i4>0</vt:i4>
  </property>
  <property fmtid="{D5CDD505-2E9C-101B-9397-08002B2CF9AE}" pid="12" name="Notes">
    <vt:i4>10</vt:i4>
  </property>
  <property fmtid="{D5CDD505-2E9C-101B-9397-08002B2CF9AE}" pid="13" name="PresentationFormat">
    <vt:lpwstr>Widescreen</vt:lpwstr>
  </property>
  <property fmtid="{D5CDD505-2E9C-101B-9397-08002B2CF9AE}" pid="14" name="ScaleCrop">
    <vt:bool>0</vt:bool>
  </property>
  <property fmtid="{D5CDD505-2E9C-101B-9397-08002B2CF9AE}" pid="15" name="ScenarioTags">
    <vt:lpwstr/>
  </property>
  <property fmtid="{D5CDD505-2E9C-101B-9397-08002B2CF9AE}" pid="16" name="ShareDoc">
    <vt:bool>0</vt:bool>
  </property>
  <property fmtid="{D5CDD505-2E9C-101B-9397-08002B2CF9AE}" pid="17" name="Slides">
    <vt:i4>15</vt:i4>
  </property>
</Properties>
</file>