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7562850" cy="119062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8000" y="474480"/>
            <a:ext cx="6805440" cy="198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69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2785680"/>
            <a:ext cx="6805440" cy="3293280"/>
          </a:xfrm>
          <a:prstGeom prst="rect">
            <a:avLst/>
          </a:prstGeom>
        </p:spPr>
        <p:txBody>
          <a:bodyPr lIns="0" rIns="0" tIns="0" bIns="0"/>
          <a:p>
            <a:endParaRPr b="0" lang="en-US" sz="50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8000" y="6392160"/>
            <a:ext cx="6805440" cy="3293280"/>
          </a:xfrm>
          <a:prstGeom prst="rect">
            <a:avLst/>
          </a:prstGeom>
        </p:spPr>
        <p:txBody>
          <a:bodyPr lIns="0" rIns="0" tIns="0" bIns="0"/>
          <a:p>
            <a:endParaRPr b="0" lang="en-US" sz="50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78000" y="474480"/>
            <a:ext cx="6805440" cy="198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69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8000" y="2785680"/>
            <a:ext cx="3321000" cy="3293280"/>
          </a:xfrm>
          <a:prstGeom prst="rect">
            <a:avLst/>
          </a:prstGeom>
        </p:spPr>
        <p:txBody>
          <a:bodyPr lIns="0" rIns="0" tIns="0" bIns="0"/>
          <a:p>
            <a:endParaRPr b="0" lang="en-US" sz="50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865320" y="2785680"/>
            <a:ext cx="3321000" cy="3293280"/>
          </a:xfrm>
          <a:prstGeom prst="rect">
            <a:avLst/>
          </a:prstGeom>
        </p:spPr>
        <p:txBody>
          <a:bodyPr lIns="0" rIns="0" tIns="0" bIns="0"/>
          <a:p>
            <a:endParaRPr b="0" lang="en-US" sz="50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865320" y="6392160"/>
            <a:ext cx="3321000" cy="3293280"/>
          </a:xfrm>
          <a:prstGeom prst="rect">
            <a:avLst/>
          </a:prstGeom>
        </p:spPr>
        <p:txBody>
          <a:bodyPr lIns="0" rIns="0" tIns="0" bIns="0"/>
          <a:p>
            <a:endParaRPr b="0" lang="en-US" sz="50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78000" y="6392160"/>
            <a:ext cx="3321000" cy="3293280"/>
          </a:xfrm>
          <a:prstGeom prst="rect">
            <a:avLst/>
          </a:prstGeom>
        </p:spPr>
        <p:txBody>
          <a:bodyPr lIns="0" rIns="0" tIns="0" bIns="0"/>
          <a:p>
            <a:endParaRPr b="0" lang="en-US" sz="50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8000" y="474480"/>
            <a:ext cx="6805440" cy="198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69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8000" y="2785680"/>
            <a:ext cx="6805440" cy="6904800"/>
          </a:xfrm>
          <a:prstGeom prst="rect">
            <a:avLst/>
          </a:prstGeom>
        </p:spPr>
        <p:txBody>
          <a:bodyPr lIns="0" rIns="0" tIns="0" bIns="0"/>
          <a:p>
            <a:endParaRPr b="0" lang="en-US" sz="50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000" y="2785680"/>
            <a:ext cx="6805440" cy="6904800"/>
          </a:xfrm>
          <a:prstGeom prst="rect">
            <a:avLst/>
          </a:prstGeom>
        </p:spPr>
        <p:txBody>
          <a:bodyPr lIns="0" rIns="0" tIns="0" bIns="0"/>
          <a:p>
            <a:endParaRPr b="0" lang="en-US" sz="50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78000" y="3523320"/>
            <a:ext cx="6805440" cy="54295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78000" y="3523320"/>
            <a:ext cx="6805440" cy="5429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8000" y="474480"/>
            <a:ext cx="6805440" cy="198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69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000" y="2785680"/>
            <a:ext cx="6805440" cy="690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8000" y="474480"/>
            <a:ext cx="6805440" cy="198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69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8000" y="2785680"/>
            <a:ext cx="6805440" cy="6904800"/>
          </a:xfrm>
          <a:prstGeom prst="rect">
            <a:avLst/>
          </a:prstGeom>
        </p:spPr>
        <p:txBody>
          <a:bodyPr lIns="0" rIns="0" tIns="0" bIns="0"/>
          <a:p>
            <a:endParaRPr b="0" lang="en-US" sz="50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8000" y="474480"/>
            <a:ext cx="6805440" cy="198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69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8000" y="2785680"/>
            <a:ext cx="3321000" cy="6904800"/>
          </a:xfrm>
          <a:prstGeom prst="rect">
            <a:avLst/>
          </a:prstGeom>
        </p:spPr>
        <p:txBody>
          <a:bodyPr lIns="0" rIns="0" tIns="0" bIns="0"/>
          <a:p>
            <a:endParaRPr b="0" lang="en-US" sz="50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865320" y="2785680"/>
            <a:ext cx="3321000" cy="6904800"/>
          </a:xfrm>
          <a:prstGeom prst="rect">
            <a:avLst/>
          </a:prstGeom>
        </p:spPr>
        <p:txBody>
          <a:bodyPr lIns="0" rIns="0" tIns="0" bIns="0"/>
          <a:p>
            <a:endParaRPr b="0" lang="en-US" sz="50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8000" y="474480"/>
            <a:ext cx="6805440" cy="198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69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78000" y="474480"/>
            <a:ext cx="6805440" cy="92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8000" y="474480"/>
            <a:ext cx="6805440" cy="198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69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8000" y="2785680"/>
            <a:ext cx="3321000" cy="3293280"/>
          </a:xfrm>
          <a:prstGeom prst="rect">
            <a:avLst/>
          </a:prstGeom>
        </p:spPr>
        <p:txBody>
          <a:bodyPr lIns="0" rIns="0" tIns="0" bIns="0"/>
          <a:p>
            <a:endParaRPr b="0" lang="en-US" sz="50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78000" y="6392160"/>
            <a:ext cx="3321000" cy="3293280"/>
          </a:xfrm>
          <a:prstGeom prst="rect">
            <a:avLst/>
          </a:prstGeom>
        </p:spPr>
        <p:txBody>
          <a:bodyPr lIns="0" rIns="0" tIns="0" bIns="0"/>
          <a:p>
            <a:endParaRPr b="0" lang="en-US" sz="50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865320" y="2785680"/>
            <a:ext cx="3321000" cy="6904800"/>
          </a:xfrm>
          <a:prstGeom prst="rect">
            <a:avLst/>
          </a:prstGeom>
        </p:spPr>
        <p:txBody>
          <a:bodyPr lIns="0" rIns="0" tIns="0" bIns="0"/>
          <a:p>
            <a:endParaRPr b="0" lang="en-US" sz="50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78000" y="474480"/>
            <a:ext cx="6805440" cy="198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69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8000" y="2785680"/>
            <a:ext cx="3321000" cy="6904800"/>
          </a:xfrm>
          <a:prstGeom prst="rect">
            <a:avLst/>
          </a:prstGeom>
        </p:spPr>
        <p:txBody>
          <a:bodyPr lIns="0" rIns="0" tIns="0" bIns="0"/>
          <a:p>
            <a:endParaRPr b="0" lang="en-US" sz="50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865320" y="2785680"/>
            <a:ext cx="3321000" cy="3293280"/>
          </a:xfrm>
          <a:prstGeom prst="rect">
            <a:avLst/>
          </a:prstGeom>
        </p:spPr>
        <p:txBody>
          <a:bodyPr lIns="0" rIns="0" tIns="0" bIns="0"/>
          <a:p>
            <a:endParaRPr b="0" lang="en-US" sz="50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865320" y="6392160"/>
            <a:ext cx="3321000" cy="3293280"/>
          </a:xfrm>
          <a:prstGeom prst="rect">
            <a:avLst/>
          </a:prstGeom>
        </p:spPr>
        <p:txBody>
          <a:bodyPr lIns="0" rIns="0" tIns="0" bIns="0"/>
          <a:p>
            <a:endParaRPr b="0" lang="en-US" sz="50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8000" y="474480"/>
            <a:ext cx="6805440" cy="198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69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8000" y="2785680"/>
            <a:ext cx="3321000" cy="3293280"/>
          </a:xfrm>
          <a:prstGeom prst="rect">
            <a:avLst/>
          </a:prstGeom>
        </p:spPr>
        <p:txBody>
          <a:bodyPr lIns="0" rIns="0" tIns="0" bIns="0"/>
          <a:p>
            <a:endParaRPr b="0" lang="en-US" sz="50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865320" y="2785680"/>
            <a:ext cx="3321000" cy="3293280"/>
          </a:xfrm>
          <a:prstGeom prst="rect">
            <a:avLst/>
          </a:prstGeom>
        </p:spPr>
        <p:txBody>
          <a:bodyPr lIns="0" rIns="0" tIns="0" bIns="0"/>
          <a:p>
            <a:endParaRPr b="0" lang="en-US" sz="50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8000" y="6392160"/>
            <a:ext cx="6805440" cy="3293280"/>
          </a:xfrm>
          <a:prstGeom prst="rect">
            <a:avLst/>
          </a:prstGeom>
        </p:spPr>
        <p:txBody>
          <a:bodyPr lIns="0" rIns="0" tIns="0" bIns="0"/>
          <a:p>
            <a:endParaRPr b="0" lang="en-US" sz="50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8000" y="474480"/>
            <a:ext cx="6805440" cy="198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69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69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</a:t>
            </a:r>
            <a:r>
              <a:rPr b="0" lang="en-US" sz="69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69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</a:t>
            </a:r>
            <a:r>
              <a:rPr b="0" lang="en-US" sz="69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69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69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69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69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69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</a:t>
            </a:r>
            <a:r>
              <a:rPr b="0" lang="en-US" sz="69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69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69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69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69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en-US" sz="69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tl</a:t>
            </a:r>
            <a:r>
              <a:rPr b="0" lang="en-US" sz="69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69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69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69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69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69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69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69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69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69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69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69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69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8000" y="2785680"/>
            <a:ext cx="6805440" cy="690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</a:t>
            </a:r>
            <a:r>
              <a:rPr b="0" lang="en-US" sz="5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text format</a:t>
            </a:r>
            <a:endParaRPr b="0" lang="en-US" sz="50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4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4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7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37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</a:t>
            </a:r>
            <a:r>
              <a:rPr b="0" lang="en-US" sz="3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78000" y="10845720"/>
            <a:ext cx="1761480" cy="8211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586240" y="10845720"/>
            <a:ext cx="2396880" cy="8211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421960" y="10845720"/>
            <a:ext cx="1761480" cy="821160"/>
          </a:xfrm>
          <a:prstGeom prst="rect">
            <a:avLst/>
          </a:prstGeom>
        </p:spPr>
        <p:txBody>
          <a:bodyPr lIns="0" rIns="0" tIns="0" bIns="0"/>
          <a:p>
            <a:pPr algn="r"/>
            <a:fld id="{DDC48268-C879-484C-A0A6-F703681A9C3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822960" y="255600"/>
            <a:ext cx="612828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INSER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</a:t>
            </a:r>
            <a:endParaRPr b="1" lang="en-US" sz="21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2516760" y="1005840"/>
            <a:ext cx="2514600" cy="365760"/>
          </a:xfrm>
          <a:custGeom>
            <a:avLst/>
            <a:gdLst/>
            <a:ahLst/>
            <a:rect l="0" t="0" r="r" b="b"/>
            <a:pathLst>
              <a:path w="6987" h="1018">
                <a:moveTo>
                  <a:pt x="1746" y="0"/>
                </a:moveTo>
                <a:lnTo>
                  <a:pt x="6986" y="0"/>
                </a:lnTo>
                <a:lnTo>
                  <a:pt x="5239" y="1017"/>
                </a:lnTo>
                <a:lnTo>
                  <a:pt x="0" y="1017"/>
                </a:lnTo>
                <a:lnTo>
                  <a:pt x="1746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 inserted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3019680" y="1691640"/>
            <a:ext cx="1508760" cy="548640"/>
          </a:xfrm>
          <a:custGeom>
            <a:avLst/>
            <a:gdLst/>
            <a:ahLst/>
            <a:rect l="0" t="0" r="r" b="b"/>
            <a:pathLst>
              <a:path w="4193" h="1525">
                <a:moveTo>
                  <a:pt x="1048" y="0"/>
                </a:moveTo>
                <a:lnTo>
                  <a:pt x="3144" y="0"/>
                </a:lnTo>
                <a:lnTo>
                  <a:pt x="4192" y="762"/>
                </a:lnTo>
                <a:lnTo>
                  <a:pt x="3144" y="1524"/>
                </a:lnTo>
                <a:lnTo>
                  <a:pt x="1048" y="1524"/>
                </a:lnTo>
                <a:lnTo>
                  <a:pt x="0" y="762"/>
                </a:lnTo>
                <a:lnTo>
                  <a:pt x="1048" y="0"/>
                </a:lnTo>
              </a:path>
            </a:pathLst>
          </a:custGeom>
          <a:solidFill>
            <a:srgbClr val="cc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field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3019680" y="2514600"/>
            <a:ext cx="1508760" cy="73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3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 set?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2562480" y="3703320"/>
            <a:ext cx="242316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bit in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bitmap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field in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struct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4" name="Line 6"/>
          <p:cNvCxnSpPr>
            <a:stCxn id="41" idx="2"/>
            <a:endCxn id="42" idx="0"/>
          </p:cNvCxnSpPr>
          <p:nvPr/>
        </p:nvCxnSpPr>
        <p:spPr>
          <a:xfrm>
            <a:off x="3774240" y="2240280"/>
            <a:ext cx="360" cy="27468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5" name="Line 7"/>
          <p:cNvCxnSpPr>
            <a:stCxn id="40" idx="4"/>
            <a:endCxn id="41" idx="0"/>
          </p:cNvCxnSpPr>
          <p:nvPr/>
        </p:nvCxnSpPr>
        <p:spPr>
          <a:xfrm>
            <a:off x="3774240" y="1371600"/>
            <a:ext cx="360" cy="3204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6" name="Line 8"/>
          <p:cNvCxnSpPr>
            <a:stCxn id="42" idx="2"/>
            <a:endCxn id="43" idx="0"/>
          </p:cNvCxnSpPr>
          <p:nvPr/>
        </p:nvCxnSpPr>
        <p:spPr>
          <a:xfrm flipH="1">
            <a:off x="3773880" y="3246120"/>
            <a:ext cx="720" cy="4575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lIns="90000" rIns="90000" tIns="45000" bIns="45000" anchor="ctr"/>
          <a:p>
            <a:pPr algn="ctr"/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  <p:cxnSp>
        <p:nvCxnSpPr>
          <p:cNvPr id="47" name="Line 9"/>
          <p:cNvCxnSpPr>
            <a:stCxn id="43" idx="1"/>
            <a:endCxn id="41" idx="1"/>
          </p:cNvCxnSpPr>
          <p:nvPr/>
        </p:nvCxnSpPr>
        <p:spPr>
          <a:xfrm flipV="1">
            <a:off x="2562480" y="1965960"/>
            <a:ext cx="457560" cy="20577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8" name="Line 10"/>
          <p:cNvCxnSpPr>
            <a:stCxn id="42" idx="1"/>
            <a:endCxn id="41" idx="1"/>
          </p:cNvCxnSpPr>
          <p:nvPr/>
        </p:nvCxnSpPr>
        <p:spPr>
          <a:xfrm flipV="1">
            <a:off x="3019680" y="1965960"/>
            <a:ext cx="360" cy="9147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9" name="CustomShape 11"/>
          <p:cNvSpPr/>
          <p:nvPr/>
        </p:nvSpPr>
        <p:spPr>
          <a:xfrm>
            <a:off x="825120" y="5440680"/>
            <a:ext cx="2743200" cy="77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3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L3 rule &amp;&amp;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match level &lt; 3?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4071240" y="5440680"/>
            <a:ext cx="2743200" cy="77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3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L4 rule &amp;&amp;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match level &lt; 4?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962280" y="6766560"/>
            <a:ext cx="2423160" cy="320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 level =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4254120" y="6766560"/>
            <a:ext cx="2423160" cy="320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 level =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53" name="Line 15"/>
          <p:cNvCxnSpPr>
            <a:stCxn id="43" idx="2"/>
            <a:endCxn id="49" idx="0"/>
          </p:cNvCxnSpPr>
          <p:nvPr/>
        </p:nvCxnSpPr>
        <p:spPr>
          <a:xfrm flipH="1">
            <a:off x="2196720" y="4343400"/>
            <a:ext cx="1577520" cy="109764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4" name="Line 16"/>
          <p:cNvCxnSpPr>
            <a:stCxn id="49" idx="3"/>
            <a:endCxn id="50" idx="1"/>
          </p:cNvCxnSpPr>
          <p:nvPr/>
        </p:nvCxnSpPr>
        <p:spPr>
          <a:xfrm>
            <a:off x="3568320" y="5829480"/>
            <a:ext cx="503280" cy="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lIns="90000" rIns="90000" tIns="45000" bIns="45000" anchor="ctr"/>
          <a:p>
            <a:pPr algn="ctr"/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  <p:cxnSp>
        <p:nvCxnSpPr>
          <p:cNvPr id="55" name="Line 17"/>
          <p:cNvCxnSpPr>
            <a:stCxn id="49" idx="2"/>
            <a:endCxn id="51" idx="0"/>
          </p:cNvCxnSpPr>
          <p:nvPr/>
        </p:nvCxnSpPr>
        <p:spPr>
          <a:xfrm flipH="1">
            <a:off x="2173680" y="6217920"/>
            <a:ext cx="23400" cy="5490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lIns="90000" rIns="90000" tIns="45000" bIns="45000" anchor="ctr"/>
          <a:p>
            <a:pPr algn="ctr"/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  <p:cxnSp>
        <p:nvCxnSpPr>
          <p:cNvPr id="56" name="Line 18"/>
          <p:cNvCxnSpPr>
            <a:stCxn id="50" idx="2"/>
            <a:endCxn id="52" idx="0"/>
          </p:cNvCxnSpPr>
          <p:nvPr/>
        </p:nvCxnSpPr>
        <p:spPr>
          <a:xfrm>
            <a:off x="5442840" y="6217920"/>
            <a:ext cx="23040" cy="5490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lIns="90000" rIns="90000" tIns="45000" bIns="45000" anchor="ctr"/>
          <a:p>
            <a:pPr algn="ctr"/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  <p:sp>
        <p:nvSpPr>
          <p:cNvPr id="57" name="CustomShape 19"/>
          <p:cNvSpPr/>
          <p:nvPr/>
        </p:nvSpPr>
        <p:spPr>
          <a:xfrm>
            <a:off x="2425320" y="7680960"/>
            <a:ext cx="2743200" cy="50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3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rule?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58" name="Line 20"/>
          <p:cNvCxnSpPr>
            <a:stCxn id="51" idx="2"/>
            <a:endCxn id="57" idx="0"/>
          </p:cNvCxnSpPr>
          <p:nvPr/>
        </p:nvCxnSpPr>
        <p:spPr>
          <a:xfrm>
            <a:off x="2173680" y="7086600"/>
            <a:ext cx="1623600" cy="5947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9" name="Line 21"/>
          <p:cNvCxnSpPr>
            <a:stCxn id="52" idx="2"/>
            <a:endCxn id="57" idx="0"/>
          </p:cNvCxnSpPr>
          <p:nvPr/>
        </p:nvCxnSpPr>
        <p:spPr>
          <a:xfrm flipH="1">
            <a:off x="3796920" y="7086600"/>
            <a:ext cx="1668960" cy="5947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60" name="Line 22"/>
          <p:cNvCxnSpPr>
            <a:stCxn id="50" idx="3"/>
            <a:endCxn id="57" idx="3"/>
          </p:cNvCxnSpPr>
          <p:nvPr/>
        </p:nvCxnSpPr>
        <p:spPr>
          <a:xfrm flipH="1">
            <a:off x="5168520" y="5829480"/>
            <a:ext cx="1646280" cy="210348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61" name="CustomShape 23"/>
          <p:cNvSpPr/>
          <p:nvPr/>
        </p:nvSpPr>
        <p:spPr>
          <a:xfrm>
            <a:off x="2608200" y="8641080"/>
            <a:ext cx="2423160" cy="320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++nr_rules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4"/>
          <p:cNvSpPr/>
          <p:nvPr/>
        </p:nvSpPr>
        <p:spPr>
          <a:xfrm>
            <a:off x="2608200" y="9326880"/>
            <a:ext cx="2423160" cy="777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Reload code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current number of rules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current match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63" name="Line 25"/>
          <p:cNvCxnSpPr>
            <a:stCxn id="57" idx="2"/>
            <a:endCxn id="61" idx="0"/>
          </p:cNvCxnSpPr>
          <p:nvPr/>
        </p:nvCxnSpPr>
        <p:spPr>
          <a:xfrm>
            <a:off x="3796920" y="8183880"/>
            <a:ext cx="23040" cy="4575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64" name="Line 26"/>
          <p:cNvCxnSpPr>
            <a:stCxn id="61" idx="2"/>
            <a:endCxn id="62" idx="0"/>
          </p:cNvCxnSpPr>
          <p:nvPr/>
        </p:nvCxnSpPr>
        <p:spPr>
          <a:xfrm>
            <a:off x="3819600" y="8961120"/>
            <a:ext cx="360" cy="3661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65" name="CustomShape 27"/>
          <p:cNvSpPr/>
          <p:nvPr/>
        </p:nvSpPr>
        <p:spPr>
          <a:xfrm>
            <a:off x="1463040" y="1463040"/>
            <a:ext cx="4617720" cy="3154680"/>
          </a:xfrm>
          <a:prstGeom prst="rect">
            <a:avLst/>
          </a:prstGeom>
          <a:noFill/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8"/>
          <p:cNvSpPr/>
          <p:nvPr/>
        </p:nvSpPr>
        <p:spPr>
          <a:xfrm>
            <a:off x="640080" y="4754880"/>
            <a:ext cx="6400800" cy="5760720"/>
          </a:xfrm>
          <a:prstGeom prst="rect">
            <a:avLst/>
          </a:prstGeom>
          <a:noFill/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TextShape 29"/>
          <p:cNvSpPr txBox="1"/>
          <p:nvPr/>
        </p:nvSpPr>
        <p:spPr>
          <a:xfrm rot="16200000">
            <a:off x="-516240" y="2706120"/>
            <a:ext cx="31190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ClassifierApi.cpp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create_classifier_rules_by_id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30"/>
          <p:cNvSpPr txBox="1"/>
          <p:nvPr/>
        </p:nvSpPr>
        <p:spPr>
          <a:xfrm rot="16200000">
            <a:off x="136080" y="7910640"/>
            <a:ext cx="16102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Classifier.cpp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set_rule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822960" y="347040"/>
            <a:ext cx="612828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DATAPATH</a:t>
            </a:r>
            <a:endParaRPr b="1" lang="en-US" sz="21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1303200" y="1274040"/>
            <a:ext cx="1074240" cy="37404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Packet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1028880" y="1922400"/>
            <a:ext cx="1668600" cy="37404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 2 Fields extraction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548640" y="2608200"/>
            <a:ext cx="2697480" cy="77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99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#ifdef LEVEL 3 || LEVEL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(Level 3 or 4 enabled)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5"/>
          <p:cNvSpPr/>
          <p:nvPr/>
        </p:nvSpPr>
        <p:spPr>
          <a:xfrm>
            <a:off x="983160" y="3888360"/>
            <a:ext cx="1851480" cy="37404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 3 Fields extraction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6"/>
          <p:cNvSpPr/>
          <p:nvPr/>
        </p:nvSpPr>
        <p:spPr>
          <a:xfrm>
            <a:off x="640080" y="4663800"/>
            <a:ext cx="2537280" cy="77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99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#ifdef LEVEL4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(Level 4 enabled)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7"/>
          <p:cNvSpPr/>
          <p:nvPr/>
        </p:nvSpPr>
        <p:spPr>
          <a:xfrm>
            <a:off x="937440" y="5762880"/>
            <a:ext cx="1942920" cy="37404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 4 Fields extraction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8"/>
          <p:cNvSpPr/>
          <p:nvPr/>
        </p:nvSpPr>
        <p:spPr>
          <a:xfrm>
            <a:off x="4137840" y="2516760"/>
            <a:ext cx="2537280" cy="54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83ca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 in bitmap 1?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77" name="Line 9"/>
          <p:cNvCxnSpPr>
            <a:stCxn id="72" idx="1"/>
            <a:endCxn id="73" idx="1"/>
          </p:cNvCxnSpPr>
          <p:nvPr/>
        </p:nvCxnSpPr>
        <p:spPr>
          <a:xfrm>
            <a:off x="548640" y="2998080"/>
            <a:ext cx="434880" cy="107748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78" name="Line 10"/>
          <p:cNvCxnSpPr>
            <a:stCxn id="70" idx="2"/>
            <a:endCxn id="71" idx="0"/>
          </p:cNvCxnSpPr>
          <p:nvPr/>
        </p:nvCxnSpPr>
        <p:spPr>
          <a:xfrm>
            <a:off x="1840320" y="1648080"/>
            <a:ext cx="23040" cy="27468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79" name="Line 11"/>
          <p:cNvCxnSpPr>
            <a:stCxn id="71" idx="2"/>
            <a:endCxn id="72" idx="0"/>
          </p:cNvCxnSpPr>
          <p:nvPr/>
        </p:nvCxnSpPr>
        <p:spPr>
          <a:xfrm>
            <a:off x="1863000" y="2296440"/>
            <a:ext cx="34920" cy="3121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80" name="Line 12"/>
          <p:cNvCxnSpPr>
            <a:stCxn id="72" idx="2"/>
            <a:endCxn id="73" idx="0"/>
          </p:cNvCxnSpPr>
          <p:nvPr/>
        </p:nvCxnSpPr>
        <p:spPr>
          <a:xfrm>
            <a:off x="1897560" y="3387600"/>
            <a:ext cx="11520" cy="5011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lIns="90000" rIns="90000" tIns="45000" bIns="45000" anchor="ctr"/>
          <a:p>
            <a:pPr algn="ctr"/>
            <a:r>
              <a:rPr b="1" lang="en-US" sz="15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  <p:cxnSp>
        <p:nvCxnSpPr>
          <p:cNvPr id="81" name="Line 13"/>
          <p:cNvCxnSpPr>
            <a:stCxn id="73" idx="2"/>
            <a:endCxn id="74" idx="0"/>
          </p:cNvCxnSpPr>
          <p:nvPr/>
        </p:nvCxnSpPr>
        <p:spPr>
          <a:xfrm>
            <a:off x="1908720" y="4262400"/>
            <a:ext cx="360" cy="4017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82" name="Line 14"/>
          <p:cNvCxnSpPr>
            <a:stCxn id="74" idx="2"/>
            <a:endCxn id="75" idx="0"/>
          </p:cNvCxnSpPr>
          <p:nvPr/>
        </p:nvCxnSpPr>
        <p:spPr>
          <a:xfrm>
            <a:off x="1908720" y="5442840"/>
            <a:ext cx="360" cy="3204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lIns="90000" rIns="90000" tIns="45000" bIns="45000" anchor="ctr"/>
          <a:p>
            <a:pPr algn="ctr"/>
            <a:r>
              <a:rPr b="1" lang="en-US" sz="1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  <p:sp>
        <p:nvSpPr>
          <p:cNvPr id="83" name="CustomShape 15"/>
          <p:cNvSpPr/>
          <p:nvPr/>
        </p:nvSpPr>
        <p:spPr>
          <a:xfrm>
            <a:off x="4109760" y="3410640"/>
            <a:ext cx="2537280" cy="54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83ca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 matched?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16"/>
          <p:cNvSpPr/>
          <p:nvPr/>
        </p:nvSpPr>
        <p:spPr>
          <a:xfrm>
            <a:off x="3931920" y="4345560"/>
            <a:ext cx="2697480" cy="77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#ifdef LEVEL 3 || LEVEL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(Level 3 or 4 enabled)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17"/>
          <p:cNvSpPr/>
          <p:nvPr/>
        </p:nvSpPr>
        <p:spPr>
          <a:xfrm>
            <a:off x="4046400" y="6174360"/>
            <a:ext cx="2537280" cy="54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83ca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 in bitmap 1?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18"/>
          <p:cNvSpPr/>
          <p:nvPr/>
        </p:nvSpPr>
        <p:spPr>
          <a:xfrm>
            <a:off x="4069080" y="7043040"/>
            <a:ext cx="2537280" cy="54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83ca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 matched?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9"/>
          <p:cNvSpPr/>
          <p:nvPr/>
        </p:nvSpPr>
        <p:spPr>
          <a:xfrm>
            <a:off x="3977640" y="7866000"/>
            <a:ext cx="2697480" cy="59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#ifdef LEVEL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(Level 3 or 4 enabled)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0"/>
          <p:cNvSpPr/>
          <p:nvPr/>
        </p:nvSpPr>
        <p:spPr>
          <a:xfrm>
            <a:off x="4092120" y="9466200"/>
            <a:ext cx="2537280" cy="54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83ca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 in bitmap 1?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1"/>
          <p:cNvSpPr/>
          <p:nvPr/>
        </p:nvSpPr>
        <p:spPr>
          <a:xfrm>
            <a:off x="4092120" y="10334880"/>
            <a:ext cx="2537280" cy="54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83ca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 matched?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90" name="Line 22"/>
          <p:cNvCxnSpPr>
            <a:stCxn id="76" idx="2"/>
            <a:endCxn id="83" idx="0"/>
          </p:cNvCxnSpPr>
          <p:nvPr/>
        </p:nvCxnSpPr>
        <p:spPr>
          <a:xfrm flipH="1">
            <a:off x="5378400" y="3065400"/>
            <a:ext cx="28440" cy="3456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lIns="90000" rIns="90000" tIns="45000" bIns="45000" anchor="ctr"/>
          <a:p>
            <a:pPr algn="ctr"/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  <p:cxnSp>
        <p:nvCxnSpPr>
          <p:cNvPr id="91" name="Line 23"/>
          <p:cNvCxnSpPr>
            <a:stCxn id="85" idx="2"/>
            <a:endCxn id="86" idx="0"/>
          </p:cNvCxnSpPr>
          <p:nvPr/>
        </p:nvCxnSpPr>
        <p:spPr>
          <a:xfrm>
            <a:off x="5315040" y="6723000"/>
            <a:ext cx="23040" cy="3204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lIns="90000" rIns="90000" tIns="45000" bIns="45000" anchor="ctr"/>
          <a:p>
            <a:pPr algn="ctr"/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  <p:cxnSp>
        <p:nvCxnSpPr>
          <p:cNvPr id="92" name="Line 24"/>
          <p:cNvCxnSpPr>
            <a:stCxn id="88" idx="2"/>
            <a:endCxn id="89" idx="0"/>
          </p:cNvCxnSpPr>
          <p:nvPr/>
        </p:nvCxnSpPr>
        <p:spPr>
          <a:xfrm>
            <a:off x="5360760" y="10014840"/>
            <a:ext cx="360" cy="3204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lIns="90000" rIns="90000" tIns="45000" bIns="45000" anchor="ctr"/>
          <a:p>
            <a:pPr algn="ctr"/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  <p:sp>
        <p:nvSpPr>
          <p:cNvPr id="93" name="CustomShape 25"/>
          <p:cNvSpPr/>
          <p:nvPr/>
        </p:nvSpPr>
        <p:spPr>
          <a:xfrm>
            <a:off x="4754880" y="1556640"/>
            <a:ext cx="1280160" cy="685800"/>
          </a:xfrm>
          <a:custGeom>
            <a:avLst/>
            <a:gdLst/>
            <a:ahLst/>
            <a:rect l="0" t="0" r="r" b="b"/>
            <a:pathLst>
              <a:path w="3558" h="1907">
                <a:moveTo>
                  <a:pt x="889" y="0"/>
                </a:moveTo>
                <a:lnTo>
                  <a:pt x="2667" y="0"/>
                </a:lnTo>
                <a:lnTo>
                  <a:pt x="3557" y="953"/>
                </a:lnTo>
                <a:lnTo>
                  <a:pt x="2667" y="1906"/>
                </a:lnTo>
                <a:lnTo>
                  <a:pt x="889" y="1906"/>
                </a:lnTo>
                <a:lnTo>
                  <a:pt x="0" y="953"/>
                </a:lnTo>
                <a:lnTo>
                  <a:pt x="889" y="0"/>
                </a:lnTo>
              </a:path>
            </a:pathLst>
          </a:custGeom>
          <a:solidFill>
            <a:srgbClr val="dd481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srcMac,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dstMac, vlanID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94" name="Line 26"/>
          <p:cNvCxnSpPr>
            <a:stCxn id="75" idx="2"/>
            <a:endCxn id="93" idx="0"/>
          </p:cNvCxnSpPr>
          <p:nvPr/>
        </p:nvCxnSpPr>
        <p:spPr>
          <a:xfrm flipV="1">
            <a:off x="1908720" y="1556640"/>
            <a:ext cx="3486600" cy="458064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95" name="Line 27"/>
          <p:cNvCxnSpPr>
            <a:stCxn id="93" idx="2"/>
            <a:endCxn id="76" idx="0"/>
          </p:cNvCxnSpPr>
          <p:nvPr/>
        </p:nvCxnSpPr>
        <p:spPr>
          <a:xfrm>
            <a:off x="5394960" y="2242440"/>
            <a:ext cx="11880" cy="27468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96" name="Line 28"/>
          <p:cNvCxnSpPr>
            <a:stCxn id="83" idx="2"/>
            <a:endCxn id="93" idx="1"/>
          </p:cNvCxnSpPr>
          <p:nvPr/>
        </p:nvCxnSpPr>
        <p:spPr>
          <a:xfrm flipH="1" flipV="1">
            <a:off x="4754880" y="1899720"/>
            <a:ext cx="623880" cy="20599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lIns="90000" rIns="90000" tIns="45000" bIns="4500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  <p:cxnSp>
        <p:nvCxnSpPr>
          <p:cNvPr id="97" name="Line 29"/>
          <p:cNvCxnSpPr>
            <a:stCxn id="93" idx="3"/>
            <a:endCxn id="84" idx="3"/>
          </p:cNvCxnSpPr>
          <p:nvPr/>
        </p:nvCxnSpPr>
        <p:spPr>
          <a:xfrm>
            <a:off x="6035040" y="1899720"/>
            <a:ext cx="594720" cy="283608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98" name="CustomShape 30"/>
          <p:cNvSpPr/>
          <p:nvPr/>
        </p:nvSpPr>
        <p:spPr>
          <a:xfrm>
            <a:off x="4663440" y="5442840"/>
            <a:ext cx="1280160" cy="457200"/>
          </a:xfrm>
          <a:custGeom>
            <a:avLst/>
            <a:gdLst/>
            <a:ahLst/>
            <a:rect l="0" t="0" r="r" b="b"/>
            <a:pathLst>
              <a:path w="3558" h="1272">
                <a:moveTo>
                  <a:pt x="889" y="0"/>
                </a:moveTo>
                <a:lnTo>
                  <a:pt x="2667" y="0"/>
                </a:lnTo>
                <a:lnTo>
                  <a:pt x="3557" y="635"/>
                </a:lnTo>
                <a:lnTo>
                  <a:pt x="2667" y="1271"/>
                </a:lnTo>
                <a:lnTo>
                  <a:pt x="889" y="1271"/>
                </a:lnTo>
                <a:lnTo>
                  <a:pt x="0" y="635"/>
                </a:lnTo>
                <a:lnTo>
                  <a:pt x="889" y="0"/>
                </a:lnTo>
              </a:path>
            </a:pathLst>
          </a:custGeom>
          <a:solidFill>
            <a:srgbClr val="dd481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srcIP, dstIP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99" name="Line 31"/>
          <p:cNvCxnSpPr>
            <a:stCxn id="84" idx="2"/>
            <a:endCxn id="98" idx="0"/>
          </p:cNvCxnSpPr>
          <p:nvPr/>
        </p:nvCxnSpPr>
        <p:spPr>
          <a:xfrm>
            <a:off x="5280840" y="5124960"/>
            <a:ext cx="23040" cy="31824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lIns="90000" rIns="90000" tIns="45000" bIns="45000" anchor="ctr"/>
          <a:p>
            <a:pPr algn="ctr"/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  <p:cxnSp>
        <p:nvCxnSpPr>
          <p:cNvPr id="100" name="Line 32"/>
          <p:cNvCxnSpPr>
            <a:stCxn id="98" idx="2"/>
            <a:endCxn id="85" idx="0"/>
          </p:cNvCxnSpPr>
          <p:nvPr/>
        </p:nvCxnSpPr>
        <p:spPr>
          <a:xfrm>
            <a:off x="5303520" y="5900040"/>
            <a:ext cx="11880" cy="27468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1" name="Line 33"/>
          <p:cNvCxnSpPr>
            <a:stCxn id="86" idx="1"/>
            <a:endCxn id="98" idx="1"/>
          </p:cNvCxnSpPr>
          <p:nvPr/>
        </p:nvCxnSpPr>
        <p:spPr>
          <a:xfrm flipV="1">
            <a:off x="4069080" y="5671440"/>
            <a:ext cx="594720" cy="164628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02" name="CustomShape 34"/>
          <p:cNvSpPr/>
          <p:nvPr/>
        </p:nvSpPr>
        <p:spPr>
          <a:xfrm>
            <a:off x="4206240" y="8734680"/>
            <a:ext cx="2286000" cy="457200"/>
          </a:xfrm>
          <a:custGeom>
            <a:avLst/>
            <a:gdLst/>
            <a:ahLst/>
            <a:rect l="0" t="0" r="r" b="b"/>
            <a:pathLst>
              <a:path w="6352" h="1272">
                <a:moveTo>
                  <a:pt x="1587" y="0"/>
                </a:moveTo>
                <a:lnTo>
                  <a:pt x="4763" y="0"/>
                </a:lnTo>
                <a:lnTo>
                  <a:pt x="6351" y="635"/>
                </a:lnTo>
                <a:lnTo>
                  <a:pt x="4763" y="1271"/>
                </a:lnTo>
                <a:lnTo>
                  <a:pt x="1587" y="1271"/>
                </a:lnTo>
                <a:lnTo>
                  <a:pt x="0" y="635"/>
                </a:lnTo>
                <a:lnTo>
                  <a:pt x="1587" y="0"/>
                </a:lnTo>
              </a:path>
            </a:pathLst>
          </a:custGeom>
          <a:solidFill>
            <a:srgbClr val="dd481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lvl4Proto, lvl4 ports,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03" name="Line 35"/>
          <p:cNvCxnSpPr>
            <a:stCxn id="98" idx="3"/>
            <a:endCxn id="87" idx="3"/>
          </p:cNvCxnSpPr>
          <p:nvPr/>
        </p:nvCxnSpPr>
        <p:spPr>
          <a:xfrm>
            <a:off x="5943600" y="5671440"/>
            <a:ext cx="731880" cy="2493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4" name="Line 36"/>
          <p:cNvCxnSpPr>
            <a:stCxn id="87" idx="2"/>
            <a:endCxn id="102" idx="0"/>
          </p:cNvCxnSpPr>
          <p:nvPr/>
        </p:nvCxnSpPr>
        <p:spPr>
          <a:xfrm>
            <a:off x="5326560" y="8462520"/>
            <a:ext cx="23040" cy="2725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lIns="90000" rIns="90000" tIns="45000" bIns="45000" anchor="ctr"/>
          <a:p>
            <a:pPr algn="ctr"/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  <p:cxnSp>
        <p:nvCxnSpPr>
          <p:cNvPr id="105" name="Line 37"/>
          <p:cNvCxnSpPr>
            <a:stCxn id="102" idx="2"/>
            <a:endCxn id="88" idx="0"/>
          </p:cNvCxnSpPr>
          <p:nvPr/>
        </p:nvCxnSpPr>
        <p:spPr>
          <a:xfrm>
            <a:off x="5349240" y="9191880"/>
            <a:ext cx="11880" cy="27468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6" name="Line 38"/>
          <p:cNvCxnSpPr>
            <a:stCxn id="89" idx="1"/>
            <a:endCxn id="87" idx="1"/>
          </p:cNvCxnSpPr>
          <p:nvPr/>
        </p:nvCxnSpPr>
        <p:spPr>
          <a:xfrm flipH="1" flipV="1">
            <a:off x="3977640" y="8164440"/>
            <a:ext cx="114840" cy="24451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07" name="CustomShape 39"/>
          <p:cNvSpPr/>
          <p:nvPr/>
        </p:nvSpPr>
        <p:spPr>
          <a:xfrm>
            <a:off x="1508760" y="6997320"/>
            <a:ext cx="594360" cy="59436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0"/>
          <p:cNvSpPr/>
          <p:nvPr/>
        </p:nvSpPr>
        <p:spPr>
          <a:xfrm>
            <a:off x="3291840" y="7545960"/>
            <a:ext cx="457200" cy="32004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41"/>
          <p:cNvSpPr/>
          <p:nvPr/>
        </p:nvSpPr>
        <p:spPr>
          <a:xfrm>
            <a:off x="2834640" y="10563480"/>
            <a:ext cx="457200" cy="32004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2"/>
          <p:cNvSpPr/>
          <p:nvPr/>
        </p:nvSpPr>
        <p:spPr>
          <a:xfrm>
            <a:off x="5989320" y="4071240"/>
            <a:ext cx="411480" cy="32004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11" name="Line 43"/>
          <p:cNvCxnSpPr>
            <a:stCxn id="83" idx="3"/>
            <a:endCxn id="110" idx="1"/>
          </p:cNvCxnSpPr>
          <p:nvPr/>
        </p:nvCxnSpPr>
        <p:spPr>
          <a:xfrm flipH="1">
            <a:off x="6049440" y="3684960"/>
            <a:ext cx="597960" cy="43344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lIns="90000" rIns="90000" tIns="45000" bIns="45000" anchor="ctr"/>
          <a:p>
            <a:pPr algn="ctr"/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  <p:cxnSp>
        <p:nvCxnSpPr>
          <p:cNvPr id="112" name="Line 44"/>
          <p:cNvCxnSpPr>
            <a:stCxn id="86" idx="2"/>
            <a:endCxn id="108" idx="7"/>
          </p:cNvCxnSpPr>
          <p:nvPr/>
        </p:nvCxnSpPr>
        <p:spPr>
          <a:xfrm flipH="1">
            <a:off x="3682080" y="7591680"/>
            <a:ext cx="1656000" cy="144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lIns="90000" rIns="90000" tIns="45000" bIns="45000" anchor="ctr"/>
          <a:p>
            <a:pPr algn="ctr"/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  <p:cxnSp>
        <p:nvCxnSpPr>
          <p:cNvPr id="113" name="Line 45"/>
          <p:cNvCxnSpPr>
            <a:stCxn id="89" idx="2"/>
            <a:endCxn id="109" idx="6"/>
          </p:cNvCxnSpPr>
          <p:nvPr/>
        </p:nvCxnSpPr>
        <p:spPr>
          <a:xfrm flipH="1" flipV="1">
            <a:off x="3291840" y="10723320"/>
            <a:ext cx="2069280" cy="1605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lIns="90000" rIns="90000" tIns="45000" bIns="45000" anchor="ctr"/>
          <a:p>
            <a:pPr algn="ctr"/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  <p:sp>
        <p:nvSpPr>
          <p:cNvPr id="114" name="CustomShape 46"/>
          <p:cNvSpPr/>
          <p:nvPr/>
        </p:nvSpPr>
        <p:spPr>
          <a:xfrm>
            <a:off x="960120" y="7957440"/>
            <a:ext cx="1691640" cy="374040"/>
          </a:xfrm>
          <a:prstGeom prst="rect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Packet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15" name="Line 47"/>
          <p:cNvCxnSpPr>
            <a:stCxn id="107" idx="4"/>
            <a:endCxn id="114" idx="0"/>
          </p:cNvCxnSpPr>
          <p:nvPr/>
        </p:nvCxnSpPr>
        <p:spPr>
          <a:xfrm flipH="1">
            <a:off x="1805760" y="7591680"/>
            <a:ext cx="720" cy="3661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16" name="CustomShape 48"/>
          <p:cNvSpPr/>
          <p:nvPr/>
        </p:nvSpPr>
        <p:spPr>
          <a:xfrm>
            <a:off x="1508760" y="8634960"/>
            <a:ext cx="594360" cy="59436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9"/>
          <p:cNvSpPr/>
          <p:nvPr/>
        </p:nvSpPr>
        <p:spPr>
          <a:xfrm>
            <a:off x="960120" y="9595080"/>
            <a:ext cx="1691640" cy="374040"/>
          </a:xfrm>
          <a:prstGeom prst="rect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Take 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18" name="Line 50"/>
          <p:cNvCxnSpPr>
            <a:stCxn id="116" idx="4"/>
            <a:endCxn id="117" idx="0"/>
          </p:cNvCxnSpPr>
          <p:nvPr/>
        </p:nvCxnSpPr>
        <p:spPr>
          <a:xfrm flipH="1">
            <a:off x="1805760" y="9229320"/>
            <a:ext cx="720" cy="3661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19" name="CustomShape 51"/>
          <p:cNvSpPr/>
          <p:nvPr/>
        </p:nvSpPr>
        <p:spPr>
          <a:xfrm>
            <a:off x="6720840" y="8460360"/>
            <a:ext cx="457200" cy="32004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Line 52"/>
          <p:cNvSpPr/>
          <p:nvPr/>
        </p:nvSpPr>
        <p:spPr>
          <a:xfrm>
            <a:off x="5943600" y="8323200"/>
            <a:ext cx="868680" cy="2286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53"/>
          <p:cNvSpPr/>
          <p:nvPr/>
        </p:nvSpPr>
        <p:spPr>
          <a:xfrm>
            <a:off x="6492240" y="5031360"/>
            <a:ext cx="457200" cy="32004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Line 54"/>
          <p:cNvSpPr/>
          <p:nvPr/>
        </p:nvSpPr>
        <p:spPr>
          <a:xfrm>
            <a:off x="5897880" y="4939920"/>
            <a:ext cx="685800" cy="182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2017-09-11T12:22:41Z</dcterms:created>
  <dc:creator/>
  <dc:description/>
  <dc:language>en-US</dc:language>
  <cp:lastModifiedBy/>
  <dcterms:modified xsi:type="dcterms:W3CDTF">2017-09-11T12:31:11Z</dcterms:modified>
  <cp:revision>1</cp:revision>
  <dc:subject/>
  <dc:title/>
</cp:coreProperties>
</file>