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5" r:id="rId4"/>
    <p:sldId id="273" r:id="rId5"/>
    <p:sldId id="303" r:id="rId6"/>
    <p:sldId id="30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83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F94F9-C276-D6AA-AADD-E54298B0A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7A4FF0-D20C-EBCD-0585-D5AFEF0A8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70F883-B9B3-D094-8698-FD498E82D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BA14-5CC9-4782-B4A6-D60A6813D2C4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F72AF0-0580-86B1-AAFB-FE17A408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FC622F-61BD-B3FF-FDB7-5CC8F1FC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A7D1-4CCD-4F93-BADC-B879168B29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69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89018-3CF4-9EF4-0F80-1EDDECFE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36C928-2A40-8DDE-0BA4-18A384880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5B35A6-C7DF-DDDE-C4DD-B4EEB8DC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BA14-5CC9-4782-B4A6-D60A6813D2C4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3CCAF-20F9-39BA-2818-02426551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C3A4D-2F17-BF4F-07CF-305D5F3D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A7D1-4CCD-4F93-BADC-B879168B29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03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6A9168-7E9A-5BA4-9EBA-F3E5BE8AA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096203-A826-BC7F-1839-573E88B70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95427-3121-1109-D9B6-95F7201D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BA14-5CC9-4782-B4A6-D60A6813D2C4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837ABB-A0B0-3FFA-D7C2-77BF3498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14D74-9060-1213-4A00-7F029852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A7D1-4CCD-4F93-BADC-B879168B29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89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C65AF-D02C-68B5-A398-51C7B82D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CED3F-DB02-9825-00B3-D01613E7D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134A40-DAD6-66B4-C887-A2862C1D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BA14-5CC9-4782-B4A6-D60A6813D2C4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D0379-30C9-FD7E-C5C7-66054F278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B1B716-6DC1-E987-A24E-5F4340CEA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A7D1-4CCD-4F93-BADC-B879168B29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60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84511-4C58-01D3-767B-C1E4D2C9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6E4DF4-643E-15BE-A712-21BDBD7EF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E6FD2-A92A-41A9-956E-D587EC83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BA14-5CC9-4782-B4A6-D60A6813D2C4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319AF1-AADB-D3D4-AE35-3D943FD4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33EBE7-CEA0-CA49-A68B-602179B1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A7D1-4CCD-4F93-BADC-B879168B29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92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2B093-8AC4-8ABA-F4D9-77D6546A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33A3A-70F9-F5A2-F92D-ACBFBF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1ACD46-3479-59DD-6005-F3590374C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6C0FE3-24B2-3DEC-3BEF-66329FA02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BA14-5CC9-4782-B4A6-D60A6813D2C4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44AD01-0865-9327-7152-645BAEBE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583481-6FBE-DDF2-9BAB-F248277C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A7D1-4CCD-4F93-BADC-B879168B29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90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DD4E9-8109-3C31-C555-F43AE01C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71106A-64D9-963E-DE03-B5012EF74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03C762-931E-7269-8309-467BD9E26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BA9344-303F-09A7-59CD-ADA8999A1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8165A0-8D2D-D61D-A073-0EBB87F4B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F86543-3F12-43BD-15EB-0DA5E13EC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BA14-5CC9-4782-B4A6-D60A6813D2C4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AC1496-73BC-8F21-6C9C-F469C73A4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B47362-DDDC-9EAC-DEA4-8435B153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A7D1-4CCD-4F93-BADC-B879168B29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42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8C071-CEB1-017D-AB1C-75F15C9D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46109E-AFD4-B9CD-1D71-8F099B35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BA14-5CC9-4782-B4A6-D60A6813D2C4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F118EE-4E3C-16C2-4FF2-054756AB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936B78-45EE-2D1A-D35D-58D0D07D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A7D1-4CCD-4F93-BADC-B879168B29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C277B1-C1C9-DCF1-FD51-CA380A83A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BA14-5CC9-4782-B4A6-D60A6813D2C4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FFE1E6-58A6-CD86-66FC-87A4E86B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EE8132-23A1-8CF2-3FFE-F003A941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A7D1-4CCD-4F93-BADC-B879168B29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05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A1A67-4A76-ABF7-33F2-57993485C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73EF44-52AC-2A2B-05CC-B039D74B3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CDE58D-BFA6-7FAA-EF76-1B5388BC8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A268F2-629B-93E8-1AC7-21ED8208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BA14-5CC9-4782-B4A6-D60A6813D2C4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CF4A68-FD53-8B5E-BEE9-727A2E88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0562B0-51C5-946A-3BAA-1D4559E5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A7D1-4CCD-4F93-BADC-B879168B29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18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CD57F-8036-3BAD-5F2A-FAF674EEF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93EDAE-9012-5B1C-9206-81D709AB4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B89EB2-E29E-2822-359D-938AE661B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4FC25D-A043-13C2-61D5-424A268C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BA14-5CC9-4782-B4A6-D60A6813D2C4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E15D99-A437-C7E9-4F82-B7E2567A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D80326-148D-6EC1-F0DA-FAE3765F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A7D1-4CCD-4F93-BADC-B879168B29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34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E57B73-6BB1-83F8-C63A-D923876B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2C6046-D44B-FB9C-CEFE-87790DA8F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78641-A498-0E0F-AA41-535F2E2B8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7FBA14-5CC9-4782-B4A6-D60A6813D2C4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E38952-67C9-733D-A004-A95E9AEB1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1F423D-7018-F3CC-912E-1465251A5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6BA7D1-4CCD-4F93-BADC-B879168B29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27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3B45A-FDDD-B7FA-D624-DD8326110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b="1" dirty="0" err="1"/>
              <a:t>Medical_Pretrain</a:t>
            </a:r>
            <a:r>
              <a:rPr lang="en-US" altLang="zh-TW" sz="4000" b="1" dirty="0"/>
              <a:t>: Mask-based Self-Supervised Pretraining for Image Anomaly Detection</a:t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D80F51-0AB6-999D-249F-2ED9336FB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使用說明</a:t>
            </a:r>
          </a:p>
        </p:txBody>
      </p:sp>
    </p:spTree>
    <p:extLst>
      <p:ext uri="{BB962C8B-B14F-4D97-AF65-F5344CB8AC3E}">
        <p14:creationId xmlns:p14="http://schemas.microsoft.com/office/powerpoint/2010/main" val="893639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2F70A-CA41-0DBA-D1AC-E375E34F9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23DD29F-EC82-A948-858A-FF60A19B8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98" y="584775"/>
            <a:ext cx="10602805" cy="596348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F91C8B6-5F02-0296-84AE-61EB0AFC350F}"/>
              </a:ext>
            </a:extLst>
          </p:cNvPr>
          <p:cNvSpPr txBox="1"/>
          <p:nvPr/>
        </p:nvSpPr>
        <p:spPr>
          <a:xfrm>
            <a:off x="2017028" y="990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20BE93-1F34-7FE7-C853-95C2630703DE}"/>
              </a:ext>
            </a:extLst>
          </p:cNvPr>
          <p:cNvSpPr/>
          <p:nvPr/>
        </p:nvSpPr>
        <p:spPr>
          <a:xfrm>
            <a:off x="794597" y="1169550"/>
            <a:ext cx="68322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3DA1FDD-910F-7B6C-1C01-C80A6D02BF8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136208" y="1538882"/>
            <a:ext cx="0" cy="5433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AF18D4D-2B34-5ED4-ED23-479420D561AF}"/>
              </a:ext>
            </a:extLst>
          </p:cNvPr>
          <p:cNvSpPr txBox="1"/>
          <p:nvPr/>
        </p:nvSpPr>
        <p:spPr>
          <a:xfrm>
            <a:off x="1136207" y="190327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已啟動虛擬環境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90C957-B530-683B-AB16-2AC553042F40}"/>
              </a:ext>
            </a:extLst>
          </p:cNvPr>
          <p:cNvSpPr txBox="1"/>
          <p:nvPr/>
        </p:nvSpPr>
        <p:spPr>
          <a:xfrm>
            <a:off x="0" y="0"/>
            <a:ext cx="3066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安裝說明 步驟</a:t>
            </a:r>
            <a:r>
              <a:rPr lang="en-US" altLang="zh-TW" sz="3200" dirty="0"/>
              <a:t>4.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04923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29842-C1D3-58B2-3C4B-27246CECB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DD7178B-9BF5-678C-D79A-A17244E60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71" y="584775"/>
            <a:ext cx="10621857" cy="595395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177CF9E-C88B-C4EA-6D84-586C26BE6401}"/>
              </a:ext>
            </a:extLst>
          </p:cNvPr>
          <p:cNvSpPr/>
          <p:nvPr/>
        </p:nvSpPr>
        <p:spPr>
          <a:xfrm>
            <a:off x="7010669" y="1209161"/>
            <a:ext cx="1468312" cy="2309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5E33EEE-F7F7-60DF-5F58-2B00669BA1C8}"/>
              </a:ext>
            </a:extLst>
          </p:cNvPr>
          <p:cNvCxnSpPr>
            <a:cxnSpLocks/>
          </p:cNvCxnSpPr>
          <p:nvPr/>
        </p:nvCxnSpPr>
        <p:spPr>
          <a:xfrm>
            <a:off x="8368416" y="1440071"/>
            <a:ext cx="0" cy="5433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A85842F-B561-78B7-DA5C-84A366C81FC0}"/>
              </a:ext>
            </a:extLst>
          </p:cNvPr>
          <p:cNvSpPr txBox="1"/>
          <p:nvPr/>
        </p:nvSpPr>
        <p:spPr>
          <a:xfrm>
            <a:off x="7578734" y="198341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安裝專案及依賴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EC7144-046F-EB76-9AAC-7351B150A8AE}"/>
              </a:ext>
            </a:extLst>
          </p:cNvPr>
          <p:cNvSpPr txBox="1"/>
          <p:nvPr/>
        </p:nvSpPr>
        <p:spPr>
          <a:xfrm>
            <a:off x="0" y="0"/>
            <a:ext cx="3066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安裝說明 步驟</a:t>
            </a:r>
            <a:r>
              <a:rPr lang="en-US" altLang="zh-TW" sz="3200" dirty="0"/>
              <a:t>5.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2509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E9BE4-B012-7C06-D530-0E7871BFD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903604F-8EA4-2667-858A-589F166C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61" y="584775"/>
            <a:ext cx="10593278" cy="598253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F4507F7-DE16-D883-C1C5-28AC3306541B}"/>
              </a:ext>
            </a:extLst>
          </p:cNvPr>
          <p:cNvSpPr/>
          <p:nvPr/>
        </p:nvSpPr>
        <p:spPr>
          <a:xfrm>
            <a:off x="799361" y="3733740"/>
            <a:ext cx="4114384" cy="2309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9E25C89-918A-C5F9-0854-8BB46F70595D}"/>
              </a:ext>
            </a:extLst>
          </p:cNvPr>
          <p:cNvCxnSpPr/>
          <p:nvPr/>
        </p:nvCxnSpPr>
        <p:spPr>
          <a:xfrm>
            <a:off x="4913745" y="3869916"/>
            <a:ext cx="145909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0CB0ED9F-0239-347E-E4D9-2FF585A98A75}"/>
              </a:ext>
            </a:extLst>
          </p:cNvPr>
          <p:cNvSpPr txBox="1"/>
          <p:nvPr/>
        </p:nvSpPr>
        <p:spPr>
          <a:xfrm>
            <a:off x="6372840" y="35760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成功安裝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9AFBBB-270D-39F6-732E-9A1B521CAAF8}"/>
              </a:ext>
            </a:extLst>
          </p:cNvPr>
          <p:cNvSpPr txBox="1"/>
          <p:nvPr/>
        </p:nvSpPr>
        <p:spPr>
          <a:xfrm>
            <a:off x="0" y="0"/>
            <a:ext cx="3066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安裝說明 步驟</a:t>
            </a:r>
            <a:r>
              <a:rPr lang="en-US" altLang="zh-TW" sz="3200" dirty="0"/>
              <a:t>6.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14704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AA722-54FF-7625-ED60-A13EF5259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501CCA8-EE3E-AEDB-EDBF-51B3B4A6A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50" y="584775"/>
            <a:ext cx="10564699" cy="595395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460D921-99E1-2F63-C1DF-3E96642893BF}"/>
              </a:ext>
            </a:extLst>
          </p:cNvPr>
          <p:cNvSpPr/>
          <p:nvPr/>
        </p:nvSpPr>
        <p:spPr>
          <a:xfrm>
            <a:off x="7098561" y="5510604"/>
            <a:ext cx="1084857" cy="2309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62A6E04-1E5A-0431-BF90-5071D7FC8AE9}"/>
              </a:ext>
            </a:extLst>
          </p:cNvPr>
          <p:cNvCxnSpPr/>
          <p:nvPr/>
        </p:nvCxnSpPr>
        <p:spPr>
          <a:xfrm>
            <a:off x="8183418" y="5603218"/>
            <a:ext cx="145909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FADEF43D-676B-6113-8D35-975D8E49AC09}"/>
              </a:ext>
            </a:extLst>
          </p:cNvPr>
          <p:cNvSpPr txBox="1"/>
          <p:nvPr/>
        </p:nvSpPr>
        <p:spPr>
          <a:xfrm>
            <a:off x="9642513" y="5372182"/>
            <a:ext cx="136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登入</a:t>
            </a:r>
            <a:r>
              <a:rPr lang="en-US" altLang="zh-TW" dirty="0" err="1">
                <a:solidFill>
                  <a:srgbClr val="FF0000"/>
                </a:solidFill>
              </a:rPr>
              <a:t>WandB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61B381-398F-69A6-A813-BC8EEB1FD377}"/>
              </a:ext>
            </a:extLst>
          </p:cNvPr>
          <p:cNvSpPr/>
          <p:nvPr/>
        </p:nvSpPr>
        <p:spPr>
          <a:xfrm>
            <a:off x="813650" y="5764173"/>
            <a:ext cx="10436241" cy="369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8B3307E-C1B1-1072-AE1D-AA9CCB165896}"/>
              </a:ext>
            </a:extLst>
          </p:cNvPr>
          <p:cNvCxnSpPr>
            <a:cxnSpLocks/>
          </p:cNvCxnSpPr>
          <p:nvPr/>
        </p:nvCxnSpPr>
        <p:spPr>
          <a:xfrm>
            <a:off x="8183418" y="6133504"/>
            <a:ext cx="0" cy="5433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BA6D4E0-5F80-A415-8AAE-1E2B4FF09B4F}"/>
              </a:ext>
            </a:extLst>
          </p:cNvPr>
          <p:cNvSpPr txBox="1"/>
          <p:nvPr/>
        </p:nvSpPr>
        <p:spPr>
          <a:xfrm>
            <a:off x="8183418" y="6518922"/>
            <a:ext cx="182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成功登入</a:t>
            </a:r>
            <a:r>
              <a:rPr lang="en-US" altLang="zh-TW" dirty="0" err="1">
                <a:solidFill>
                  <a:srgbClr val="FF0000"/>
                </a:solidFill>
              </a:rPr>
              <a:t>WandB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6C4688-F03C-72CE-012C-21087C8FCC2E}"/>
              </a:ext>
            </a:extLst>
          </p:cNvPr>
          <p:cNvSpPr txBox="1"/>
          <p:nvPr/>
        </p:nvSpPr>
        <p:spPr>
          <a:xfrm>
            <a:off x="0" y="0"/>
            <a:ext cx="3421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err="1"/>
              <a:t>WandB</a:t>
            </a:r>
            <a:r>
              <a:rPr lang="en-US" altLang="zh-TW" sz="3200" dirty="0"/>
              <a:t> </a:t>
            </a:r>
            <a:r>
              <a:rPr lang="zh-TW" altLang="en-US" sz="3200" dirty="0"/>
              <a:t>整合</a:t>
            </a:r>
            <a:r>
              <a:rPr lang="en-US" altLang="zh-TW" sz="3200" dirty="0"/>
              <a:t>(</a:t>
            </a:r>
            <a:r>
              <a:rPr lang="zh-TW" altLang="en-US" sz="3200" dirty="0"/>
              <a:t>可選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66434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E2EFE-E995-EE4F-963E-2E6ECB918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925ECF3-5AA8-1623-04EC-5FEEA0445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728" y="1376203"/>
            <a:ext cx="8078327" cy="227679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D63F38D-C7EF-96E6-1314-C6962E81E7C7}"/>
              </a:ext>
            </a:extLst>
          </p:cNvPr>
          <p:cNvSpPr txBox="1"/>
          <p:nvPr/>
        </p:nvSpPr>
        <p:spPr>
          <a:xfrm>
            <a:off x="2361644" y="3851565"/>
            <a:ext cx="74687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由上至下</a:t>
            </a:r>
            <a:br>
              <a:rPr lang="en-US" altLang="zh-TW" dirty="0"/>
            </a:br>
            <a:r>
              <a:rPr lang="zh-TW" altLang="en-US" dirty="0"/>
              <a:t>執行 </a:t>
            </a:r>
            <a:r>
              <a:rPr lang="en-US" altLang="zh-TW" dirty="0"/>
              <a:t>pretrain.py</a:t>
            </a:r>
            <a:br>
              <a:rPr lang="en-US" altLang="zh-TW" dirty="0"/>
            </a:br>
            <a:r>
              <a:rPr lang="zh-TW" altLang="en-US" dirty="0"/>
              <a:t>輸入</a:t>
            </a:r>
            <a:r>
              <a:rPr lang="en-US" altLang="zh-TW" dirty="0"/>
              <a:t>training data </a:t>
            </a:r>
            <a:r>
              <a:rPr lang="zh-TW" altLang="en-US" dirty="0"/>
              <a:t>所在的資料夾位置</a:t>
            </a:r>
            <a:br>
              <a:rPr lang="en-US" altLang="zh-TW" dirty="0"/>
            </a:br>
            <a:r>
              <a:rPr lang="zh-TW" altLang="en-US" dirty="0"/>
              <a:t>輸入你的結果要儲存的資料夾位置</a:t>
            </a:r>
            <a:br>
              <a:rPr lang="en-US" altLang="zh-TW" dirty="0"/>
            </a:br>
            <a:r>
              <a:rPr lang="zh-TW" altLang="en-US" dirty="0"/>
              <a:t>輸入需要使用的模型名稱</a:t>
            </a:r>
            <a:r>
              <a:rPr lang="en-US" altLang="zh-TW" dirty="0"/>
              <a:t>(</a:t>
            </a:r>
            <a:r>
              <a:rPr lang="zh-TW" altLang="en-US" dirty="0"/>
              <a:t>目前只有</a:t>
            </a:r>
            <a:r>
              <a:rPr lang="en-US" altLang="zh-TW" dirty="0"/>
              <a:t>efficientnet_b0</a:t>
            </a:r>
            <a:r>
              <a:rPr lang="zh-TW" altLang="en-US" dirty="0"/>
              <a:t>，預設</a:t>
            </a:r>
            <a:r>
              <a:rPr lang="en-US" altLang="zh-TW" dirty="0"/>
              <a:t>efficientnet_b0)</a:t>
            </a:r>
          </a:p>
          <a:p>
            <a:r>
              <a:rPr lang="zh-TW" altLang="en-US" dirty="0"/>
              <a:t>輸入</a:t>
            </a:r>
            <a:r>
              <a:rPr lang="en-US" altLang="zh-TW" dirty="0"/>
              <a:t>epochs </a:t>
            </a:r>
            <a:r>
              <a:rPr lang="zh-TW" altLang="en-US" dirty="0"/>
              <a:t>數 </a:t>
            </a:r>
            <a:r>
              <a:rPr lang="en-US" altLang="zh-TW" dirty="0"/>
              <a:t>(</a:t>
            </a:r>
            <a:r>
              <a:rPr lang="zh-TW" altLang="en-US" dirty="0"/>
              <a:t>預設</a:t>
            </a:r>
            <a:r>
              <a:rPr lang="en-US" altLang="zh-TW" dirty="0"/>
              <a:t>10)</a:t>
            </a:r>
          </a:p>
          <a:p>
            <a:r>
              <a:rPr lang="zh-TW" altLang="en-US" dirty="0"/>
              <a:t>輸入</a:t>
            </a:r>
            <a:r>
              <a:rPr lang="en-US" altLang="zh-TW" dirty="0"/>
              <a:t>learning rate (</a:t>
            </a:r>
            <a:r>
              <a:rPr lang="zh-TW" altLang="en-US" dirty="0"/>
              <a:t>預設</a:t>
            </a:r>
            <a:r>
              <a:rPr lang="en-US" altLang="zh-TW" dirty="0"/>
              <a:t>0.0001)</a:t>
            </a:r>
          </a:p>
          <a:p>
            <a:r>
              <a:rPr lang="zh-TW" altLang="en-US" dirty="0"/>
              <a:t>輸入</a:t>
            </a:r>
            <a:r>
              <a:rPr lang="en-US" altLang="zh-TW" dirty="0"/>
              <a:t>project</a:t>
            </a:r>
            <a:r>
              <a:rPr lang="zh-TW" altLang="en-US" dirty="0"/>
              <a:t>名稱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FF4DA37-5E72-4711-5749-7B82041213D3}"/>
              </a:ext>
            </a:extLst>
          </p:cNvPr>
          <p:cNvSpPr txBox="1"/>
          <p:nvPr/>
        </p:nvSpPr>
        <p:spPr>
          <a:xfrm>
            <a:off x="0" y="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使用說明</a:t>
            </a:r>
          </a:p>
        </p:txBody>
      </p:sp>
    </p:spTree>
    <p:extLst>
      <p:ext uri="{BB962C8B-B14F-4D97-AF65-F5344CB8AC3E}">
        <p14:creationId xmlns:p14="http://schemas.microsoft.com/office/powerpoint/2010/main" val="36247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785A4BD-48A0-F19D-A973-0298105C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728" y="1997839"/>
            <a:ext cx="9384146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功能特色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自動判斷影像副檔名 (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Monaspace Neon"/>
              </a:rPr>
              <a:t>.png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,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Monaspace Neon"/>
              </a:rPr>
              <a:t>.jpg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,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Monaspace Neon"/>
              </a:rPr>
              <a:t>.jpeg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,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Monaspace Neon"/>
              </a:rPr>
              <a:t>.tiff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)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將影像 resize 成指定大小並存成 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Monaspace Neon"/>
              </a:rPr>
              <a:t>.npy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 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和 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Monaspace Neon"/>
              </a:rPr>
              <a:t>.pkl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支援多種 backbone 模型，預設為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Monaspace Neon"/>
              </a:rPr>
              <a:t>EfficientNet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Mask-based self-supervised pretraining，無需標籤資料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預訓練後可直接用於異常偵測（重建誤差方法）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訓練過程可上傳到 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WandB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 進行可視化監控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96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899D2-59F9-57DB-3C86-179000FC6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3D814AC-5BCE-49E5-93D0-092E5123B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78" y="1771418"/>
            <a:ext cx="8192643" cy="331516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BF8E25A-629B-D4A6-991E-9F52D70882AA}"/>
              </a:ext>
            </a:extLst>
          </p:cNvPr>
          <p:cNvSpPr txBox="1"/>
          <p:nvPr/>
        </p:nvSpPr>
        <p:spPr>
          <a:xfrm>
            <a:off x="0" y="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資料結構</a:t>
            </a:r>
          </a:p>
        </p:txBody>
      </p:sp>
    </p:spTree>
    <p:extLst>
      <p:ext uri="{BB962C8B-B14F-4D97-AF65-F5344CB8AC3E}">
        <p14:creationId xmlns:p14="http://schemas.microsoft.com/office/powerpoint/2010/main" val="34293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CAD62-9454-1330-6550-AA78F5BD4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739B714-53FC-B45C-A7F5-2815D438F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218"/>
            <a:ext cx="12192000" cy="385814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A9FB127-7216-E7F8-F92F-55B7D6C73FA0}"/>
              </a:ext>
            </a:extLst>
          </p:cNvPr>
          <p:cNvSpPr/>
          <p:nvPr/>
        </p:nvSpPr>
        <p:spPr>
          <a:xfrm>
            <a:off x="157017" y="3075708"/>
            <a:ext cx="3011055" cy="3532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350E832-5812-814B-3945-F1E8F5CEFB84}"/>
              </a:ext>
            </a:extLst>
          </p:cNvPr>
          <p:cNvCxnSpPr/>
          <p:nvPr/>
        </p:nvCxnSpPr>
        <p:spPr>
          <a:xfrm>
            <a:off x="3195782" y="3223491"/>
            <a:ext cx="239221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AEEE608-C236-DE90-2393-FF4B8C4FFCB8}"/>
              </a:ext>
            </a:extLst>
          </p:cNvPr>
          <p:cNvSpPr txBox="1"/>
          <p:nvPr/>
        </p:nvSpPr>
        <p:spPr>
          <a:xfrm>
            <a:off x="5724515" y="3038825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CLI</a:t>
            </a:r>
            <a:r>
              <a:rPr lang="zh-TW" altLang="en-US" dirty="0">
                <a:solidFill>
                  <a:srgbClr val="FF0000"/>
                </a:solidFill>
              </a:rPr>
              <a:t> 執行入口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4411F6-D43E-AEDE-C442-375380D5D603}"/>
              </a:ext>
            </a:extLst>
          </p:cNvPr>
          <p:cNvSpPr txBox="1"/>
          <p:nvPr/>
        </p:nvSpPr>
        <p:spPr>
          <a:xfrm>
            <a:off x="0" y="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檔案說明</a:t>
            </a:r>
          </a:p>
        </p:txBody>
      </p:sp>
    </p:spTree>
    <p:extLst>
      <p:ext uri="{BB962C8B-B14F-4D97-AF65-F5344CB8AC3E}">
        <p14:creationId xmlns:p14="http://schemas.microsoft.com/office/powerpoint/2010/main" val="246362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5D560-E73E-E8DD-C0BF-C38373D9A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6BC7041-6756-E240-B752-924675047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218"/>
            <a:ext cx="12192000" cy="3858148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619359A3-81F6-E2F0-934A-B7728AA148FF}"/>
              </a:ext>
            </a:extLst>
          </p:cNvPr>
          <p:cNvGrpSpPr/>
          <p:nvPr/>
        </p:nvGrpSpPr>
        <p:grpSpPr>
          <a:xfrm>
            <a:off x="166253" y="3429000"/>
            <a:ext cx="7964308" cy="390174"/>
            <a:chOff x="157017" y="3038825"/>
            <a:chExt cx="7964308" cy="39017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BCA1C71-A85F-587D-6036-E9F6C20A181E}"/>
                </a:ext>
              </a:extLst>
            </p:cNvPr>
            <p:cNvSpPr/>
            <p:nvPr/>
          </p:nvSpPr>
          <p:spPr>
            <a:xfrm>
              <a:off x="157017" y="3075708"/>
              <a:ext cx="3011055" cy="3532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F685A2A2-EECA-EC73-24E6-177B93F336E3}"/>
                </a:ext>
              </a:extLst>
            </p:cNvPr>
            <p:cNvCxnSpPr/>
            <p:nvPr/>
          </p:nvCxnSpPr>
          <p:spPr>
            <a:xfrm>
              <a:off x="3195782" y="3223491"/>
              <a:ext cx="239221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71A407F-2AEA-565C-479E-4FF3BD5644F8}"/>
                </a:ext>
              </a:extLst>
            </p:cNvPr>
            <p:cNvSpPr txBox="1"/>
            <p:nvPr/>
          </p:nvSpPr>
          <p:spPr>
            <a:xfrm>
              <a:off x="5724515" y="3038825"/>
              <a:ext cx="2396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原始程式碼</a:t>
              </a:r>
              <a:r>
                <a:rPr lang="en-US" altLang="zh-TW" dirty="0">
                  <a:solidFill>
                    <a:srgbClr val="FF0000"/>
                  </a:solidFill>
                </a:rPr>
                <a:t>(</a:t>
              </a:r>
              <a:r>
                <a:rPr lang="zh-TW" altLang="en-US" dirty="0">
                  <a:solidFill>
                    <a:srgbClr val="FF0000"/>
                  </a:solidFill>
                </a:rPr>
                <a:t>主要功能</a:t>
              </a:r>
              <a:r>
                <a:rPr lang="en-US" altLang="zh-TW" dirty="0">
                  <a:solidFill>
                    <a:srgbClr val="FF0000"/>
                  </a:solidFill>
                </a:rPr>
                <a:t>)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B770FA2-0586-88D1-632D-5878A28D3986}"/>
              </a:ext>
            </a:extLst>
          </p:cNvPr>
          <p:cNvSpPr txBox="1"/>
          <p:nvPr/>
        </p:nvSpPr>
        <p:spPr>
          <a:xfrm>
            <a:off x="0" y="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檔案說明</a:t>
            </a:r>
          </a:p>
        </p:txBody>
      </p:sp>
    </p:spTree>
    <p:extLst>
      <p:ext uri="{BB962C8B-B14F-4D97-AF65-F5344CB8AC3E}">
        <p14:creationId xmlns:p14="http://schemas.microsoft.com/office/powerpoint/2010/main" val="184600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5485F-B4B6-EA0B-6138-2C1C222B1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911CD2-DFDF-0E67-E866-7E0D50181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218"/>
            <a:ext cx="12192000" cy="3858148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2F2E306C-0437-CF1A-61A7-F52174445D6B}"/>
              </a:ext>
            </a:extLst>
          </p:cNvPr>
          <p:cNvGrpSpPr/>
          <p:nvPr/>
        </p:nvGrpSpPr>
        <p:grpSpPr>
          <a:xfrm>
            <a:off x="184726" y="4472709"/>
            <a:ext cx="7137158" cy="390174"/>
            <a:chOff x="157017" y="3038825"/>
            <a:chExt cx="7137158" cy="39017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4C1B480-D48B-CFB7-D7D3-37D4C82A0989}"/>
                </a:ext>
              </a:extLst>
            </p:cNvPr>
            <p:cNvSpPr/>
            <p:nvPr/>
          </p:nvSpPr>
          <p:spPr>
            <a:xfrm>
              <a:off x="157017" y="3075708"/>
              <a:ext cx="3011055" cy="3532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52A4D487-2FB3-61C3-B0CE-DA434AB3B030}"/>
                </a:ext>
              </a:extLst>
            </p:cNvPr>
            <p:cNvCxnSpPr/>
            <p:nvPr/>
          </p:nvCxnSpPr>
          <p:spPr>
            <a:xfrm>
              <a:off x="3195782" y="3223491"/>
              <a:ext cx="239221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60AA77D-EAF9-150D-52BD-669121E73191}"/>
                </a:ext>
              </a:extLst>
            </p:cNvPr>
            <p:cNvSpPr txBox="1"/>
            <p:nvPr/>
          </p:nvSpPr>
          <p:spPr>
            <a:xfrm>
              <a:off x="5724515" y="303882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專案依賴管理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2D22039-049C-3F3D-3881-50203B455669}"/>
              </a:ext>
            </a:extLst>
          </p:cNvPr>
          <p:cNvSpPr txBox="1"/>
          <p:nvPr/>
        </p:nvSpPr>
        <p:spPr>
          <a:xfrm>
            <a:off x="0" y="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檔案說明</a:t>
            </a:r>
          </a:p>
        </p:txBody>
      </p:sp>
    </p:spTree>
    <p:extLst>
      <p:ext uri="{BB962C8B-B14F-4D97-AF65-F5344CB8AC3E}">
        <p14:creationId xmlns:p14="http://schemas.microsoft.com/office/powerpoint/2010/main" val="429117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F3423-EB02-F6C5-3364-2A0CFB6DF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7807339-45A6-A80D-EE89-89DDFBB72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8" y="866417"/>
            <a:ext cx="8621328" cy="5125165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6222CC17-CC37-6604-4785-B3A282434DB8}"/>
              </a:ext>
            </a:extLst>
          </p:cNvPr>
          <p:cNvGrpSpPr/>
          <p:nvPr/>
        </p:nvGrpSpPr>
        <p:grpSpPr>
          <a:xfrm>
            <a:off x="1911925" y="1267691"/>
            <a:ext cx="9813262" cy="390174"/>
            <a:chOff x="157017" y="3038825"/>
            <a:chExt cx="6266891" cy="39017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48ED3C0-5D27-A69D-7F7C-0661797741BE}"/>
                </a:ext>
              </a:extLst>
            </p:cNvPr>
            <p:cNvSpPr/>
            <p:nvPr/>
          </p:nvSpPr>
          <p:spPr>
            <a:xfrm>
              <a:off x="157017" y="3075708"/>
              <a:ext cx="3011055" cy="3532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D622D622-E01C-166F-BCD3-795BFCBAA379}"/>
                </a:ext>
              </a:extLst>
            </p:cNvPr>
            <p:cNvCxnSpPr/>
            <p:nvPr/>
          </p:nvCxnSpPr>
          <p:spPr>
            <a:xfrm>
              <a:off x="3195782" y="3223491"/>
              <a:ext cx="239221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8C7C48E-2CFA-919F-CA1D-F1CC741C3574}"/>
                </a:ext>
              </a:extLst>
            </p:cNvPr>
            <p:cNvSpPr txBox="1"/>
            <p:nvPr/>
          </p:nvSpPr>
          <p:spPr>
            <a:xfrm>
              <a:off x="5724515" y="3038825"/>
              <a:ext cx="699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開啟</a:t>
              </a:r>
              <a:r>
                <a:rPr lang="en-US" altLang="zh-TW" dirty="0" err="1">
                  <a:solidFill>
                    <a:srgbClr val="FF0000"/>
                  </a:solidFill>
                </a:rPr>
                <a:t>cmd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2AAAC5BC-C431-4871-528E-906E94E8BB66}"/>
              </a:ext>
            </a:extLst>
          </p:cNvPr>
          <p:cNvSpPr txBox="1"/>
          <p:nvPr/>
        </p:nvSpPr>
        <p:spPr>
          <a:xfrm>
            <a:off x="0" y="0"/>
            <a:ext cx="3066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安裝說明 步驟</a:t>
            </a:r>
            <a:r>
              <a:rPr lang="en-US" altLang="zh-TW" sz="3200" dirty="0"/>
              <a:t>1.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50785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FC790-3D53-0253-B157-4FE0C4082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3E158D2-AA78-8226-D8ED-1E2F05E1D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61" y="577847"/>
            <a:ext cx="10593278" cy="5963482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B6C26E05-0EB1-84E3-8576-E5B3D7719874}"/>
              </a:ext>
            </a:extLst>
          </p:cNvPr>
          <p:cNvGrpSpPr/>
          <p:nvPr/>
        </p:nvGrpSpPr>
        <p:grpSpPr>
          <a:xfrm>
            <a:off x="7075054" y="1480127"/>
            <a:ext cx="3752785" cy="390174"/>
            <a:chOff x="157017" y="3038825"/>
            <a:chExt cx="9570513" cy="39017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D7B3C7A-907C-C230-467A-A34E085D84CC}"/>
                </a:ext>
              </a:extLst>
            </p:cNvPr>
            <p:cNvSpPr/>
            <p:nvPr/>
          </p:nvSpPr>
          <p:spPr>
            <a:xfrm>
              <a:off x="157017" y="3075708"/>
              <a:ext cx="3011055" cy="3532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55B5CCF7-8478-73FB-8590-6646CEAA4871}"/>
                </a:ext>
              </a:extLst>
            </p:cNvPr>
            <p:cNvCxnSpPr/>
            <p:nvPr/>
          </p:nvCxnSpPr>
          <p:spPr>
            <a:xfrm>
              <a:off x="3195782" y="3223491"/>
              <a:ext cx="239221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229FC34-CEC6-76BC-6FDD-55135E81B764}"/>
                </a:ext>
              </a:extLst>
            </p:cNvPr>
            <p:cNvSpPr txBox="1"/>
            <p:nvPr/>
          </p:nvSpPr>
          <p:spPr>
            <a:xfrm>
              <a:off x="5724516" y="3038825"/>
              <a:ext cx="40030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建立虛擬環境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4BFC03FE-3D70-4AC3-85CA-18F7C74BD35A}"/>
              </a:ext>
            </a:extLst>
          </p:cNvPr>
          <p:cNvSpPr txBox="1"/>
          <p:nvPr/>
        </p:nvSpPr>
        <p:spPr>
          <a:xfrm>
            <a:off x="0" y="0"/>
            <a:ext cx="3066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安裝說明 步驟</a:t>
            </a:r>
            <a:r>
              <a:rPr lang="en-US" altLang="zh-TW" sz="3200" dirty="0"/>
              <a:t>2.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3248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45372-8229-5AF0-C66B-A988726AF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A4BBAAF-70ED-6D4A-CC75-CC3CC1C04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46" y="584775"/>
            <a:ext cx="10621857" cy="5934903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45DF2B7C-352D-4CC4-13B0-4311DAE88747}"/>
              </a:ext>
            </a:extLst>
          </p:cNvPr>
          <p:cNvGrpSpPr/>
          <p:nvPr/>
        </p:nvGrpSpPr>
        <p:grpSpPr>
          <a:xfrm>
            <a:off x="6576291" y="1821872"/>
            <a:ext cx="4965467" cy="390174"/>
            <a:chOff x="157017" y="3038825"/>
            <a:chExt cx="8140989" cy="39017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9A2B6A7-6FE6-93FE-8DFB-1AE445156CFE}"/>
                </a:ext>
              </a:extLst>
            </p:cNvPr>
            <p:cNvSpPr/>
            <p:nvPr/>
          </p:nvSpPr>
          <p:spPr>
            <a:xfrm>
              <a:off x="157017" y="3075708"/>
              <a:ext cx="3011055" cy="3532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C620AF5-E8F2-977D-586D-3F530AA6B633}"/>
                </a:ext>
              </a:extLst>
            </p:cNvPr>
            <p:cNvCxnSpPr/>
            <p:nvPr/>
          </p:nvCxnSpPr>
          <p:spPr>
            <a:xfrm>
              <a:off x="3195782" y="3223491"/>
              <a:ext cx="239221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9E6A057-F7E2-1321-5E94-24F0489BBFD6}"/>
                </a:ext>
              </a:extLst>
            </p:cNvPr>
            <p:cNvSpPr txBox="1"/>
            <p:nvPr/>
          </p:nvSpPr>
          <p:spPr>
            <a:xfrm>
              <a:off x="5724515" y="3038825"/>
              <a:ext cx="2573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啟動虛擬環境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4C17EB8-EB41-60FE-3582-1CD686E3C23C}"/>
              </a:ext>
            </a:extLst>
          </p:cNvPr>
          <p:cNvSpPr txBox="1"/>
          <p:nvPr/>
        </p:nvSpPr>
        <p:spPr>
          <a:xfrm>
            <a:off x="0" y="0"/>
            <a:ext cx="3066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安裝說明 步驟</a:t>
            </a:r>
            <a:r>
              <a:rPr lang="en-US" altLang="zh-TW" sz="3200" dirty="0"/>
              <a:t>3.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0806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419</Words>
  <Application>Microsoft Office PowerPoint</Application>
  <PresentationFormat>宽屏</PresentationFormat>
  <Paragraphs>36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-apple-system</vt:lpstr>
      <vt:lpstr>Arial Unicode MS</vt:lpstr>
      <vt:lpstr>Aptos</vt:lpstr>
      <vt:lpstr>Aptos Display</vt:lpstr>
      <vt:lpstr>Arial</vt:lpstr>
      <vt:lpstr>Office 主题​​</vt:lpstr>
      <vt:lpstr>Medical_Pretrain: Mask-based Self-Supervised Pretraining for Image Anomaly Detection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鈞 張</dc:creator>
  <cp:lastModifiedBy>鈞 張</cp:lastModifiedBy>
  <cp:revision>17</cp:revision>
  <dcterms:created xsi:type="dcterms:W3CDTF">2025-08-20T09:02:48Z</dcterms:created>
  <dcterms:modified xsi:type="dcterms:W3CDTF">2025-08-20T09:11:02Z</dcterms:modified>
</cp:coreProperties>
</file>