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64" r:id="rId4"/>
    <p:sldId id="257" r:id="rId5"/>
    <p:sldId id="267" r:id="rId6"/>
    <p:sldId id="266" r:id="rId7"/>
    <p:sldId id="262" r:id="rId8"/>
    <p:sldId id="265" r:id="rId9"/>
    <p:sldId id="269" r:id="rId10"/>
    <p:sldId id="27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5329" autoAdjust="0"/>
  </p:normalViewPr>
  <p:slideViewPr>
    <p:cSldViewPr snapToGrid="0">
      <p:cViewPr varScale="1">
        <p:scale>
          <a:sx n="100" d="100"/>
          <a:sy n="100" d="100"/>
        </p:scale>
        <p:origin x="81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87B32-E083-46FA-B780-971EFF85D857}" type="datetimeFigureOut">
              <a:rPr lang="en-GB" smtClean="0"/>
              <a:t>24/07/2013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D666F-9B69-4F89-86E7-50B54D860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443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D666F-9B69-4F89-86E7-50B54D8600C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259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D666F-9B69-4F89-86E7-50B54D8600C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326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D666F-9B69-4F89-86E7-50B54D8600C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608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D666F-9B69-4F89-86E7-50B54D8600C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98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D666F-9B69-4F89-86E7-50B54D8600C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14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D666F-9B69-4F89-86E7-50B54D8600C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916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D666F-9B69-4F89-86E7-50B54D8600C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283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D666F-9B69-4F89-86E7-50B54D8600C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620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fsharpforfunandprofit.com/" TargetMode="External"/><Relationship Id="rId2" Type="http://schemas.openxmlformats.org/officeDocument/2006/relationships/hyperlink" Target="http://github.com/ovatsus/LearnOnTheG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hub.com/ovatsus/UKTrain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omasp.net/blog/csharp-async-gotchas.asp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unscript.inf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ebsharper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Developing </a:t>
            </a:r>
            <a:r>
              <a:rPr lang="en-GB" b="1" dirty="0" smtClean="0"/>
              <a:t>mobile apps with </a:t>
            </a:r>
            <a:r>
              <a:rPr lang="en-GB" b="1" dirty="0"/>
              <a:t>F#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Gustavo </a:t>
            </a:r>
            <a:r>
              <a:rPr lang="en-GB" dirty="0" smtClean="0"/>
              <a:t>Guerra</a:t>
            </a:r>
          </a:p>
          <a:p>
            <a:r>
              <a:rPr lang="en-GB" dirty="0" err="1" smtClean="0"/>
              <a:t>F#unctional</a:t>
            </a:r>
            <a:r>
              <a:rPr lang="en-GB" dirty="0" smtClean="0"/>
              <a:t> Londoners </a:t>
            </a:r>
            <a:r>
              <a:rPr lang="en-GB" dirty="0" err="1" smtClean="0"/>
              <a:t>Meetup</a:t>
            </a:r>
            <a:r>
              <a:rPr lang="en-GB" dirty="0" smtClean="0"/>
              <a:t> Group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7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57175"/>
            <a:ext cx="10018713" cy="1752599"/>
          </a:xfrm>
        </p:spPr>
        <p:txBody>
          <a:bodyPr/>
          <a:lstStyle/>
          <a:p>
            <a:r>
              <a:rPr lang="en-GB" dirty="0" smtClean="0"/>
              <a:t>Tips &amp; Tricks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76425"/>
            <a:ext cx="10018713" cy="4514850"/>
          </a:xfrm>
        </p:spPr>
        <p:txBody>
          <a:bodyPr anchor="t">
            <a:normAutofit fontScale="92500" lnSpcReduction="10000"/>
          </a:bodyPr>
          <a:lstStyle/>
          <a:p>
            <a:r>
              <a:rPr lang="en-GB" dirty="0" smtClean="0"/>
              <a:t>Create F# wrappers tuned for currying &amp; partial application</a:t>
            </a:r>
          </a:p>
          <a:p>
            <a:endParaRPr lang="en-GB" dirty="0" smtClean="0"/>
          </a:p>
          <a:p>
            <a:r>
              <a:rPr lang="en-GB" dirty="0" err="1"/>
              <a:t>LazyAsync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Interfaces to access view elements</a:t>
            </a:r>
          </a:p>
          <a:p>
            <a:endParaRPr lang="en-GB" dirty="0" smtClean="0"/>
          </a:p>
          <a:p>
            <a:r>
              <a:rPr lang="en-GB" dirty="0" smtClean="0"/>
              <a:t>Data Binding</a:t>
            </a:r>
          </a:p>
          <a:p>
            <a:pPr lvl="1"/>
            <a:r>
              <a:rPr lang="en-GB" dirty="0" smtClean="0"/>
              <a:t>Match functions</a:t>
            </a:r>
            <a:endParaRPr lang="en-GB" dirty="0"/>
          </a:p>
          <a:p>
            <a:pPr lvl="1"/>
            <a:r>
              <a:rPr lang="en-GB" dirty="0" smtClean="0"/>
              <a:t>Option type doesn’t behave like regular DUs</a:t>
            </a:r>
          </a:p>
          <a:p>
            <a:pPr lvl="1"/>
            <a:r>
              <a:rPr lang="en-GB" dirty="0"/>
              <a:t>override </a:t>
            </a:r>
            <a:r>
              <a:rPr lang="en-GB" dirty="0" err="1"/>
              <a:t>x.ToString</a:t>
            </a:r>
            <a:r>
              <a:rPr lang="en-GB" dirty="0"/>
              <a:t>() = </a:t>
            </a:r>
            <a:r>
              <a:rPr lang="en-GB" dirty="0" err="1"/>
              <a:t>sprintf</a:t>
            </a:r>
            <a:r>
              <a:rPr lang="en-GB" dirty="0"/>
              <a:t> "%A" x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5778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57175"/>
            <a:ext cx="10018713" cy="1752599"/>
          </a:xfrm>
        </p:spPr>
        <p:txBody>
          <a:bodyPr/>
          <a:lstStyle/>
          <a:p>
            <a:r>
              <a:rPr lang="en-GB" dirty="0" smtClean="0"/>
              <a:t>Q &amp; 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76425"/>
            <a:ext cx="10018713" cy="4514850"/>
          </a:xfrm>
        </p:spPr>
        <p:txBody>
          <a:bodyPr anchor="t"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Source </a:t>
            </a:r>
            <a:r>
              <a:rPr lang="en-GB" dirty="0"/>
              <a:t>Code </a:t>
            </a:r>
          </a:p>
          <a:p>
            <a:pPr lvl="1"/>
            <a:r>
              <a:rPr lang="en-GB" dirty="0">
                <a:hlinkClick r:id="rId2"/>
              </a:rPr>
              <a:t>http://github.com/ovatsus/LearnOnTheGo</a:t>
            </a:r>
            <a:endParaRPr lang="en-GB" dirty="0">
              <a:hlinkClick r:id="rId3"/>
            </a:endParaRPr>
          </a:p>
          <a:p>
            <a:pPr lvl="1"/>
            <a:r>
              <a:rPr lang="en-GB" dirty="0">
                <a:hlinkClick r:id="rId4"/>
              </a:rPr>
              <a:t>http://github.com/ovatsus/UKTrains</a:t>
            </a:r>
            <a:endParaRPr lang="en-GB" dirty="0"/>
          </a:p>
          <a:p>
            <a:pPr lvl="1"/>
            <a:endParaRPr lang="en-GB" dirty="0">
              <a:hlinkClick r:id="rId3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966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57175"/>
            <a:ext cx="10018713" cy="1752599"/>
          </a:xfrm>
        </p:spPr>
        <p:txBody>
          <a:bodyPr/>
          <a:lstStyle/>
          <a:p>
            <a:r>
              <a:rPr lang="en-GB" dirty="0" smtClean="0"/>
              <a:t>Developing mobile apps with F#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76425"/>
            <a:ext cx="10018713" cy="4486275"/>
          </a:xfrm>
        </p:spPr>
        <p:txBody>
          <a:bodyPr anchor="t">
            <a:normAutofit/>
          </a:bodyPr>
          <a:lstStyle/>
          <a:p>
            <a:r>
              <a:rPr lang="en-GB" dirty="0" smtClean="0"/>
              <a:t>App Demos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Why F#</a:t>
            </a:r>
          </a:p>
          <a:p>
            <a:endParaRPr lang="en-GB" dirty="0" smtClean="0"/>
          </a:p>
          <a:p>
            <a:r>
              <a:rPr lang="en-GB" dirty="0" smtClean="0"/>
              <a:t>F# &amp; Mobile Platforms</a:t>
            </a:r>
          </a:p>
          <a:p>
            <a:endParaRPr lang="en-GB" dirty="0" smtClean="0"/>
          </a:p>
          <a:p>
            <a:r>
              <a:rPr lang="en-GB" dirty="0" smtClean="0"/>
              <a:t>Tips &amp; Tricks</a:t>
            </a:r>
          </a:p>
        </p:txBody>
      </p:sp>
    </p:spTree>
    <p:extLst>
      <p:ext uri="{BB962C8B-B14F-4D97-AF65-F5344CB8AC3E}">
        <p14:creationId xmlns:p14="http://schemas.microsoft.com/office/powerpoint/2010/main" val="396695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Learn On The </a:t>
            </a:r>
            <a:r>
              <a:rPr lang="en-GB" dirty="0" smtClean="0"/>
              <a:t>Go</a:t>
            </a:r>
            <a:br>
              <a:rPr lang="en-GB" dirty="0" smtClean="0"/>
            </a:br>
            <a:r>
              <a:rPr lang="en-GB" dirty="0" smtClean="0"/>
              <a:t>UK Trains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53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57175"/>
            <a:ext cx="10018713" cy="1752599"/>
          </a:xfrm>
        </p:spPr>
        <p:txBody>
          <a:bodyPr/>
          <a:lstStyle/>
          <a:p>
            <a:r>
              <a:rPr lang="en-GB" dirty="0" smtClean="0"/>
              <a:t>Why F#?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76425"/>
            <a:ext cx="10018713" cy="4486275"/>
          </a:xfrm>
        </p:spPr>
        <p:txBody>
          <a:bodyPr anchor="t">
            <a:normAutofit/>
          </a:bodyPr>
          <a:lstStyle/>
          <a:p>
            <a:r>
              <a:rPr lang="en-GB" dirty="0"/>
              <a:t>Functional First</a:t>
            </a:r>
          </a:p>
          <a:p>
            <a:pPr lvl="1"/>
            <a:r>
              <a:rPr lang="en-GB" dirty="0" smtClean="0"/>
              <a:t>Immutability by default</a:t>
            </a:r>
          </a:p>
          <a:p>
            <a:pPr lvl="1"/>
            <a:r>
              <a:rPr lang="en-GB" dirty="0" smtClean="0"/>
              <a:t>Powerful </a:t>
            </a:r>
            <a:r>
              <a:rPr lang="en-GB" dirty="0" smtClean="0"/>
              <a:t>functional abstractions </a:t>
            </a:r>
            <a:r>
              <a:rPr lang="en-GB" dirty="0" smtClean="0"/>
              <a:t>(LINQ+++)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Strong </a:t>
            </a:r>
            <a:r>
              <a:rPr lang="en-GB" dirty="0" smtClean="0"/>
              <a:t>Type System</a:t>
            </a:r>
          </a:p>
          <a:p>
            <a:pPr lvl="1"/>
            <a:r>
              <a:rPr lang="en-GB" dirty="0"/>
              <a:t>Friends don't let friends use </a:t>
            </a:r>
            <a:r>
              <a:rPr lang="en-GB" dirty="0" smtClean="0"/>
              <a:t>null </a:t>
            </a:r>
          </a:p>
          <a:p>
            <a:pPr lvl="2"/>
            <a:r>
              <a:rPr lang="en-GB" dirty="0"/>
              <a:t>O</a:t>
            </a:r>
            <a:r>
              <a:rPr lang="en-GB" dirty="0" smtClean="0"/>
              <a:t>ption type</a:t>
            </a:r>
          </a:p>
          <a:p>
            <a:pPr lvl="1"/>
            <a:r>
              <a:rPr lang="en-GB" dirty="0" smtClean="0"/>
              <a:t>Whole class hierarchies in handful of lines </a:t>
            </a:r>
          </a:p>
          <a:p>
            <a:pPr lvl="2"/>
            <a:r>
              <a:rPr lang="en-GB" dirty="0" smtClean="0"/>
              <a:t>Discriminated unions</a:t>
            </a:r>
          </a:p>
          <a:p>
            <a:pPr lvl="2"/>
            <a:r>
              <a:rPr lang="en-GB" dirty="0" smtClean="0"/>
              <a:t>Record types</a:t>
            </a:r>
          </a:p>
        </p:txBody>
      </p:sp>
    </p:spTree>
    <p:extLst>
      <p:ext uri="{BB962C8B-B14F-4D97-AF65-F5344CB8AC3E}">
        <p14:creationId xmlns:p14="http://schemas.microsoft.com/office/powerpoint/2010/main" val="67621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57175"/>
            <a:ext cx="10018713" cy="1752599"/>
          </a:xfrm>
        </p:spPr>
        <p:txBody>
          <a:bodyPr/>
          <a:lstStyle/>
          <a:p>
            <a:r>
              <a:rPr lang="en-GB" dirty="0" smtClean="0"/>
              <a:t>Why F#?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76425"/>
            <a:ext cx="10018713" cy="4486275"/>
          </a:xfrm>
        </p:spPr>
        <p:txBody>
          <a:bodyPr anchor="t">
            <a:normAutofit fontScale="92500" lnSpcReduction="10000"/>
          </a:bodyPr>
          <a:lstStyle/>
          <a:p>
            <a:r>
              <a:rPr lang="en-GB" dirty="0" smtClean="0"/>
              <a:t>Powerful but Light Syntax</a:t>
            </a:r>
          </a:p>
          <a:p>
            <a:pPr lvl="1"/>
            <a:r>
              <a:rPr lang="en-GB" dirty="0" smtClean="0"/>
              <a:t>Significant whitespace</a:t>
            </a:r>
          </a:p>
          <a:p>
            <a:pPr lvl="1"/>
            <a:r>
              <a:rPr lang="en-GB" dirty="0" smtClean="0"/>
              <a:t>Everything is an expression</a:t>
            </a:r>
          </a:p>
          <a:p>
            <a:pPr lvl="1"/>
            <a:r>
              <a:rPr lang="en-GB" dirty="0" smtClean="0"/>
              <a:t>Pattern matching</a:t>
            </a:r>
          </a:p>
          <a:p>
            <a:pPr lvl="1"/>
            <a:r>
              <a:rPr lang="en-GB" dirty="0" smtClean="0"/>
              <a:t>Type Inference</a:t>
            </a:r>
          </a:p>
          <a:p>
            <a:pPr lvl="2"/>
            <a:r>
              <a:rPr lang="en-GB" dirty="0" smtClean="0"/>
              <a:t>Almost feels like a dynamic language like python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Easier to Understand</a:t>
            </a:r>
          </a:p>
          <a:p>
            <a:pPr lvl="1"/>
            <a:r>
              <a:rPr lang="en-GB" dirty="0" smtClean="0"/>
              <a:t>Declarative feel</a:t>
            </a:r>
          </a:p>
          <a:p>
            <a:pPr lvl="1"/>
            <a:r>
              <a:rPr lang="en-GB" dirty="0" smtClean="0"/>
              <a:t>Explicit compilation order</a:t>
            </a:r>
          </a:p>
          <a:p>
            <a:pPr lvl="1"/>
            <a:r>
              <a:rPr lang="en-GB" dirty="0" smtClean="0"/>
              <a:t>Signature files</a:t>
            </a:r>
          </a:p>
        </p:txBody>
      </p:sp>
    </p:spTree>
    <p:extLst>
      <p:ext uri="{BB962C8B-B14F-4D97-AF65-F5344CB8AC3E}">
        <p14:creationId xmlns:p14="http://schemas.microsoft.com/office/powerpoint/2010/main" val="420694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57175"/>
            <a:ext cx="10018713" cy="1752599"/>
          </a:xfrm>
        </p:spPr>
        <p:txBody>
          <a:bodyPr/>
          <a:lstStyle/>
          <a:p>
            <a:r>
              <a:rPr lang="en-GB" dirty="0" smtClean="0"/>
              <a:t>Why F#?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76425"/>
            <a:ext cx="10018713" cy="4514850"/>
          </a:xfrm>
        </p:spPr>
        <p:txBody>
          <a:bodyPr anchor="t">
            <a:normAutofit/>
          </a:bodyPr>
          <a:lstStyle/>
          <a:p>
            <a:r>
              <a:rPr lang="en-GB" dirty="0" smtClean="0"/>
              <a:t>REPL</a:t>
            </a:r>
          </a:p>
          <a:p>
            <a:pPr lvl="1"/>
            <a:r>
              <a:rPr lang="en-GB" dirty="0" smtClean="0"/>
              <a:t>Testability</a:t>
            </a:r>
          </a:p>
          <a:p>
            <a:pPr lvl="1"/>
            <a:r>
              <a:rPr lang="en-GB" dirty="0" smtClean="0"/>
              <a:t>More productive than compile-run cycle</a:t>
            </a:r>
          </a:p>
          <a:p>
            <a:pPr lvl="2"/>
            <a:r>
              <a:rPr lang="en-GB" dirty="0" smtClean="0"/>
              <a:t>Similar to dynamic languages (Python, Ruby, etc…)</a:t>
            </a:r>
          </a:p>
          <a:p>
            <a:pPr lvl="2"/>
            <a:endParaRPr lang="en-GB" dirty="0"/>
          </a:p>
          <a:p>
            <a:r>
              <a:rPr lang="en-GB" dirty="0" smtClean="0"/>
              <a:t>All your types are belong to us </a:t>
            </a:r>
          </a:p>
          <a:p>
            <a:pPr lvl="1"/>
            <a:r>
              <a:rPr lang="en-GB" dirty="0" smtClean="0"/>
              <a:t>Type Providers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23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57175"/>
            <a:ext cx="10018713" cy="1752599"/>
          </a:xfrm>
        </p:spPr>
        <p:txBody>
          <a:bodyPr/>
          <a:lstStyle/>
          <a:p>
            <a:r>
              <a:rPr lang="en-GB" dirty="0" smtClean="0"/>
              <a:t>Why F#?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76425"/>
            <a:ext cx="10018713" cy="4514850"/>
          </a:xfrm>
        </p:spPr>
        <p:txBody>
          <a:bodyPr anchor="t">
            <a:normAutofit/>
          </a:bodyPr>
          <a:lstStyle/>
          <a:p>
            <a:r>
              <a:rPr lang="en-GB" dirty="0"/>
              <a:t>Very good </a:t>
            </a:r>
            <a:r>
              <a:rPr lang="en-GB" dirty="0" err="1"/>
              <a:t>Async</a:t>
            </a:r>
            <a:r>
              <a:rPr lang="en-GB" dirty="0"/>
              <a:t> support</a:t>
            </a:r>
          </a:p>
          <a:p>
            <a:pPr lvl="1"/>
            <a:r>
              <a:rPr lang="en-GB" dirty="0"/>
              <a:t>What’s in C# 4.5</a:t>
            </a:r>
          </a:p>
          <a:p>
            <a:pPr lvl="1"/>
            <a:r>
              <a:rPr lang="en-GB" dirty="0"/>
              <a:t>More </a:t>
            </a:r>
            <a:r>
              <a:rPr lang="en-GB" dirty="0" err="1"/>
              <a:t>composable</a:t>
            </a:r>
            <a:endParaRPr lang="en-GB" dirty="0"/>
          </a:p>
          <a:p>
            <a:pPr lvl="1"/>
            <a:r>
              <a:rPr lang="en-GB" dirty="0"/>
              <a:t>Built-in </a:t>
            </a:r>
            <a:r>
              <a:rPr lang="en-GB" dirty="0" smtClean="0"/>
              <a:t>cancellation!!!</a:t>
            </a:r>
            <a:endParaRPr lang="en-GB" dirty="0" smtClean="0"/>
          </a:p>
          <a:p>
            <a:pPr lvl="1"/>
            <a:r>
              <a:rPr lang="en-GB" dirty="0" smtClean="0"/>
              <a:t>Started </a:t>
            </a:r>
            <a:r>
              <a:rPr lang="en-GB" dirty="0" smtClean="0"/>
              <a:t>explicitly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>
                <a:hlinkClick r:id="rId3"/>
              </a:rPr>
              <a:t>http://tomasp.net/blog/csharp-async-gotchas.aspx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69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57175"/>
            <a:ext cx="10018713" cy="1752599"/>
          </a:xfrm>
        </p:spPr>
        <p:txBody>
          <a:bodyPr/>
          <a:lstStyle/>
          <a:p>
            <a:r>
              <a:rPr lang="en-GB" dirty="0" smtClean="0"/>
              <a:t>Windows </a:t>
            </a:r>
            <a:r>
              <a:rPr lang="en-GB" dirty="0" smtClean="0"/>
              <a:t>8 / Windows Phone 8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76425"/>
            <a:ext cx="10018713" cy="4514850"/>
          </a:xfrm>
        </p:spPr>
        <p:txBody>
          <a:bodyPr anchor="t">
            <a:normAutofit fontScale="92500" lnSpcReduction="10000"/>
          </a:bodyPr>
          <a:lstStyle/>
          <a:p>
            <a:r>
              <a:rPr lang="en-GB" dirty="0" smtClean="0"/>
              <a:t>No </a:t>
            </a:r>
            <a:r>
              <a:rPr lang="en-GB" dirty="0" smtClean="0"/>
              <a:t>support </a:t>
            </a:r>
            <a:r>
              <a:rPr lang="en-GB" dirty="0" smtClean="0"/>
              <a:t>for </a:t>
            </a:r>
            <a:r>
              <a:rPr lang="en-GB" dirty="0" err="1" smtClean="0"/>
              <a:t>WinRT</a:t>
            </a:r>
            <a:r>
              <a:rPr lang="en-GB" dirty="0" smtClean="0"/>
              <a:t> / </a:t>
            </a:r>
            <a:r>
              <a:rPr lang="en-GB" dirty="0" err="1" smtClean="0"/>
              <a:t>WinPRT</a:t>
            </a:r>
            <a:r>
              <a:rPr lang="en-GB" dirty="0" smtClean="0"/>
              <a:t> </a:t>
            </a:r>
            <a:r>
              <a:rPr lang="en-GB" dirty="0" smtClean="0"/>
              <a:t>in F#</a:t>
            </a:r>
          </a:p>
          <a:p>
            <a:pPr lvl="1"/>
            <a:r>
              <a:rPr lang="en-GB" dirty="0" smtClean="0"/>
              <a:t>View has to be done in C</a:t>
            </a:r>
            <a:r>
              <a:rPr lang="en-GB" dirty="0" smtClean="0"/>
              <a:t>#</a:t>
            </a:r>
            <a:endParaRPr lang="en-GB" dirty="0" smtClean="0"/>
          </a:p>
          <a:p>
            <a:pPr lvl="1"/>
            <a:r>
              <a:rPr lang="en-GB" dirty="0" smtClean="0"/>
              <a:t>F# </a:t>
            </a:r>
            <a:r>
              <a:rPr lang="en-GB" dirty="0" smtClean="0"/>
              <a:t>only available through Portable </a:t>
            </a:r>
            <a:r>
              <a:rPr lang="en-GB" dirty="0" smtClean="0"/>
              <a:t>Class </a:t>
            </a:r>
            <a:r>
              <a:rPr lang="en-GB" dirty="0" smtClean="0"/>
              <a:t>Library</a:t>
            </a:r>
          </a:p>
          <a:p>
            <a:pPr lvl="1"/>
            <a:r>
              <a:rPr lang="en-GB" dirty="0" smtClean="0"/>
              <a:t>MVVM </a:t>
            </a:r>
            <a:r>
              <a:rPr lang="en-GB" dirty="0"/>
              <a:t>doesn’t work </a:t>
            </a:r>
            <a:r>
              <a:rPr lang="en-GB" dirty="0" smtClean="0"/>
              <a:t>as well as in WPF</a:t>
            </a:r>
            <a:endParaRPr lang="en-GB" dirty="0" smtClean="0"/>
          </a:p>
          <a:p>
            <a:pPr lvl="1"/>
            <a:r>
              <a:rPr lang="en-GB" dirty="0" smtClean="0"/>
              <a:t>Data binding works </a:t>
            </a:r>
            <a:r>
              <a:rPr lang="en-GB" dirty="0" smtClean="0"/>
              <a:t>ok-</a:t>
            </a:r>
            <a:r>
              <a:rPr lang="en-GB" dirty="0" err="1" smtClean="0"/>
              <a:t>ish</a:t>
            </a:r>
            <a:endParaRPr lang="en-GB" dirty="0"/>
          </a:p>
          <a:p>
            <a:pPr lvl="2"/>
            <a:r>
              <a:rPr lang="en-GB" dirty="0" smtClean="0"/>
              <a:t>Reflection doesn’t work on erased type providers</a:t>
            </a:r>
          </a:p>
          <a:p>
            <a:pPr lvl="2"/>
            <a:r>
              <a:rPr lang="en-GB" dirty="0" err="1" smtClean="0"/>
              <a:t>ICustomTypeDescriptor</a:t>
            </a:r>
            <a:r>
              <a:rPr lang="en-GB" dirty="0" smtClean="0"/>
              <a:t> &amp; </a:t>
            </a:r>
            <a:r>
              <a:rPr lang="en-GB" dirty="0" err="1" smtClean="0"/>
              <a:t>similars</a:t>
            </a:r>
            <a:r>
              <a:rPr lang="en-GB" dirty="0" smtClean="0"/>
              <a:t> not accessible from F# PCL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F# compilation to </a:t>
            </a:r>
            <a:r>
              <a:rPr lang="en-GB" dirty="0" err="1" smtClean="0"/>
              <a:t>WinJS</a:t>
            </a:r>
            <a:endParaRPr lang="en-GB" dirty="0" smtClean="0"/>
          </a:p>
          <a:p>
            <a:pPr lvl="1"/>
            <a:r>
              <a:rPr lang="en-GB" dirty="0">
                <a:hlinkClick r:id="rId3"/>
              </a:rPr>
              <a:t>http://funscript.info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pPr lvl="1"/>
            <a:r>
              <a:rPr lang="en-GB" dirty="0" smtClean="0">
                <a:hlinkClick r:id="rId4"/>
              </a:rPr>
              <a:t>http://www.websharper.com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578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57175"/>
            <a:ext cx="10018713" cy="1752599"/>
          </a:xfrm>
        </p:spPr>
        <p:txBody>
          <a:bodyPr/>
          <a:lstStyle/>
          <a:p>
            <a:r>
              <a:rPr lang="en-GB" dirty="0" smtClean="0"/>
              <a:t>Windows Phone 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76425"/>
            <a:ext cx="10018713" cy="4514850"/>
          </a:xfrm>
        </p:spPr>
        <p:txBody>
          <a:bodyPr anchor="t">
            <a:normAutofit/>
          </a:bodyPr>
          <a:lstStyle/>
          <a:p>
            <a:r>
              <a:rPr lang="en-GB" dirty="0" smtClean="0"/>
              <a:t>Almost everything can be done in F#</a:t>
            </a:r>
          </a:p>
          <a:p>
            <a:pPr lvl="1"/>
            <a:r>
              <a:rPr lang="en-GB" dirty="0" smtClean="0"/>
              <a:t>Still need wrapper C# project</a:t>
            </a:r>
            <a:endParaRPr lang="en-GB" dirty="0" smtClean="0"/>
          </a:p>
          <a:p>
            <a:pPr lvl="1"/>
            <a:r>
              <a:rPr lang="en-GB" dirty="0" err="1" smtClean="0"/>
              <a:t>FSharp.Core</a:t>
            </a:r>
            <a:r>
              <a:rPr lang="en-GB" dirty="0" smtClean="0"/>
              <a:t> 4.0 (no Type Providers)</a:t>
            </a:r>
          </a:p>
          <a:p>
            <a:pPr lvl="1"/>
            <a:r>
              <a:rPr lang="en-GB" dirty="0" smtClean="0"/>
              <a:t>No PCL support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err="1" smtClean="0"/>
              <a:t>Xamarin.iOS</a:t>
            </a:r>
            <a:r>
              <a:rPr lang="en-GB" dirty="0" smtClean="0"/>
              <a:t> / </a:t>
            </a:r>
            <a:r>
              <a:rPr lang="en-GB" dirty="0" err="1" smtClean="0"/>
              <a:t>Xamarin.Android</a:t>
            </a:r>
            <a:endParaRPr lang="en-GB" dirty="0" smtClean="0"/>
          </a:p>
          <a:p>
            <a:pPr lvl="1"/>
            <a:r>
              <a:rPr lang="en-GB" dirty="0" smtClean="0"/>
              <a:t>Also allows view to be done in F#</a:t>
            </a:r>
            <a:endParaRPr lang="en-GB" dirty="0" smtClean="0"/>
          </a:p>
          <a:p>
            <a:pPr lvl="1"/>
            <a:r>
              <a:rPr lang="en-GB" dirty="0" smtClean="0"/>
              <a:t>Type Providers currently don’t work, but this will probably improve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0438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1530</TotalTime>
  <Words>338</Words>
  <Application>Microsoft Office PowerPoint</Application>
  <PresentationFormat>Widescreen</PresentationFormat>
  <Paragraphs>97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Parallax</vt:lpstr>
      <vt:lpstr>Developing mobile apps with F#</vt:lpstr>
      <vt:lpstr>Developing mobile apps with F#</vt:lpstr>
      <vt:lpstr>Learn On The Go UK Trains</vt:lpstr>
      <vt:lpstr>Why F#?</vt:lpstr>
      <vt:lpstr>Why F#?</vt:lpstr>
      <vt:lpstr>Why F#?</vt:lpstr>
      <vt:lpstr>Why F#?</vt:lpstr>
      <vt:lpstr>Windows 8 / Windows Phone 8</vt:lpstr>
      <vt:lpstr>Windows Phone 7</vt:lpstr>
      <vt:lpstr>Tips &amp; Tricks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Windows 8 application with F#</dc:title>
  <dc:creator>Gustavo Guerra</dc:creator>
  <cp:lastModifiedBy>Gustavo Guerra</cp:lastModifiedBy>
  <cp:revision>18</cp:revision>
  <dcterms:created xsi:type="dcterms:W3CDTF">2013-05-23T14:18:25Z</dcterms:created>
  <dcterms:modified xsi:type="dcterms:W3CDTF">2013-07-25T22:08:17Z</dcterms:modified>
</cp:coreProperties>
</file>