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67" r:id="rId5"/>
    <p:sldId id="266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87B32-E083-46FA-B780-971EFF85D857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D666F-9B69-4F89-86E7-50B54D86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DataMode.fs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2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DataMode.fs</a:t>
            </a:r>
            <a:r>
              <a:rPr lang="en-GB" baseline="0" dirty="0" smtClean="0"/>
              <a:t> + </a:t>
            </a:r>
            <a:r>
              <a:rPr lang="en-GB" baseline="0" dirty="0" err="1" smtClean="0"/>
              <a:t>Parser.fs</a:t>
            </a:r>
            <a:r>
              <a:rPr lang="en-GB" baseline="0" dirty="0" smtClean="0"/>
              <a:t> + Compilation Order + </a:t>
            </a:r>
            <a:r>
              <a:rPr lang="en-GB" baseline="0" dirty="0" err="1" smtClean="0"/>
              <a:t>LazyAsync.fsi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0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last </a:t>
            </a:r>
            <a:r>
              <a:rPr lang="en-GB" dirty="0" err="1" smtClean="0"/>
              <a:t>meetup</a:t>
            </a:r>
            <a:r>
              <a:rPr lang="en-GB" dirty="0" smtClean="0"/>
              <a:t> </a:t>
            </a:r>
            <a:r>
              <a:rPr lang="en-GB" dirty="0" err="1" smtClean="0"/>
              <a:t>Gergely</a:t>
            </a:r>
            <a:r>
              <a:rPr lang="en-GB" dirty="0" smtClean="0"/>
              <a:t> mentioned one</a:t>
            </a:r>
            <a:r>
              <a:rPr lang="en-GB" baseline="0" dirty="0" smtClean="0"/>
              <a:t> of the advantages of using JS was debugging and </a:t>
            </a:r>
            <a:r>
              <a:rPr lang="en-GB" baseline="0" dirty="0" err="1" smtClean="0"/>
              <a:t>twicking</a:t>
            </a:r>
            <a:r>
              <a:rPr lang="en-GB" baseline="0" dirty="0" smtClean="0"/>
              <a:t> in chrome</a:t>
            </a:r>
            <a:endParaRPr lang="en-GB" dirty="0" smtClean="0"/>
          </a:p>
          <a:p>
            <a:r>
              <a:rPr lang="en-GB" dirty="0" err="1" smtClean="0"/>
              <a:t>Demo.fsx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Crawlers.fs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1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Main.xaml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 WP7 and Silverlight can code view in F#</a:t>
            </a:r>
          </a:p>
          <a:p>
            <a:r>
              <a:rPr lang="en-GB" dirty="0" smtClean="0"/>
              <a:t>Sooner or later </a:t>
            </a:r>
            <a:r>
              <a:rPr lang="en-GB" dirty="0" err="1" smtClean="0"/>
              <a:t>WinRT</a:t>
            </a:r>
            <a:r>
              <a:rPr lang="en-GB" dirty="0" smtClean="0"/>
              <a:t> support will come</a:t>
            </a:r>
            <a:r>
              <a:rPr lang="en-GB" baseline="0" dirty="0" smtClean="0"/>
              <a:t> from the community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1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/csharp-async-gotchas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chBray/Fun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sharp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Developing a Windows 8 application with F#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Gustavo Guerra</a:t>
            </a:r>
          </a:p>
          <a:p>
            <a:r>
              <a:rPr lang="en-GB" dirty="0" smtClean="0"/>
              <a:t>London Windows Store App Developer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 On The Go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Why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/>
          </a:bodyPr>
          <a:lstStyle/>
          <a:p>
            <a:r>
              <a:rPr lang="en-GB" dirty="0"/>
              <a:t>Functional First</a:t>
            </a:r>
          </a:p>
          <a:p>
            <a:pPr lvl="1"/>
            <a:r>
              <a:rPr lang="en-GB" dirty="0" smtClean="0"/>
              <a:t>Immutability by default</a:t>
            </a:r>
          </a:p>
          <a:p>
            <a:pPr lvl="1"/>
            <a:r>
              <a:rPr lang="en-GB" dirty="0" smtClean="0"/>
              <a:t>Powerful abstractions (LINQ+++)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Strongly Type System</a:t>
            </a:r>
          </a:p>
          <a:p>
            <a:pPr lvl="1"/>
            <a:r>
              <a:rPr lang="en-GB" dirty="0"/>
              <a:t>Friends don't let friends use </a:t>
            </a:r>
            <a:r>
              <a:rPr lang="en-GB" dirty="0" smtClean="0"/>
              <a:t>null </a:t>
            </a:r>
          </a:p>
          <a:p>
            <a:pPr lvl="2"/>
            <a:r>
              <a:rPr lang="en-GB" dirty="0"/>
              <a:t>O</a:t>
            </a:r>
            <a:r>
              <a:rPr lang="en-GB" dirty="0" smtClean="0"/>
              <a:t>ption type</a:t>
            </a:r>
          </a:p>
          <a:p>
            <a:pPr lvl="1"/>
            <a:r>
              <a:rPr lang="en-GB" dirty="0" smtClean="0"/>
              <a:t>Whole class hierarchies in handful of lines </a:t>
            </a:r>
          </a:p>
          <a:p>
            <a:pPr lvl="2"/>
            <a:r>
              <a:rPr lang="en-GB" dirty="0" smtClean="0"/>
              <a:t>Discriminated unions</a:t>
            </a:r>
          </a:p>
          <a:p>
            <a:pPr lvl="2"/>
            <a:r>
              <a:rPr lang="en-GB" dirty="0" smtClean="0"/>
              <a:t>Record types</a:t>
            </a:r>
          </a:p>
        </p:txBody>
      </p:sp>
    </p:spTree>
    <p:extLst>
      <p:ext uri="{BB962C8B-B14F-4D97-AF65-F5344CB8AC3E}">
        <p14:creationId xmlns:p14="http://schemas.microsoft.com/office/powerpoint/2010/main" val="6762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Why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 fontScale="92500" lnSpcReduction="10000"/>
          </a:bodyPr>
          <a:lstStyle/>
          <a:p>
            <a:r>
              <a:rPr lang="en-GB" dirty="0" smtClean="0"/>
              <a:t>Powerful but Light Syntax</a:t>
            </a:r>
          </a:p>
          <a:p>
            <a:pPr lvl="1"/>
            <a:r>
              <a:rPr lang="en-GB" dirty="0" smtClean="0"/>
              <a:t>Significant whitespace</a:t>
            </a:r>
          </a:p>
          <a:p>
            <a:pPr lvl="1"/>
            <a:r>
              <a:rPr lang="en-GB" dirty="0" smtClean="0"/>
              <a:t>Everything is an expression</a:t>
            </a:r>
          </a:p>
          <a:p>
            <a:pPr lvl="1"/>
            <a:r>
              <a:rPr lang="en-GB" dirty="0" smtClean="0"/>
              <a:t>Pattern matching</a:t>
            </a:r>
          </a:p>
          <a:p>
            <a:pPr lvl="1"/>
            <a:r>
              <a:rPr lang="en-GB" dirty="0" smtClean="0"/>
              <a:t>Type Inference</a:t>
            </a:r>
          </a:p>
          <a:p>
            <a:pPr lvl="2"/>
            <a:r>
              <a:rPr lang="en-GB" dirty="0" smtClean="0"/>
              <a:t>Almost feels like a dynamic language like python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Easier to Understand</a:t>
            </a:r>
          </a:p>
          <a:p>
            <a:pPr lvl="1"/>
            <a:r>
              <a:rPr lang="en-GB" dirty="0" smtClean="0"/>
              <a:t>Declarative feel</a:t>
            </a:r>
          </a:p>
          <a:p>
            <a:pPr lvl="1"/>
            <a:r>
              <a:rPr lang="en-GB" dirty="0" smtClean="0"/>
              <a:t>Explicit compilation order</a:t>
            </a:r>
          </a:p>
          <a:p>
            <a:pPr lvl="1"/>
            <a:r>
              <a:rPr lang="en-GB" dirty="0" smtClean="0"/>
              <a:t>Signature files</a:t>
            </a:r>
          </a:p>
        </p:txBody>
      </p:sp>
    </p:spTree>
    <p:extLst>
      <p:ext uri="{BB962C8B-B14F-4D97-AF65-F5344CB8AC3E}">
        <p14:creationId xmlns:p14="http://schemas.microsoft.com/office/powerpoint/2010/main" val="42069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Why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r>
              <a:rPr lang="en-GB" dirty="0" smtClean="0"/>
              <a:t>REPL</a:t>
            </a:r>
          </a:p>
          <a:p>
            <a:pPr lvl="1"/>
            <a:r>
              <a:rPr lang="en-GB" dirty="0" smtClean="0"/>
              <a:t>Testability</a:t>
            </a:r>
          </a:p>
          <a:p>
            <a:pPr lvl="1"/>
            <a:r>
              <a:rPr lang="en-GB" dirty="0" smtClean="0"/>
              <a:t>More productive than compile-run cycle</a:t>
            </a:r>
          </a:p>
          <a:p>
            <a:pPr lvl="2"/>
            <a:r>
              <a:rPr lang="en-GB" dirty="0" smtClean="0"/>
              <a:t>Similar to dynamic languages (Python, Ruby, etc…)</a:t>
            </a:r>
          </a:p>
          <a:p>
            <a:pPr lvl="2"/>
            <a:endParaRPr lang="en-GB" dirty="0"/>
          </a:p>
          <a:p>
            <a:r>
              <a:rPr lang="en-GB" dirty="0" smtClean="0"/>
              <a:t>All your types are belong to us </a:t>
            </a:r>
          </a:p>
          <a:p>
            <a:pPr lvl="1"/>
            <a:r>
              <a:rPr lang="en-GB" dirty="0" smtClean="0"/>
              <a:t>Type Providers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2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Why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r>
              <a:rPr lang="en-GB" dirty="0"/>
              <a:t>Very good </a:t>
            </a:r>
            <a:r>
              <a:rPr lang="en-GB" dirty="0" err="1"/>
              <a:t>Async</a:t>
            </a:r>
            <a:r>
              <a:rPr lang="en-GB" dirty="0"/>
              <a:t> support</a:t>
            </a:r>
          </a:p>
          <a:p>
            <a:pPr lvl="1"/>
            <a:r>
              <a:rPr lang="en-GB" dirty="0"/>
              <a:t>What’s in C# 4.5</a:t>
            </a:r>
          </a:p>
          <a:p>
            <a:pPr lvl="1"/>
            <a:r>
              <a:rPr lang="en-GB" dirty="0"/>
              <a:t>More </a:t>
            </a:r>
            <a:r>
              <a:rPr lang="en-GB" dirty="0" err="1"/>
              <a:t>composable</a:t>
            </a:r>
            <a:endParaRPr lang="en-GB" dirty="0"/>
          </a:p>
          <a:p>
            <a:pPr lvl="1"/>
            <a:r>
              <a:rPr lang="en-GB" dirty="0"/>
              <a:t>Built-in </a:t>
            </a:r>
            <a:r>
              <a:rPr lang="en-GB" dirty="0" smtClean="0"/>
              <a:t>cancellation</a:t>
            </a:r>
          </a:p>
          <a:p>
            <a:pPr lvl="1"/>
            <a:r>
              <a:rPr lang="en-GB" dirty="0" smtClean="0"/>
              <a:t>Started </a:t>
            </a:r>
            <a:r>
              <a:rPr lang="en-GB" dirty="0" err="1" smtClean="0"/>
              <a:t>explicitely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>
                <a:hlinkClick r:id="rId3"/>
              </a:rPr>
              <a:t>http://tomasp.net/blog/csharp-async-gotchas.aspx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9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Windows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r>
              <a:rPr lang="en-GB" dirty="0" smtClean="0"/>
              <a:t>No Support for </a:t>
            </a:r>
            <a:r>
              <a:rPr lang="en-GB" dirty="0" err="1" smtClean="0"/>
              <a:t>WinRT</a:t>
            </a:r>
            <a:r>
              <a:rPr lang="en-GB" dirty="0" smtClean="0"/>
              <a:t> in F#</a:t>
            </a:r>
          </a:p>
          <a:p>
            <a:pPr lvl="1"/>
            <a:r>
              <a:rPr lang="en-GB" dirty="0" smtClean="0"/>
              <a:t>View has to be done in C#</a:t>
            </a:r>
          </a:p>
          <a:p>
            <a:pPr lvl="1"/>
            <a:r>
              <a:rPr lang="en-GB" dirty="0" smtClean="0"/>
              <a:t>F# used for logic and view model in Portable Class Library</a:t>
            </a:r>
          </a:p>
          <a:p>
            <a:pPr lvl="1"/>
            <a:r>
              <a:rPr lang="en-GB" dirty="0" smtClean="0"/>
              <a:t>Data binding works nicely</a:t>
            </a:r>
          </a:p>
          <a:p>
            <a:pPr lvl="1"/>
            <a:endParaRPr lang="en-GB" dirty="0"/>
          </a:p>
          <a:p>
            <a:r>
              <a:rPr lang="en-GB" dirty="0" smtClean="0"/>
              <a:t>F# compilation to </a:t>
            </a:r>
            <a:r>
              <a:rPr lang="en-GB" dirty="0" err="1" smtClean="0"/>
              <a:t>WinJS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github.com/ZachBray/FunScript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http://www.websharper.com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57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Want to know more?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r>
              <a:rPr lang="en-GB" dirty="0" smtClean="0">
                <a:hlinkClick r:id="rId2"/>
              </a:rPr>
              <a:t>http://fsharp.org</a:t>
            </a:r>
            <a:endParaRPr lang="en-GB" dirty="0" smtClean="0"/>
          </a:p>
          <a:p>
            <a:endParaRPr lang="en-GB" dirty="0" smtClean="0">
              <a:hlinkClick r:id="rId3"/>
            </a:endParaRPr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://fsharpforfunandprofit.com/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F#unctional</a:t>
            </a:r>
            <a:r>
              <a:rPr lang="en-GB" dirty="0" smtClean="0"/>
              <a:t> </a:t>
            </a:r>
            <a:r>
              <a:rPr lang="en-GB" dirty="0"/>
              <a:t>Londoners </a:t>
            </a:r>
            <a:r>
              <a:rPr lang="en-GB" dirty="0" err="1"/>
              <a:t>Meetup</a:t>
            </a:r>
            <a:r>
              <a:rPr lang="en-GB" dirty="0"/>
              <a:t> Group</a:t>
            </a:r>
            <a:endParaRPr lang="en-GB" dirty="0" smtClean="0"/>
          </a:p>
          <a:p>
            <a:pPr lvl="1"/>
            <a:r>
              <a:rPr lang="en-GB" dirty="0" smtClean="0"/>
              <a:t>Two </a:t>
            </a:r>
            <a:r>
              <a:rPr lang="en-GB" dirty="0" err="1"/>
              <a:t>meetups</a:t>
            </a:r>
            <a:r>
              <a:rPr lang="en-GB" dirty="0"/>
              <a:t> each month (one of them </a:t>
            </a:r>
            <a:r>
              <a:rPr lang="en-GB" dirty="0" smtClean="0"/>
              <a:t>is Hands-On)</a:t>
            </a:r>
          </a:p>
          <a:p>
            <a:pPr lvl="1"/>
            <a:r>
              <a:rPr lang="en-GB" dirty="0" smtClean="0"/>
              <a:t>F</a:t>
            </a:r>
            <a:r>
              <a:rPr lang="en-GB" dirty="0"/>
              <a:t># on iPad and iPhone with </a:t>
            </a:r>
            <a:r>
              <a:rPr lang="en-GB" dirty="0" err="1"/>
              <a:t>Xamarin</a:t>
            </a:r>
            <a:r>
              <a:rPr lang="en-GB" dirty="0"/>
              <a:t> Studio with Neil </a:t>
            </a:r>
            <a:r>
              <a:rPr lang="en-GB" dirty="0" err="1" smtClean="0"/>
              <a:t>Danson</a:t>
            </a:r>
            <a:r>
              <a:rPr lang="en-GB" dirty="0" smtClean="0"/>
              <a:t> - Thursday</a:t>
            </a:r>
            <a:r>
              <a:rPr lang="en-GB" dirty="0"/>
              <a:t>, 30</a:t>
            </a:r>
            <a:r>
              <a:rPr lang="en-GB" baseline="30000" dirty="0"/>
              <a:t>th</a:t>
            </a:r>
            <a:r>
              <a:rPr lang="en-GB" dirty="0"/>
              <a:t> May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6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82</TotalTime>
  <Words>288</Words>
  <Application>Microsoft Office PowerPoint</Application>
  <PresentationFormat>Widescreen</PresentationFormat>
  <Paragraphs>75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Developing a Windows 8 application with F#</vt:lpstr>
      <vt:lpstr>Learn On The Go</vt:lpstr>
      <vt:lpstr>Why F#?</vt:lpstr>
      <vt:lpstr>Why F#?</vt:lpstr>
      <vt:lpstr>Why F#?</vt:lpstr>
      <vt:lpstr>Why F#?</vt:lpstr>
      <vt:lpstr>Windows 8</vt:lpstr>
      <vt:lpstr>Want to know more?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Windows 8 application with F#</dc:title>
  <dc:creator>Gustavo Guerra</dc:creator>
  <cp:lastModifiedBy>Gustavo Guerra</cp:lastModifiedBy>
  <cp:revision>9</cp:revision>
  <dcterms:created xsi:type="dcterms:W3CDTF">2013-05-23T14:18:25Z</dcterms:created>
  <dcterms:modified xsi:type="dcterms:W3CDTF">2013-05-23T15:40:42Z</dcterms:modified>
</cp:coreProperties>
</file>