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67" r:id="rId5"/>
    <p:sldId id="271" r:id="rId6"/>
    <p:sldId id="272" r:id="rId7"/>
    <p:sldId id="273" r:id="rId8"/>
    <p:sldId id="274" r:id="rId9"/>
    <p:sldId id="27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5329" autoAdjust="0"/>
  </p:normalViewPr>
  <p:slideViewPr>
    <p:cSldViewPr snapToGrid="0">
      <p:cViewPr varScale="1">
        <p:scale>
          <a:sx n="56" d="100"/>
          <a:sy n="56" d="100"/>
        </p:scale>
        <p:origin x="63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87B32-E083-46FA-B780-971EFF85D857}" type="datetimeFigureOut">
              <a:rPr lang="en-GB" smtClean="0"/>
              <a:t>27/11/2013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D666F-9B69-4F89-86E7-50B54D860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443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D666F-9B69-4F89-86E7-50B54D8600C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326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D666F-9B69-4F89-86E7-50B54D8600C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608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D666F-9B69-4F89-86E7-50B54D8600C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616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D666F-9B69-4F89-86E7-50B54D8600C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444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D666F-9B69-4F89-86E7-50B54D8600C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738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D666F-9B69-4F89-86E7-50B54D8600C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072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D666F-9B69-4F89-86E7-50B54D8600C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9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odebeside.org/blog/2013/10/14/fsharp-for-screen-scraping/" TargetMode="External"/><Relationship Id="rId2" Type="http://schemas.openxmlformats.org/officeDocument/2006/relationships/hyperlink" Target="http://github.com/ovatsus/App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tmlagilitypack.codeplex.com/" TargetMode="External"/><Relationship Id="rId4" Type="http://schemas.openxmlformats.org/officeDocument/2006/relationships/hyperlink" Target="http://fsharp.github.io/FSharp.Data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UK </a:t>
            </a:r>
            <a:r>
              <a:rPr lang="en-GB" b="1" dirty="0" smtClean="0"/>
              <a:t>Trains &amp;</a:t>
            </a:r>
            <a:br>
              <a:rPr lang="en-GB" b="1" dirty="0" smtClean="0"/>
            </a:br>
            <a:r>
              <a:rPr lang="en-GB" b="1" dirty="0" smtClean="0"/>
              <a:t>Learn On The Go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537758"/>
          </a:xfrm>
        </p:spPr>
        <p:txBody>
          <a:bodyPr>
            <a:normAutofit/>
          </a:bodyPr>
          <a:lstStyle/>
          <a:p>
            <a:r>
              <a:rPr lang="en-GB" dirty="0" smtClean="0"/>
              <a:t>Gustavo </a:t>
            </a:r>
            <a:r>
              <a:rPr lang="en-GB" dirty="0" smtClean="0"/>
              <a:t>Guerra</a:t>
            </a:r>
          </a:p>
          <a:p>
            <a:endParaRPr lang="en-GB" dirty="0"/>
          </a:p>
          <a:p>
            <a:r>
              <a:rPr lang="en-GB" dirty="0" smtClean="0"/>
              <a:t>Windows Phone User Group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88729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57175"/>
            <a:ext cx="10018713" cy="1752599"/>
          </a:xfrm>
        </p:spPr>
        <p:txBody>
          <a:bodyPr/>
          <a:lstStyle/>
          <a:p>
            <a:r>
              <a:rPr lang="en-GB" dirty="0" smtClean="0"/>
              <a:t>Windows Phone </a:t>
            </a:r>
            <a:r>
              <a:rPr lang="en-GB" dirty="0" err="1" smtClean="0"/>
              <a:t>Dev</a:t>
            </a:r>
            <a:r>
              <a:rPr lang="en-GB" dirty="0" smtClean="0"/>
              <a:t> Highlights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76425"/>
            <a:ext cx="10018713" cy="4514850"/>
          </a:xfrm>
        </p:spPr>
        <p:txBody>
          <a:bodyPr anchor="t">
            <a:normAutofit/>
          </a:bodyPr>
          <a:lstStyle/>
          <a:p>
            <a:r>
              <a:rPr lang="en-GB" dirty="0"/>
              <a:t>Getting accurate bug reports is </a:t>
            </a:r>
            <a:r>
              <a:rPr lang="en-GB" dirty="0" smtClean="0"/>
              <a:t>essential (remote debugging)</a:t>
            </a:r>
            <a:endParaRPr lang="en-GB" dirty="0" smtClean="0"/>
          </a:p>
          <a:p>
            <a:r>
              <a:rPr lang="en-GB" dirty="0" smtClean="0"/>
              <a:t>Ads are more trouble than they are worth</a:t>
            </a:r>
          </a:p>
          <a:p>
            <a:r>
              <a:rPr lang="en-GB" dirty="0" smtClean="0"/>
              <a:t>Design-time data is very important</a:t>
            </a:r>
          </a:p>
          <a:p>
            <a:r>
              <a:rPr lang="en-GB" dirty="0" smtClean="0"/>
              <a:t>Even with the imposed limitations, F# cuts the development time tremendously</a:t>
            </a:r>
          </a:p>
          <a:p>
            <a:r>
              <a:rPr lang="en-GB" dirty="0"/>
              <a:t>Submission process is a big pain</a:t>
            </a:r>
          </a:p>
          <a:p>
            <a:r>
              <a:rPr lang="en-GB" dirty="0" smtClean="0"/>
              <a:t>DVLUP is a big motivator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2300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57175"/>
            <a:ext cx="10018713" cy="1752599"/>
          </a:xfrm>
        </p:spPr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76425"/>
            <a:ext cx="10018713" cy="4514850"/>
          </a:xfrm>
        </p:spPr>
        <p:txBody>
          <a:bodyPr anchor="t"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Links </a:t>
            </a:r>
            <a:endParaRPr lang="en-GB" dirty="0"/>
          </a:p>
          <a:p>
            <a:pPr lvl="1"/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github.com/ovatsus/Apps</a:t>
            </a:r>
            <a:endParaRPr lang="en-GB" dirty="0" smtClean="0"/>
          </a:p>
          <a:p>
            <a:pPr lvl="1"/>
            <a:r>
              <a:rPr lang="en-GB" dirty="0">
                <a:hlinkClick r:id="rId3"/>
              </a:rPr>
              <a:t>http://blog.codebeside.org/blog/2013/10/14/fsharp-for-screen-scraping/</a:t>
            </a:r>
            <a:endParaRPr lang="en-GB" dirty="0" smtClean="0"/>
          </a:p>
          <a:p>
            <a:pPr lvl="1"/>
            <a:r>
              <a:rPr lang="en-GB" dirty="0">
                <a:hlinkClick r:id="rId4"/>
              </a:rPr>
              <a:t>http://fsharp.github.io/FSharp.Data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pPr lvl="1"/>
            <a:r>
              <a:rPr lang="en-GB" dirty="0">
                <a:hlinkClick r:id="rId5"/>
              </a:rPr>
              <a:t>http://htmlagilitypack.codeplex.com/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96603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57175"/>
            <a:ext cx="10018713" cy="1752599"/>
          </a:xfrm>
        </p:spPr>
        <p:txBody>
          <a:bodyPr/>
          <a:lstStyle/>
          <a:p>
            <a:r>
              <a:rPr lang="en-GB" dirty="0" smtClean="0"/>
              <a:t>Learn On The Go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76425"/>
            <a:ext cx="10018713" cy="4486275"/>
          </a:xfrm>
        </p:spPr>
        <p:txBody>
          <a:bodyPr anchor="t">
            <a:normAutofit/>
          </a:bodyPr>
          <a:lstStyle/>
          <a:p>
            <a:r>
              <a:rPr lang="en-GB" dirty="0" smtClean="0"/>
              <a:t>Why</a:t>
            </a:r>
          </a:p>
          <a:p>
            <a:pPr lvl="1"/>
            <a:r>
              <a:rPr lang="en-GB" dirty="0" err="1" smtClean="0"/>
              <a:t>Coursera</a:t>
            </a:r>
            <a:r>
              <a:rPr lang="en-GB" dirty="0" smtClean="0"/>
              <a:t> website didn’t work on WP7 browser</a:t>
            </a:r>
          </a:p>
          <a:p>
            <a:pPr lvl="1"/>
            <a:r>
              <a:rPr lang="en-GB" dirty="0" smtClean="0"/>
              <a:t>Transferring videos to device was cumbersome</a:t>
            </a:r>
            <a:endParaRPr lang="en-GB" dirty="0"/>
          </a:p>
          <a:p>
            <a:pPr lvl="1"/>
            <a:endParaRPr lang="en-GB" dirty="0" smtClean="0"/>
          </a:p>
          <a:p>
            <a:r>
              <a:rPr lang="en-GB" dirty="0" smtClean="0"/>
              <a:t>What</a:t>
            </a:r>
          </a:p>
          <a:p>
            <a:pPr lvl="1"/>
            <a:r>
              <a:rPr lang="en-GB" dirty="0" smtClean="0"/>
              <a:t>List enrolled courses</a:t>
            </a:r>
          </a:p>
          <a:p>
            <a:pPr lvl="1"/>
            <a:r>
              <a:rPr lang="en-GB" dirty="0" smtClean="0"/>
              <a:t>List lectures by section</a:t>
            </a:r>
            <a:endParaRPr lang="en-GB" dirty="0" smtClean="0"/>
          </a:p>
          <a:p>
            <a:pPr lvl="1"/>
            <a:r>
              <a:rPr lang="en-GB" dirty="0" smtClean="0"/>
              <a:t>Stream videos (WP7) / Pre-download v</a:t>
            </a:r>
            <a:r>
              <a:rPr lang="en-GB" dirty="0" smtClean="0"/>
              <a:t>ideos &amp; play later (WP8)</a:t>
            </a:r>
          </a:p>
          <a:p>
            <a:pPr lvl="1"/>
            <a:r>
              <a:rPr lang="en-GB" dirty="0" smtClean="0"/>
              <a:t>Download lecture slides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762157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Learn On The Go</a:t>
            </a:r>
            <a:br>
              <a:rPr lang="en-GB" dirty="0" smtClean="0"/>
            </a:br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5396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57175"/>
            <a:ext cx="10018713" cy="1752599"/>
          </a:xfrm>
        </p:spPr>
        <p:txBody>
          <a:bodyPr/>
          <a:lstStyle/>
          <a:p>
            <a:r>
              <a:rPr lang="en-GB" dirty="0" smtClean="0"/>
              <a:t>Learn On The Go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76425"/>
            <a:ext cx="10018713" cy="4486275"/>
          </a:xfrm>
        </p:spPr>
        <p:txBody>
          <a:bodyPr anchor="t">
            <a:normAutofit lnSpcReduction="10000"/>
          </a:bodyPr>
          <a:lstStyle/>
          <a:p>
            <a:r>
              <a:rPr lang="en-GB" dirty="0" smtClean="0"/>
              <a:t>Present</a:t>
            </a:r>
            <a:endParaRPr lang="en-GB" dirty="0"/>
          </a:p>
          <a:p>
            <a:pPr lvl="1"/>
            <a:r>
              <a:rPr lang="en-GB" dirty="0" smtClean="0"/>
              <a:t>190 reviews, 4 stars, 2900 downloads</a:t>
            </a:r>
          </a:p>
          <a:p>
            <a:pPr lvl="1"/>
            <a:r>
              <a:rPr lang="en-GB" dirty="0" smtClean="0"/>
              <a:t>Some users can’t play videos </a:t>
            </a:r>
            <a:r>
              <a:rPr lang="en-GB" dirty="0" smtClean="0">
                <a:sym typeface="Wingdings" panose="05000000000000000000" pitchFamily="2" charset="2"/>
              </a:rPr>
              <a:t>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Future</a:t>
            </a:r>
          </a:p>
          <a:p>
            <a:pPr lvl="1"/>
            <a:r>
              <a:rPr lang="en-GB" dirty="0" smtClean="0"/>
              <a:t>1.5x &amp; 2x video play</a:t>
            </a:r>
          </a:p>
          <a:p>
            <a:pPr lvl="1"/>
            <a:r>
              <a:rPr lang="en-GB" dirty="0" smtClean="0"/>
              <a:t>In-Video Quizzes</a:t>
            </a:r>
          </a:p>
          <a:p>
            <a:pPr lvl="1"/>
            <a:r>
              <a:rPr lang="en-GB" dirty="0" err="1"/>
              <a:t>WinRT</a:t>
            </a:r>
            <a:r>
              <a:rPr lang="en-GB" dirty="0"/>
              <a:t> </a:t>
            </a:r>
            <a:r>
              <a:rPr lang="en-GB" dirty="0" smtClean="0"/>
              <a:t>version</a:t>
            </a:r>
          </a:p>
          <a:p>
            <a:pPr lvl="1"/>
            <a:r>
              <a:rPr lang="en-GB" dirty="0" smtClean="0"/>
              <a:t>Announcements </a:t>
            </a:r>
            <a:r>
              <a:rPr lang="en-GB" dirty="0"/>
              <a:t>/ </a:t>
            </a:r>
            <a:r>
              <a:rPr lang="en-GB" dirty="0" smtClean="0"/>
              <a:t>forums</a:t>
            </a:r>
          </a:p>
          <a:p>
            <a:pPr lvl="1"/>
            <a:r>
              <a:rPr lang="en-GB" dirty="0" smtClean="0"/>
              <a:t>Course catalogue </a:t>
            </a:r>
            <a:r>
              <a:rPr lang="en-GB" dirty="0"/>
              <a:t>&amp; </a:t>
            </a:r>
            <a:r>
              <a:rPr lang="en-GB" dirty="0" smtClean="0"/>
              <a:t>enrolment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69483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57175"/>
            <a:ext cx="10018713" cy="1752599"/>
          </a:xfrm>
        </p:spPr>
        <p:txBody>
          <a:bodyPr/>
          <a:lstStyle/>
          <a:p>
            <a:r>
              <a:rPr lang="en-GB" dirty="0" smtClean="0"/>
              <a:t>Learn On The Go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76425"/>
            <a:ext cx="10018713" cy="4486275"/>
          </a:xfrm>
        </p:spPr>
        <p:txBody>
          <a:bodyPr anchor="t">
            <a:normAutofit fontScale="92500" lnSpcReduction="20000"/>
          </a:bodyPr>
          <a:lstStyle/>
          <a:p>
            <a:r>
              <a:rPr lang="en-GB" dirty="0" smtClean="0"/>
              <a:t>How</a:t>
            </a:r>
            <a:endParaRPr lang="en-GB" dirty="0"/>
          </a:p>
          <a:p>
            <a:pPr lvl="1"/>
            <a:r>
              <a:rPr lang="en-GB" dirty="0" smtClean="0"/>
              <a:t>Fiddler and Chrome Developer Tools</a:t>
            </a:r>
            <a:endParaRPr lang="en-GB" dirty="0"/>
          </a:p>
          <a:p>
            <a:pPr lvl="1"/>
            <a:r>
              <a:rPr lang="en-GB" dirty="0"/>
              <a:t>F# for </a:t>
            </a:r>
            <a:endParaRPr lang="en-GB" dirty="0" smtClean="0"/>
          </a:p>
          <a:p>
            <a:pPr lvl="2"/>
            <a:r>
              <a:rPr lang="en-GB" dirty="0" smtClean="0"/>
              <a:t>Data model and sample data</a:t>
            </a:r>
          </a:p>
          <a:p>
            <a:pPr lvl="2"/>
            <a:r>
              <a:rPr lang="en-GB" dirty="0" smtClean="0"/>
              <a:t>Processing </a:t>
            </a:r>
            <a:r>
              <a:rPr lang="en-GB" dirty="0" err="1"/>
              <a:t>J</a:t>
            </a:r>
            <a:r>
              <a:rPr lang="en-GB" dirty="0" err="1" smtClean="0"/>
              <a:t>son</a:t>
            </a:r>
            <a:r>
              <a:rPr lang="en-GB" dirty="0" smtClean="0"/>
              <a:t> and Html</a:t>
            </a:r>
          </a:p>
          <a:p>
            <a:pPr lvl="2"/>
            <a:r>
              <a:rPr lang="en-GB" dirty="0" smtClean="0"/>
              <a:t>Handling </a:t>
            </a:r>
            <a:r>
              <a:rPr lang="en-GB" dirty="0" err="1" smtClean="0"/>
              <a:t>async</a:t>
            </a:r>
            <a:r>
              <a:rPr lang="en-GB" dirty="0" smtClean="0"/>
              <a:t> load/refresh/cancel</a:t>
            </a:r>
          </a:p>
          <a:p>
            <a:pPr lvl="1"/>
            <a:r>
              <a:rPr lang="en-GB" dirty="0" smtClean="0"/>
              <a:t>C</a:t>
            </a:r>
            <a:r>
              <a:rPr lang="en-GB" dirty="0"/>
              <a:t># </a:t>
            </a:r>
            <a:r>
              <a:rPr lang="en-GB" dirty="0" smtClean="0"/>
              <a:t>for</a:t>
            </a:r>
          </a:p>
          <a:p>
            <a:pPr lvl="2"/>
            <a:r>
              <a:rPr lang="en-GB" dirty="0" smtClean="0"/>
              <a:t>UI</a:t>
            </a:r>
          </a:p>
          <a:p>
            <a:pPr lvl="2"/>
            <a:r>
              <a:rPr lang="en-GB" dirty="0" smtClean="0"/>
              <a:t>Access isolated storage</a:t>
            </a:r>
          </a:p>
          <a:p>
            <a:pPr lvl="2"/>
            <a:r>
              <a:rPr lang="en-GB" dirty="0" smtClean="0"/>
              <a:t>Background transfers</a:t>
            </a:r>
          </a:p>
          <a:p>
            <a:pPr lvl="1"/>
            <a:r>
              <a:rPr lang="en-GB" dirty="0" smtClean="0"/>
              <a:t>Libraries</a:t>
            </a:r>
          </a:p>
          <a:p>
            <a:pPr lvl="2"/>
            <a:r>
              <a:rPr lang="en-GB" dirty="0" smtClean="0"/>
              <a:t>Coding4Fun Controls, WP Toolkit, </a:t>
            </a:r>
            <a:r>
              <a:rPr lang="en-GB" dirty="0" err="1" smtClean="0"/>
              <a:t>FSharp.Data</a:t>
            </a:r>
            <a:r>
              <a:rPr lang="en-GB" dirty="0" smtClean="0"/>
              <a:t>, Html Agility Pack, </a:t>
            </a:r>
            <a:r>
              <a:rPr lang="en-GB" dirty="0" err="1" smtClean="0"/>
              <a:t>GZipWebClient</a:t>
            </a:r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10212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57175"/>
            <a:ext cx="10018713" cy="1752599"/>
          </a:xfrm>
        </p:spPr>
        <p:txBody>
          <a:bodyPr/>
          <a:lstStyle/>
          <a:p>
            <a:r>
              <a:rPr lang="en-GB" dirty="0" smtClean="0"/>
              <a:t>UK Trains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76425"/>
            <a:ext cx="10018713" cy="4486275"/>
          </a:xfrm>
        </p:spPr>
        <p:txBody>
          <a:bodyPr anchor="t">
            <a:normAutofit fontScale="92500" lnSpcReduction="10000"/>
          </a:bodyPr>
          <a:lstStyle/>
          <a:p>
            <a:r>
              <a:rPr lang="en-GB" dirty="0" smtClean="0"/>
              <a:t>Why</a:t>
            </a:r>
          </a:p>
          <a:p>
            <a:pPr lvl="1"/>
            <a:r>
              <a:rPr lang="en-GB" dirty="0" smtClean="0"/>
              <a:t>Other available apps expensive, and had annoyances</a:t>
            </a:r>
          </a:p>
          <a:p>
            <a:pPr lvl="1"/>
            <a:r>
              <a:rPr lang="en-GB" dirty="0" smtClean="0"/>
              <a:t>Did a simple version and was surprised on number of downloads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What</a:t>
            </a:r>
          </a:p>
          <a:p>
            <a:pPr lvl="1"/>
            <a:r>
              <a:rPr lang="en-GB" dirty="0" smtClean="0"/>
              <a:t>Live departure and arrival information (platform number, delays)</a:t>
            </a:r>
          </a:p>
          <a:p>
            <a:pPr lvl="1"/>
            <a:r>
              <a:rPr lang="en-GB" dirty="0" smtClean="0"/>
              <a:t>Quickly check the </a:t>
            </a:r>
            <a:r>
              <a:rPr lang="en-GB" dirty="0"/>
              <a:t>arrival time </a:t>
            </a:r>
            <a:r>
              <a:rPr lang="en-GB" dirty="0" smtClean="0"/>
              <a:t>(very important for connections)</a:t>
            </a:r>
            <a:endParaRPr lang="en-GB" dirty="0"/>
          </a:p>
          <a:p>
            <a:pPr lvl="1"/>
            <a:r>
              <a:rPr lang="en-GB" dirty="0" smtClean="0"/>
              <a:t>Nearby &amp; recent stations</a:t>
            </a:r>
          </a:p>
          <a:p>
            <a:pPr lvl="1"/>
            <a:r>
              <a:rPr lang="en-GB" dirty="0" smtClean="0"/>
              <a:t>Walking directions to station</a:t>
            </a:r>
          </a:p>
          <a:p>
            <a:pPr lvl="1"/>
            <a:r>
              <a:rPr lang="en-GB" dirty="0" smtClean="0"/>
              <a:t>Background refresh</a:t>
            </a:r>
          </a:p>
          <a:p>
            <a:pPr lvl="1"/>
            <a:r>
              <a:rPr lang="en-GB" dirty="0" smtClean="0"/>
              <a:t>Lock screen / Live tiles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03662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UK Trains</a:t>
            </a:r>
            <a:br>
              <a:rPr lang="en-GB" dirty="0" smtClean="0"/>
            </a:br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21234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57175"/>
            <a:ext cx="10018713" cy="1752599"/>
          </a:xfrm>
        </p:spPr>
        <p:txBody>
          <a:bodyPr/>
          <a:lstStyle/>
          <a:p>
            <a:r>
              <a:rPr lang="en-GB" dirty="0" smtClean="0"/>
              <a:t>UK Trains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76425"/>
            <a:ext cx="10018713" cy="4486275"/>
          </a:xfrm>
        </p:spPr>
        <p:txBody>
          <a:bodyPr anchor="t">
            <a:normAutofit fontScale="92500" lnSpcReduction="10000"/>
          </a:bodyPr>
          <a:lstStyle/>
          <a:p>
            <a:r>
              <a:rPr lang="en-GB" dirty="0" smtClean="0"/>
              <a:t>Present</a:t>
            </a:r>
            <a:endParaRPr lang="en-GB" dirty="0"/>
          </a:p>
          <a:p>
            <a:pPr lvl="1"/>
            <a:r>
              <a:rPr lang="en-GB" dirty="0" smtClean="0"/>
              <a:t>520 reviews, 4.5 stars, 12k downloads</a:t>
            </a:r>
          </a:p>
          <a:p>
            <a:pPr lvl="1"/>
            <a:r>
              <a:rPr lang="en-GB" dirty="0" smtClean="0"/>
              <a:t>Design Consultation with </a:t>
            </a:r>
            <a:r>
              <a:rPr lang="en-GB" dirty="0"/>
              <a:t>Dave </a:t>
            </a:r>
            <a:r>
              <a:rPr lang="en-GB" dirty="0" smtClean="0"/>
              <a:t>Crawford</a:t>
            </a:r>
          </a:p>
          <a:p>
            <a:pPr lvl="1"/>
            <a:r>
              <a:rPr lang="en-GB" dirty="0" smtClean="0"/>
              <a:t>Runner up in Nokia Create Mini Mission 3 – Maps &amp; Places</a:t>
            </a:r>
          </a:p>
          <a:p>
            <a:pPr lvl="1"/>
            <a:r>
              <a:rPr lang="en-GB" dirty="0" smtClean="0"/>
              <a:t>UK Store Spotlight</a:t>
            </a:r>
          </a:p>
          <a:p>
            <a:pPr lvl="1"/>
            <a:r>
              <a:rPr lang="en-GB" dirty="0" smtClean="0"/>
              <a:t>Ireland Trains spinoff</a:t>
            </a:r>
          </a:p>
          <a:p>
            <a:pPr lvl="1"/>
            <a:endParaRPr lang="en-GB" dirty="0"/>
          </a:p>
          <a:p>
            <a:r>
              <a:rPr lang="en-GB" dirty="0" smtClean="0"/>
              <a:t>Future</a:t>
            </a:r>
          </a:p>
          <a:p>
            <a:pPr lvl="1"/>
            <a:r>
              <a:rPr lang="en-GB" dirty="0" smtClean="0"/>
              <a:t>Improved Background Feature</a:t>
            </a:r>
          </a:p>
          <a:p>
            <a:pPr lvl="1"/>
            <a:r>
              <a:rPr lang="en-GB" dirty="0" smtClean="0"/>
              <a:t>Offline support</a:t>
            </a:r>
            <a:endParaRPr lang="en-GB" dirty="0"/>
          </a:p>
          <a:p>
            <a:pPr lvl="1"/>
            <a:r>
              <a:rPr lang="en-GB" dirty="0" smtClean="0"/>
              <a:t>Android version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77788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57175"/>
            <a:ext cx="10018713" cy="1752599"/>
          </a:xfrm>
        </p:spPr>
        <p:txBody>
          <a:bodyPr/>
          <a:lstStyle/>
          <a:p>
            <a:r>
              <a:rPr lang="en-GB" dirty="0" smtClean="0"/>
              <a:t>UK Trains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76425"/>
            <a:ext cx="10018713" cy="4486275"/>
          </a:xfrm>
        </p:spPr>
        <p:txBody>
          <a:bodyPr anchor="t">
            <a:normAutofit fontScale="92500" lnSpcReduction="20000"/>
          </a:bodyPr>
          <a:lstStyle/>
          <a:p>
            <a:r>
              <a:rPr lang="en-GB" dirty="0" smtClean="0"/>
              <a:t>How</a:t>
            </a:r>
            <a:endParaRPr lang="en-GB" dirty="0"/>
          </a:p>
          <a:p>
            <a:pPr lvl="1"/>
            <a:r>
              <a:rPr lang="en-GB" dirty="0" smtClean="0"/>
              <a:t>Chrome </a:t>
            </a:r>
            <a:r>
              <a:rPr lang="en-GB" dirty="0"/>
              <a:t>developer tools</a:t>
            </a:r>
          </a:p>
          <a:p>
            <a:pPr lvl="1"/>
            <a:r>
              <a:rPr lang="en-GB" dirty="0"/>
              <a:t>F# for </a:t>
            </a:r>
            <a:endParaRPr lang="en-GB" dirty="0" smtClean="0"/>
          </a:p>
          <a:p>
            <a:pPr lvl="2"/>
            <a:r>
              <a:rPr lang="en-GB" dirty="0" smtClean="0"/>
              <a:t>Data model and sample data</a:t>
            </a:r>
          </a:p>
          <a:p>
            <a:pPr lvl="2"/>
            <a:r>
              <a:rPr lang="en-GB" dirty="0" smtClean="0"/>
              <a:t>Processing Html, Csv , and Xml</a:t>
            </a:r>
          </a:p>
          <a:p>
            <a:pPr lvl="2"/>
            <a:r>
              <a:rPr lang="en-GB" dirty="0" smtClean="0"/>
              <a:t>Handling </a:t>
            </a:r>
            <a:r>
              <a:rPr lang="en-GB" dirty="0" err="1" smtClean="0"/>
              <a:t>async</a:t>
            </a:r>
            <a:r>
              <a:rPr lang="en-GB" dirty="0" smtClean="0"/>
              <a:t> load/refresh/cancel</a:t>
            </a:r>
          </a:p>
          <a:p>
            <a:pPr lvl="1"/>
            <a:r>
              <a:rPr lang="en-GB" dirty="0" smtClean="0"/>
              <a:t>C</a:t>
            </a:r>
            <a:r>
              <a:rPr lang="en-GB" dirty="0"/>
              <a:t># </a:t>
            </a:r>
            <a:r>
              <a:rPr lang="en-GB" dirty="0" smtClean="0"/>
              <a:t>for</a:t>
            </a:r>
          </a:p>
          <a:p>
            <a:pPr lvl="2"/>
            <a:r>
              <a:rPr lang="en-GB" dirty="0" smtClean="0"/>
              <a:t>UI</a:t>
            </a:r>
          </a:p>
          <a:p>
            <a:pPr lvl="2"/>
            <a:r>
              <a:rPr lang="en-GB" dirty="0" smtClean="0"/>
              <a:t>Access isolated storage</a:t>
            </a:r>
          </a:p>
          <a:p>
            <a:pPr lvl="2"/>
            <a:r>
              <a:rPr lang="en-GB" dirty="0" smtClean="0"/>
              <a:t>Location services</a:t>
            </a:r>
          </a:p>
          <a:p>
            <a:pPr lvl="1"/>
            <a:r>
              <a:rPr lang="en-GB" dirty="0"/>
              <a:t>Libraries</a:t>
            </a:r>
          </a:p>
          <a:p>
            <a:pPr lvl="2"/>
            <a:r>
              <a:rPr lang="en-GB" dirty="0"/>
              <a:t>Coding4Fun Controls, WP Toolkit, </a:t>
            </a:r>
            <a:r>
              <a:rPr lang="en-GB" dirty="0" err="1"/>
              <a:t>FSharp.Data</a:t>
            </a:r>
            <a:r>
              <a:rPr lang="en-GB" dirty="0"/>
              <a:t>, Html Agility </a:t>
            </a:r>
            <a:r>
              <a:rPr lang="en-GB" dirty="0" smtClean="0"/>
              <a:t>Pack, Here Launchers</a:t>
            </a:r>
            <a:r>
              <a:rPr lang="en-GB" dirty="0"/>
              <a:t> , </a:t>
            </a:r>
            <a:r>
              <a:rPr lang="en-GB" dirty="0" err="1"/>
              <a:t>GZipWebClient</a:t>
            </a:r>
            <a:endParaRPr lang="en-GB" dirty="0"/>
          </a:p>
          <a:p>
            <a:pPr lvl="2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6207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2903</TotalTime>
  <Words>370</Words>
  <Application>Microsoft Office PowerPoint</Application>
  <PresentationFormat>Widescreen</PresentationFormat>
  <Paragraphs>99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Parallax</vt:lpstr>
      <vt:lpstr>UK Trains &amp; Learn On The Go</vt:lpstr>
      <vt:lpstr>Learn On The Go</vt:lpstr>
      <vt:lpstr>Learn On The Go Demo</vt:lpstr>
      <vt:lpstr>Learn On The Go</vt:lpstr>
      <vt:lpstr>Learn On The Go</vt:lpstr>
      <vt:lpstr>UK Trains</vt:lpstr>
      <vt:lpstr>UK Trains Demo</vt:lpstr>
      <vt:lpstr>UK Trains</vt:lpstr>
      <vt:lpstr>UK Trains</vt:lpstr>
      <vt:lpstr>Windows Phone Dev Highlights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Windows 8 application with F#</dc:title>
  <dc:creator>Gustavo Guerra</dc:creator>
  <cp:lastModifiedBy>Gustavo Guerra</cp:lastModifiedBy>
  <cp:revision>34</cp:revision>
  <dcterms:created xsi:type="dcterms:W3CDTF">2013-05-23T14:18:25Z</dcterms:created>
  <dcterms:modified xsi:type="dcterms:W3CDTF">2013-11-28T20:46:56Z</dcterms:modified>
</cp:coreProperties>
</file>