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95" r:id="rId3"/>
    <p:sldId id="294" r:id="rId5"/>
    <p:sldId id="29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29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84112" autoAdjust="0"/>
  </p:normalViewPr>
  <p:slideViewPr>
    <p:cSldViewPr>
      <p:cViewPr varScale="1">
        <p:scale>
          <a:sx n="53" d="100"/>
          <a:sy n="53" d="100"/>
        </p:scale>
        <p:origin x="-480" y="-62"/>
      </p:cViewPr>
      <p:guideLst>
        <p:guide orient="horz" pos="21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jquery.cuishifeng.cn/" TargetMode="External"/><Relationship Id="rId2" Type="http://schemas.openxmlformats.org/officeDocument/2006/relationships/hyperlink" Target="http://www.css88.com/jqapi-1.9/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484784"/>
            <a:ext cx="6768752" cy="4752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1.1 jQuery</a:t>
            </a:r>
            <a:r>
              <a:rPr lang="zh-CN" altLang="en-US" sz="2800" b="1" dirty="0"/>
              <a:t>简介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1.2 jQuery</a:t>
            </a:r>
            <a:r>
              <a:rPr lang="zh-CN" altLang="en-US" sz="2800" b="1" dirty="0"/>
              <a:t>功能介绍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1.3 jQuery</a:t>
            </a:r>
            <a:r>
              <a:rPr lang="zh-CN" altLang="en-US" sz="2800" b="1" dirty="0"/>
              <a:t>的下载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1.4 jQuery</a:t>
            </a:r>
            <a:r>
              <a:rPr lang="zh-CN" altLang="en-US" sz="2800" b="1" dirty="0"/>
              <a:t>的引入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1.5 </a:t>
            </a:r>
            <a:r>
              <a:rPr lang="zh-CN" altLang="en-US" sz="2800" b="1" dirty="0"/>
              <a:t>入门程序编写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1.6 </a:t>
            </a:r>
            <a:r>
              <a:rPr lang="zh-CN" altLang="en-US" sz="2800" b="1" dirty="0"/>
              <a:t>基本语法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1.7 </a:t>
            </a:r>
            <a:r>
              <a:rPr lang="zh-CN" altLang="en-US" sz="2800" b="1" dirty="0"/>
              <a:t>核心</a:t>
            </a:r>
            <a:r>
              <a:rPr lang="zh-CN" altLang="en-US" sz="2800" b="1" dirty="0" smtClean="0"/>
              <a:t>函数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1.8 jQuery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1.7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的核心函数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的核心函数，可以缩写为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主要功能：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对象：获取文档树上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封装后的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创建元素：创建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元素并插入到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树上。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克隆对象：创建一个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对象的副本。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源码解析：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函数，第一个参数为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的选择器，第二个参数为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会判断传递参数的类型。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220" y="4709373"/>
            <a:ext cx="7523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5861906"/>
            <a:ext cx="5857917" cy="30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1.8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对象：就是通过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封装的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对象，提供了兼容性更强方法以及属性。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获取方式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2936"/>
            <a:ext cx="52292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852630"/>
            <a:ext cx="3357586" cy="12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86314" y="478119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对象中封装了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对象通过原型链的方式扩展了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对象的属性及方法。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2500298" y="4924068"/>
            <a:ext cx="221457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3143240" y="5424134"/>
            <a:ext cx="178595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15512" y="364502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此处为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jQuery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对象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1656" y="2996952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此处为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对象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flipH="1">
            <a:off x="5940152" y="3068390"/>
            <a:ext cx="571504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flipH="1">
            <a:off x="4644008" y="3716462"/>
            <a:ext cx="571504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1.8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229600" cy="5229200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使用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对象的优缺点：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优点：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的扩展属性和函数在底层判断了浏览器以及版本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实现了浏览器的兼容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缺点：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扩展的函数只能实现基本的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操作，但是对于元素独有的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htmldom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接口封装很少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例如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input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select())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，对于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html5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新增的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方法也不支持，如果想实现类似功能，只能使用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原生操作）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结论：为保证兼容性尽量使用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API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，但特殊功能也需要使用原生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原生操作）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编码习惯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：如果获取的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那么要在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变量名前面加上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，以区分该对象是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对象。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var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$variable = jQuery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var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variable = 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1.8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对象与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对象的转换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712968" cy="504056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对象转换为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对象：用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$()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把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对象包装起来即可。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对象转换为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对象可以封装多个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对象。通过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size()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方法，返回选择器选择的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对象的数量。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中括号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下标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get(index)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，得到相应的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132856"/>
            <a:ext cx="641656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4959" y="4365104"/>
            <a:ext cx="454896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5" y="5444995"/>
            <a:ext cx="5651655" cy="7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556792"/>
            <a:ext cx="8661648" cy="428625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核心函数：（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基本语法： 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selector).action()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FontTx/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的功能和作用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FontTx/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原生对象之间的转换：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jQuery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利用核心函数：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$(DOM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对象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或选择器语法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jQueryDOM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	    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利用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对象的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get(index)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方法；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	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利用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对象的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[index]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语法。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本讲目标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484784"/>
            <a:ext cx="8496944" cy="4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Tx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掌握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的定义。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下载方式、安装方式、文档查阅方式。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的核心函数、基本语法。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了解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的基本功能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6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封装的</a:t>
            </a:r>
            <a:r>
              <a:rPr lang="en-US" altLang="zh-CN" sz="2600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对象的获取方式。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了解部分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的源码。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</a:t>
            </a:r>
            <a:r>
              <a:rPr lang="en-US" altLang="zh-CN" sz="2600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对象与</a:t>
            </a:r>
            <a:r>
              <a:rPr lang="en-US" altLang="zh-CN" sz="2600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对象的区别与联系，以及互相转换方式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355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1.1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简介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什么是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JavaScript+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查询（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），是由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编写的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库，提供了更高效便捷的接口提高开发效率。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的特点：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是一个轻量级的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框架，核心理念是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WRITE LESS,DO MORE(使用简单方便)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应用广泛，在世界前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10000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个访问最多的网站中，有超过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55%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在使用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是免费、开源的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文档丰富。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众多第三方的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库都采用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辅助编写，如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-mobile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easyUI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jqueryUI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等等。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1.1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简介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的版本：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目前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已经升级到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3.0+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版本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，但仍处于（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beta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）公测阶段。本次课程的版本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jquery1.9.1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的中文网站地址如下，可以下载中文文档以及源码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hlinkClick r:id="rId2"/>
              </a:rPr>
              <a:t>http://www.css88.com/jqapi-1.9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hlinkClick r:id="rId2"/>
              </a:rPr>
              <a:t>/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其它学习网站：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hlinkClick r:id="rId3"/>
              </a:rPr>
              <a:t>http://jquery.cuishifeng.cn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hlinkClick r:id="rId3"/>
              </a:rPr>
              <a:t>/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1.2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功能介绍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的核心功能如下：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元素选取：提供了对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元素的选取方式。 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元素操作：提供了对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元素的操作功能。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CSS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操作 ：提供了对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元素样式的修改功能。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事件函数 ：扩展了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事件，并实现了兼容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JavaScript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特效和动画 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 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遍历和修改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AJAX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：简化了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ajax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的调用。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Utilities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：提供了多种工具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1.3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的下载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下载地址（可下载各种版本的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http://jquery.com/download/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下载文件说明：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jquery-3.2.1.js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代码开发库，可供阅读，也可以通过断点调试程序。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jquery-3.2.1.min.js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代码迷你库，但已经删除掉所有缩进格式。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参见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js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目录，已经下载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一般建议在开发阶段使用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jQuery.js,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上线后修改为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min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文件，从而减少客户端下载量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1.4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的引入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9285" y="1522730"/>
            <a:ext cx="8229600" cy="4286250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的引入方式：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加载本地的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文件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&lt;script type="text/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 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src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="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jquery-3.2.1.js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"&gt;&lt;/script&gt;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引入网络上的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文件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&lt;script type=“text/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 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src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=“http://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ajax.googleapis.com/ajax/libs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/1.4.0/jquery.min.js"&gt;&lt;/script&gt; 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建议使用第一种引入方式，引入后就可以调用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提供的方法了。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1.5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入门程序的编写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程序描述： 当网页加载后弹出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helloworld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对话框。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$:jQuery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的核心函数，此处用于获取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document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对象（由 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封装）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ready():jQuery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提供的事件函数，此处代表当文档加载后调用响应函数。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64904"/>
            <a:ext cx="51485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1.6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的基本语法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的基本语法如下：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$(selector).action()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核心函数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也可编写成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的查找网页元素的表达式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返回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封装的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对象，即返回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对象包装集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action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的内置函数，用于实现特定功能。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例如以下代码实现网页全部段落标签的隐藏功能。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$(“p”).hide();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WPS 演示</Application>
  <PresentationFormat>全屏显示(4:3)</PresentationFormat>
  <Paragraphs>172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本讲内容</vt:lpstr>
      <vt:lpstr>本讲目标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小结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又来随意哥</cp:lastModifiedBy>
  <cp:revision>1064</cp:revision>
  <dcterms:created xsi:type="dcterms:W3CDTF">2009-09-29T02:37:00Z</dcterms:created>
  <dcterms:modified xsi:type="dcterms:W3CDTF">2017-12-21T08:22:07Z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