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7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4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0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1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7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15F2-7271-4DF4-A29A-53B65290E478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6EFC-742F-41FA-A33A-2AD2A422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-496585" y="3965825"/>
            <a:ext cx="12705708" cy="0"/>
          </a:xfrm>
          <a:prstGeom prst="line">
            <a:avLst/>
          </a:prstGeom>
          <a:ln w="314325">
            <a:solidFill>
              <a:schemeClr val="accent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-1191803" y="-590763"/>
            <a:ext cx="4315146" cy="4315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168687" y="2722652"/>
            <a:ext cx="5188449" cy="518844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42163" y="2013735"/>
            <a:ext cx="2188393" cy="2397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00054" y="4411656"/>
            <a:ext cx="2856215" cy="28562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12783" y="349160"/>
            <a:ext cx="57438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7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连云港</a:t>
            </a:r>
            <a:endParaRPr lang="en-US" altLang="zh-CN" sz="7200" b="1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zh-CN" altLang="en-US" sz="7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海鲜市场</a:t>
            </a:r>
            <a:endParaRPr lang="en-US" altLang="zh-CN" sz="7200" b="1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7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7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鬼称</a:t>
            </a:r>
            <a:r>
              <a:rPr lang="en-US" altLang="zh-CN" sz="7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7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endParaRPr lang="zh-CN" altLang="en-US" sz="7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56269" y="5584879"/>
            <a:ext cx="3207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来源：搜狐 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成员：金诉纾 金予成 陆承予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2024.05.23</a:t>
            </a: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3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2958958" y="2858704"/>
            <a:ext cx="4315146" cy="4315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75463" y="5402652"/>
            <a:ext cx="2188393" cy="2397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584770" y="4944358"/>
            <a:ext cx="2856215" cy="28562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q5.itc.cn/q_70/images03/20240520/829c5001a3b44384bf2fa89f469a80e7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13" y="602188"/>
            <a:ext cx="3648687" cy="58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6431" y="140523"/>
            <a:ext cx="1759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431" y="1147586"/>
            <a:ext cx="76907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       5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月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16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日，知名网络打假视频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UP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主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狂飙兄弟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来到江苏连云港旅游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      在某海鲜市场购买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爬爬虾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，商家缺斤少两宰客，一斤虾只有半斤（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两秤），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【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狂飙兄弟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找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商家理论，却遭遇商家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诬告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【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狂飙兄弟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无奈开始寻找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市场管理人员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帮助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，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结果令他大失所望，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市场管理人员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到来第一时间是强迫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【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狂飙兄弟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删除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手机拍摄证据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才能处理，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【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狂飙兄弟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拒绝了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市场管理人员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无理要求，坚持与鬼秤抗争到底。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2958958" y="2858704"/>
            <a:ext cx="4315146" cy="4315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75463" y="5402652"/>
            <a:ext cx="2188393" cy="2397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584770" y="4944358"/>
            <a:ext cx="2856215" cy="28562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431" y="140523"/>
            <a:ext cx="4046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概况</a:t>
            </a:r>
            <a:r>
              <a:rPr lang="en-US" altLang="zh-CN" sz="54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54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结局</a:t>
            </a:r>
            <a:endParaRPr lang="zh-CN" altLang="en-US" sz="54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6357" y="1304432"/>
            <a:ext cx="6240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商家趁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UP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主和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市场管理人员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纠纷之时，藏匿不合规的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鬼称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试图销毁证据。此时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市场管理人员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连同附近商贩为了销毁证据，夺走了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【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狂飙兄弟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手机，结果这帮商户抢错了手机，拍摄证据手机保留了下来，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【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狂飙兄弟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】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女朋友第三方视频保留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了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下来，并上传到各大视频网站。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q3.itc.cn/q_70/images03/20240520/26741c12f16b4197b17e21cf72a1cc28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37" y="736600"/>
            <a:ext cx="3993001" cy="500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5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2958958" y="2858704"/>
            <a:ext cx="4315146" cy="4315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75463" y="5402652"/>
            <a:ext cx="2188393" cy="2397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584770" y="4944358"/>
            <a:ext cx="2856215" cy="28562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431" y="140523"/>
            <a:ext cx="4046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后续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3337" y="1485485"/>
            <a:ext cx="5187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当地市场监督管理局通报：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抢手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机管理员为保安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r>
              <a:rPr lang="zh-CN" altLang="en-US" sz="2800" b="1" dirty="0" smtClean="0">
                <a:solidFill>
                  <a:srgbClr val="7030A0"/>
                </a:solidFill>
              </a:rPr>
              <a:t>已开除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涉事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商家清出市场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r>
              <a:rPr lang="zh-CN" altLang="en-US" sz="2800" b="1" dirty="0" smtClean="0">
                <a:solidFill>
                  <a:srgbClr val="7030A0"/>
                </a:solidFill>
              </a:rPr>
              <a:t>手机已归还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r>
              <a:rPr lang="zh-CN" altLang="en-US" sz="2800" b="1" dirty="0" smtClean="0">
                <a:solidFill>
                  <a:srgbClr val="7030A0"/>
                </a:solidFill>
              </a:rPr>
              <a:t>缺斤少两商家罚款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3.5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万元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，抢夺手机罚款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万元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002060"/>
              </a:solidFill>
            </a:endParaRPr>
          </a:p>
          <a:p>
            <a:r>
              <a:rPr lang="zh-CN" altLang="en-US" sz="2800" b="1" strike="sngStrike" dirty="0" smtClean="0">
                <a:solidFill>
                  <a:srgbClr val="002060"/>
                </a:solidFill>
              </a:rPr>
              <a:t>（核心涉事人员都进去接受了</a:t>
            </a:r>
            <a:r>
              <a:rPr lang="en-US" altLang="zh-CN" sz="2800" b="1" strike="sngStrike" dirty="0" smtClean="0">
                <a:solidFill>
                  <a:srgbClr val="FF0000"/>
                </a:solidFill>
              </a:rPr>
              <a:t>3--15</a:t>
            </a:r>
            <a:r>
              <a:rPr lang="zh-CN" altLang="en-US" sz="2800" b="1" strike="sngStrike" dirty="0" smtClean="0">
                <a:solidFill>
                  <a:srgbClr val="FF0000"/>
                </a:solidFill>
              </a:rPr>
              <a:t>日不等的关怀教育</a:t>
            </a:r>
            <a:r>
              <a:rPr lang="zh-CN" altLang="en-US" sz="2800" b="1" strike="sngStrike" dirty="0" smtClean="0">
                <a:solidFill>
                  <a:srgbClr val="002060"/>
                </a:solidFill>
              </a:rPr>
              <a:t>）</a:t>
            </a:r>
            <a:endParaRPr lang="en-US" altLang="zh-CN" sz="2800" b="1" strike="sngStrike" dirty="0" smtClean="0">
              <a:solidFill>
                <a:srgbClr val="002060"/>
              </a:solidFill>
            </a:endParaRPr>
          </a:p>
          <a:p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1421" y="602188"/>
            <a:ext cx="64305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       “连云港文旅局抖音官方账号（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5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18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日）通报海鲜市场鬼秤视频，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已经关闭评论区，无法评论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，他们也知道网友肯定会攻击负面消息，文旅局有几条视频评论区已经遭遇网友负面评论。”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2958958" y="2858704"/>
            <a:ext cx="4315146" cy="4315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75463" y="5402652"/>
            <a:ext cx="2188393" cy="2397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584770" y="4944358"/>
            <a:ext cx="2856215" cy="28562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431" y="140523"/>
            <a:ext cx="4046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12900" y="1417370"/>
            <a:ext cx="9524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       商贩的不诚信经营导致事件发生。市场管理人员加入抢手机威胁删除视频，助纣（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zhou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为虐、激怒了公众的道德底线和刷新了三观的认知该事发生后，连云港文旅局旅游无辜躺枪遭受网友指责，可谓城门失火殃及池鱼。作为中学生的我们，要在今后的学习生活中杜绝这些不良情况，步入社会成为遵纪守法的好公民。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  <a14:imgEffect>
                      <a14:saturation sat="99000"/>
                    </a14:imgEffect>
                    <a14:imgEffect>
                      <a14:brightnessContrast bright="1000" contras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2048" y="5702157"/>
            <a:ext cx="2319780" cy="899455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glow rad="152400">
              <a:schemeClr val="accent1">
                <a:alpha val="90000"/>
              </a:schemeClr>
            </a:glow>
            <a:outerShdw blurRad="165100" dist="50800" dir="5400000" sx="108000" sy="108000" algn="ctr" rotWithShape="0">
              <a:srgbClr val="000000">
                <a:alpha val="0"/>
              </a:srgbClr>
            </a:outerShdw>
            <a:reflection stA="79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47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-496585" y="3965825"/>
            <a:ext cx="12705708" cy="0"/>
          </a:xfrm>
          <a:prstGeom prst="line">
            <a:avLst/>
          </a:prstGeom>
          <a:ln w="314325">
            <a:solidFill>
              <a:schemeClr val="accent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-1191803" y="-590763"/>
            <a:ext cx="4315146" cy="4315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168687" y="2722652"/>
            <a:ext cx="5188449" cy="518844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42163" y="2013735"/>
            <a:ext cx="2188393" cy="2397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00054" y="4411656"/>
            <a:ext cx="2856215" cy="28562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65770" y="2385555"/>
            <a:ext cx="10761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H A N K S</a:t>
            </a:r>
          </a:p>
          <a:p>
            <a:pPr algn="ctr"/>
            <a:r>
              <a:rPr lang="zh-CN" altLang="en-US" sz="7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  <a:endParaRPr lang="zh-CN" altLang="en-US" sz="7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6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443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server</dc:creator>
  <cp:lastModifiedBy>server</cp:lastModifiedBy>
  <cp:revision>8</cp:revision>
  <dcterms:created xsi:type="dcterms:W3CDTF">2024-05-22T11:29:14Z</dcterms:created>
  <dcterms:modified xsi:type="dcterms:W3CDTF">2024-05-22T13:03:20Z</dcterms:modified>
</cp:coreProperties>
</file>