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74" r:id="rId2"/>
    <p:sldId id="275" r:id="rId3"/>
    <p:sldId id="281" r:id="rId4"/>
    <p:sldId id="276" r:id="rId5"/>
    <p:sldId id="277" r:id="rId6"/>
    <p:sldId id="278" r:id="rId7"/>
    <p:sldId id="279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fter the Workshop" id="{62564DEA-0F64-47B6-82A2-9C369418026E}">
          <p14:sldIdLst>
            <p14:sldId id="274"/>
            <p14:sldId id="275"/>
            <p14:sldId id="281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hryn Morg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2" autoAdjust="0"/>
  </p:normalViewPr>
  <p:slideViewPr>
    <p:cSldViewPr showGuides="1">
      <p:cViewPr varScale="1">
        <p:scale>
          <a:sx n="85" d="100"/>
          <a:sy n="85" d="100"/>
        </p:scale>
        <p:origin x="-1301" y="-77"/>
      </p:cViewPr>
      <p:guideLst>
        <p:guide orient="horz" pos="4319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-73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21B3F-DF2D-40B9-BD67-69A06815C5D7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AB3D2-1E8B-41C5-ACB6-2D8B5AF7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4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5A72B-0538-4D18-A08C-7256EDFD87B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81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Transcript should be lots of stuff and 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AB3D2-1E8B-41C5-ACB6-2D8B5AF7D62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1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787-5885-4254-B0F4-8441BB1B8A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5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C05C-70E7-4523-9746-10668BB067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8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BA30-765A-4FF4-B095-13268F2C1D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70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5760" indent="-36576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600"/>
            </a:lvl1pPr>
            <a:lvl2pPr>
              <a:defRPr sz="1600"/>
            </a:lvl2pPr>
            <a:lvl3pPr marL="1027113" indent="-225425"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2C4B-DFDD-4A52-9FDC-BEEEA59FF3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1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1250-C32D-48FF-BB2F-46237A37CA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42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AFF2-2011-45B0-A1FA-5D704321BE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ADF-4109-49DA-9C58-CDA68B53DE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4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B8CC-0FB5-4296-B3B5-B1184E991E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3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31FE-D235-4376-BC00-4C4CC134EC8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0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ACA6-56EA-4751-A16B-070F5D8F6DA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4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0DCE-592B-4703-B00B-929A2DACE2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AD9EF-F527-4936-B633-6B2957D8F0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3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690563" indent="-233363" algn="l" defTabSz="914400" rtl="0" eaLnBrk="1" latinLnBrk="0" hangingPunct="1"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33363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0563" indent="-233363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0" indent="-36576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69913" indent="-22542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event on the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2819400" cy="4876800"/>
          </a:xfrm>
        </p:spPr>
        <p:txBody>
          <a:bodyPr/>
          <a:lstStyle/>
          <a:p>
            <a:r>
              <a:rPr lang="en-US" dirty="0" smtClean="0"/>
              <a:t>Click </a:t>
            </a:r>
            <a:r>
              <a:rPr lang="en-US" b="1" dirty="0" smtClean="0"/>
              <a:t>Calendar</a:t>
            </a:r>
            <a:r>
              <a:rPr lang="en-US" dirty="0" smtClean="0"/>
              <a:t> from the main menu.</a:t>
            </a:r>
          </a:p>
          <a:p>
            <a:r>
              <a:rPr lang="en-US" dirty="0" smtClean="0"/>
              <a:t>Click the </a:t>
            </a:r>
            <a:r>
              <a:rPr lang="en-US" b="1" dirty="0" smtClean="0"/>
              <a:t>arrows</a:t>
            </a:r>
            <a:r>
              <a:rPr lang="en-US" dirty="0" smtClean="0"/>
              <a:t> to navigate to the date of your workshop (your birthday).</a:t>
            </a:r>
          </a:p>
          <a:p>
            <a:r>
              <a:rPr lang="en-US" dirty="0" smtClean="0"/>
              <a:t>Click on the </a:t>
            </a:r>
            <a:r>
              <a:rPr lang="en-US" b="1" dirty="0" smtClean="0"/>
              <a:t>event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 the </a:t>
            </a:r>
            <a:r>
              <a:rPr lang="en-US" b="1" dirty="0" smtClean="0"/>
              <a:t>details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Close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19200"/>
            <a:ext cx="5720001" cy="1652857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 rot="16200000">
            <a:off x="8459816" y="155863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3616" y="1801091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370266" y="1854603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62597" y="1778402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82" y="4419600"/>
            <a:ext cx="4692381" cy="208619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 rot="10800000">
            <a:off x="6184669" y="53340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77000" y="52578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71800"/>
            <a:ext cx="4766667" cy="1225714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 rot="10800000">
            <a:off x="7175269" y="3628304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467600" y="3552103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369423" y="5715002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912223" y="5638802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0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949" y="2164873"/>
            <a:ext cx="1693334" cy="2360000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Cancelling Registration by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3048001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Click </a:t>
            </a:r>
            <a:r>
              <a:rPr lang="en-US" b="1" dirty="0" smtClean="0"/>
              <a:t>ADMIN</a:t>
            </a:r>
            <a:r>
              <a:rPr lang="en-US" dirty="0" smtClean="0"/>
              <a:t> from the </a:t>
            </a:r>
            <a:r>
              <a:rPr lang="en-US" b="1" dirty="0" smtClean="0"/>
              <a:t>main</a:t>
            </a:r>
            <a:r>
              <a:rPr lang="en-US" dirty="0" smtClean="0"/>
              <a:t> </a:t>
            </a:r>
            <a:r>
              <a:rPr lang="en-US" b="1" dirty="0" smtClean="0"/>
              <a:t>menu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Manage User Events </a:t>
            </a:r>
            <a:r>
              <a:rPr lang="en-US" dirty="0" smtClean="0"/>
              <a:t>from the</a:t>
            </a:r>
            <a:r>
              <a:rPr lang="en-US" b="1" dirty="0" smtClean="0"/>
              <a:t> Admin </a:t>
            </a:r>
            <a:r>
              <a:rPr lang="en-US" dirty="0" smtClean="0"/>
              <a:t>menu.</a:t>
            </a:r>
          </a:p>
          <a:p>
            <a:r>
              <a:rPr lang="en-US" dirty="0" smtClean="0"/>
              <a:t>Choose </a:t>
            </a:r>
            <a:r>
              <a:rPr lang="en-US" b="1" dirty="0" smtClean="0"/>
              <a:t>Tools Training </a:t>
            </a:r>
            <a:r>
              <a:rPr lang="en-US" dirty="0" smtClean="0"/>
              <a:t>from the </a:t>
            </a:r>
            <a:r>
              <a:rPr lang="en-US" b="1" dirty="0" smtClean="0"/>
              <a:t>Program</a:t>
            </a:r>
            <a:r>
              <a:rPr lang="en-US" dirty="0" smtClean="0"/>
              <a:t> drop-down menu.</a:t>
            </a:r>
          </a:p>
          <a:p>
            <a:r>
              <a:rPr lang="en-US" dirty="0" smtClean="0"/>
              <a:t>Choose </a:t>
            </a:r>
            <a:r>
              <a:rPr lang="en-US" b="1" dirty="0" smtClean="0"/>
              <a:t>D2L </a:t>
            </a:r>
            <a:r>
              <a:rPr lang="en-US" b="1" dirty="0" smtClean="0"/>
              <a:t>Advanced Training</a:t>
            </a:r>
            <a:r>
              <a:rPr lang="en-US" dirty="0" smtClean="0"/>
              <a:t> </a:t>
            </a:r>
            <a:r>
              <a:rPr lang="en-US" dirty="0" smtClean="0"/>
              <a:t>from the </a:t>
            </a:r>
            <a:r>
              <a:rPr lang="en-US" b="1" dirty="0" smtClean="0"/>
              <a:t>Topic</a:t>
            </a:r>
            <a:r>
              <a:rPr lang="en-US" dirty="0" smtClean="0"/>
              <a:t> drop-down menu.</a:t>
            </a:r>
          </a:p>
          <a:p>
            <a:r>
              <a:rPr lang="en-US" dirty="0" smtClean="0"/>
              <a:t>Choose </a:t>
            </a:r>
            <a:r>
              <a:rPr lang="en-US" b="1" dirty="0" smtClean="0"/>
              <a:t>Not Cancelled</a:t>
            </a:r>
            <a:r>
              <a:rPr lang="en-US" dirty="0" smtClean="0"/>
              <a:t> from the </a:t>
            </a:r>
            <a:r>
              <a:rPr lang="en-US" b="1" dirty="0" smtClean="0"/>
              <a:t>Cancelled</a:t>
            </a:r>
            <a:r>
              <a:rPr lang="en-US" dirty="0" smtClean="0"/>
              <a:t> drop-down menu.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46"/>
          <a:stretch/>
        </p:blipFill>
        <p:spPr bwMode="auto">
          <a:xfrm>
            <a:off x="3962400" y="4879108"/>
            <a:ext cx="4220000" cy="1004455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59"/>
          <a:stretch/>
        </p:blipFill>
        <p:spPr bwMode="auto">
          <a:xfrm>
            <a:off x="3962400" y="1006763"/>
            <a:ext cx="4924425" cy="980000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rot="16200000">
            <a:off x="8036860" y="1333568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960660" y="1576023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7937269" y="5260109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29600" y="5183908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5472036" y="344054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64367" y="3364345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8266110">
            <a:off x="6885704" y="482043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088821" y="4515636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8266110">
            <a:off x="5435683" y="4829673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638800" y="4524873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0930" y="6096000"/>
            <a:ext cx="1294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38145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Cancelling Registration by Admin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2667001" cy="48768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6"/>
            </a:pPr>
            <a:r>
              <a:rPr lang="en-US" dirty="0" smtClean="0"/>
              <a:t>Select the </a:t>
            </a:r>
            <a:r>
              <a:rPr lang="en-US" b="1" dirty="0" smtClean="0"/>
              <a:t>checkbox</a:t>
            </a:r>
            <a:r>
              <a:rPr lang="en-US" dirty="0" smtClean="0"/>
              <a:t> for a user.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Click the </a:t>
            </a:r>
            <a:r>
              <a:rPr lang="en-US" b="1" dirty="0" smtClean="0"/>
              <a:t>Cancel User Registration </a:t>
            </a:r>
            <a:r>
              <a:rPr lang="en-US" dirty="0" smtClean="0"/>
              <a:t>button.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Click </a:t>
            </a:r>
            <a:r>
              <a:rPr lang="en-US" b="1" dirty="0" smtClean="0"/>
              <a:t>Yes</a:t>
            </a:r>
            <a:r>
              <a:rPr lang="en-US" dirty="0" smtClean="0"/>
              <a:t> in the prompt.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4220000" cy="3353334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10800000">
            <a:off x="6946669" y="42672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239000" y="41910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962400" y="3733800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05200" y="36576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6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800601"/>
            <a:ext cx="3046667" cy="1226667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 rot="10800000">
            <a:off x="6675120" y="57150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67451" y="56388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8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and Printing Sign In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2971800" cy="4876800"/>
          </a:xfrm>
        </p:spPr>
        <p:txBody>
          <a:bodyPr>
            <a:normAutofit/>
          </a:bodyPr>
          <a:lstStyle/>
          <a:p>
            <a:r>
              <a:rPr lang="en-US" dirty="0"/>
              <a:t>Click </a:t>
            </a:r>
            <a:r>
              <a:rPr lang="en-US" b="1" dirty="0"/>
              <a:t>REPORTS </a:t>
            </a:r>
            <a:r>
              <a:rPr lang="en-US" dirty="0"/>
              <a:t>from the </a:t>
            </a:r>
            <a:r>
              <a:rPr lang="en-US" b="1" dirty="0"/>
              <a:t>main menu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Select </a:t>
            </a:r>
            <a:r>
              <a:rPr lang="en-US" b="1" dirty="0"/>
              <a:t>Sign In Sheet </a:t>
            </a:r>
            <a:r>
              <a:rPr lang="en-US" dirty="0"/>
              <a:t>from the </a:t>
            </a:r>
            <a:r>
              <a:rPr lang="en-US" b="1" dirty="0" smtClean="0"/>
              <a:t>Reports</a:t>
            </a:r>
            <a:r>
              <a:rPr lang="en-US" dirty="0" smtClean="0"/>
              <a:t> </a:t>
            </a:r>
            <a:r>
              <a:rPr lang="en-US" dirty="0"/>
              <a:t>menu.	</a:t>
            </a:r>
          </a:p>
          <a:p>
            <a:r>
              <a:rPr lang="en-US" dirty="0"/>
              <a:t>Select </a:t>
            </a:r>
            <a:r>
              <a:rPr lang="en-US" b="1" dirty="0" smtClean="0"/>
              <a:t>Tools Training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b="1" dirty="0"/>
              <a:t>Program Name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drop-down </a:t>
            </a:r>
            <a:r>
              <a:rPr lang="en-US" dirty="0"/>
              <a:t>list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Select </a:t>
            </a:r>
            <a:r>
              <a:rPr lang="en-US" b="1" dirty="0" smtClean="0"/>
              <a:t>D2L Basics…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/>
              <a:t>Workshop Name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drop-down list.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b="1" dirty="0"/>
              <a:t>Show Report</a:t>
            </a:r>
            <a:r>
              <a:rPr lang="en-US" dirty="0"/>
              <a:t> button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b="1" dirty="0"/>
              <a:t>PDF</a:t>
            </a:r>
            <a:r>
              <a:rPr lang="en-US" dirty="0"/>
              <a:t> button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 to your browser’s action bar and select </a:t>
            </a:r>
            <a:r>
              <a:rPr lang="en-US" b="1" dirty="0" smtClean="0"/>
              <a:t>File &gt; Print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87"/>
          <a:stretch/>
        </p:blipFill>
        <p:spPr>
          <a:xfrm>
            <a:off x="5360504" y="3552825"/>
            <a:ext cx="3332922" cy="2362200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3"/>
          <a:stretch/>
        </p:blipFill>
        <p:spPr>
          <a:xfrm>
            <a:off x="3588026" y="1143000"/>
            <a:ext cx="5105400" cy="2105025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sp>
        <p:nvSpPr>
          <p:cNvPr id="8" name="Right Arrow 7"/>
          <p:cNvSpPr/>
          <p:nvPr/>
        </p:nvSpPr>
        <p:spPr>
          <a:xfrm rot="16200000">
            <a:off x="8001000" y="1510145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924800" y="17526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4799757" y="1937529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92088" y="1861328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7639095" y="416242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31426" y="4086225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8266110">
            <a:off x="7595998" y="3702553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799115" y="3397753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943497" y="4391025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86297" y="4314825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959777" y="5644410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02577" y="556821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6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5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User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581400" cy="4876800"/>
          </a:xfrm>
        </p:spPr>
        <p:txBody>
          <a:bodyPr/>
          <a:lstStyle/>
          <a:p>
            <a:r>
              <a:rPr lang="en-US" dirty="0"/>
              <a:t>Click </a:t>
            </a:r>
            <a:r>
              <a:rPr lang="en-US" b="1" dirty="0"/>
              <a:t>ADMIN</a:t>
            </a:r>
            <a:r>
              <a:rPr lang="en-US" dirty="0"/>
              <a:t> from the </a:t>
            </a:r>
            <a:r>
              <a:rPr lang="en-US" b="1" dirty="0"/>
              <a:t>main</a:t>
            </a:r>
            <a:r>
              <a:rPr lang="en-US" dirty="0"/>
              <a:t> </a:t>
            </a:r>
            <a:r>
              <a:rPr lang="en-US" b="1" dirty="0"/>
              <a:t>menu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Click on </a:t>
            </a:r>
            <a:r>
              <a:rPr lang="en-US" b="1" dirty="0"/>
              <a:t>Manage User Events </a:t>
            </a:r>
            <a:r>
              <a:rPr lang="en-US" dirty="0"/>
              <a:t>from the </a:t>
            </a:r>
            <a:r>
              <a:rPr lang="en-US" b="1" dirty="0" smtClean="0"/>
              <a:t>Admin</a:t>
            </a:r>
            <a:r>
              <a:rPr lang="en-US" dirty="0" smtClean="0"/>
              <a:t> </a:t>
            </a:r>
            <a:r>
              <a:rPr lang="en-US" dirty="0"/>
              <a:t>menu.	</a:t>
            </a:r>
          </a:p>
          <a:p>
            <a:r>
              <a:rPr lang="en-US" dirty="0"/>
              <a:t>Select </a:t>
            </a:r>
            <a:r>
              <a:rPr lang="en-US" b="1" dirty="0" smtClean="0"/>
              <a:t>{Get Name} </a:t>
            </a:r>
            <a:r>
              <a:rPr lang="en-US" dirty="0"/>
              <a:t>from the </a:t>
            </a:r>
            <a:r>
              <a:rPr lang="en-US" b="1" dirty="0"/>
              <a:t>Program</a:t>
            </a:r>
            <a:r>
              <a:rPr lang="en-US" dirty="0"/>
              <a:t> drop-down menu.	</a:t>
            </a:r>
          </a:p>
          <a:p>
            <a:r>
              <a:rPr lang="en-US" dirty="0"/>
              <a:t>Select </a:t>
            </a:r>
            <a:r>
              <a:rPr lang="en-US" b="1" dirty="0" smtClean="0"/>
              <a:t>D2L Basics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b="1" dirty="0"/>
              <a:t>Topic</a:t>
            </a:r>
            <a:r>
              <a:rPr lang="en-US" dirty="0"/>
              <a:t> drop-down menu.	</a:t>
            </a:r>
          </a:p>
          <a:p>
            <a:r>
              <a:rPr lang="en-US" dirty="0"/>
              <a:t>Select </a:t>
            </a:r>
            <a:r>
              <a:rPr lang="en-US" b="1" dirty="0" smtClean="0"/>
              <a:t>Not attended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b="1" dirty="0"/>
              <a:t>Attended</a:t>
            </a:r>
            <a:r>
              <a:rPr lang="en-US" dirty="0"/>
              <a:t> drop-down menu. 	</a:t>
            </a:r>
          </a:p>
          <a:p>
            <a:r>
              <a:rPr lang="en-US" dirty="0"/>
              <a:t>Select </a:t>
            </a:r>
            <a:r>
              <a:rPr lang="en-US" b="1" dirty="0" smtClean="0"/>
              <a:t>All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b="1" dirty="0"/>
              <a:t>Waiting List</a:t>
            </a:r>
            <a:r>
              <a:rPr lang="en-US" dirty="0"/>
              <a:t> drop-down menu.</a:t>
            </a:r>
          </a:p>
          <a:p>
            <a:r>
              <a:rPr lang="en-US" dirty="0"/>
              <a:t>Select </a:t>
            </a:r>
            <a:r>
              <a:rPr lang="en-US" b="1" dirty="0" smtClean="0"/>
              <a:t>Not Cancelled </a:t>
            </a:r>
            <a:r>
              <a:rPr lang="en-US" dirty="0"/>
              <a:t>from the </a:t>
            </a:r>
            <a:r>
              <a:rPr lang="en-US" b="1" dirty="0"/>
              <a:t>Cancelled</a:t>
            </a:r>
            <a:r>
              <a:rPr lang="en-US" dirty="0"/>
              <a:t> drop-down menu.	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26038" y="6018682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Continued…</a:t>
            </a:r>
            <a:endParaRPr lang="en-US" sz="1600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927" y="4917382"/>
            <a:ext cx="3953333" cy="700000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43"/>
          <a:stretch/>
        </p:blipFill>
        <p:spPr bwMode="auto">
          <a:xfrm>
            <a:off x="4191000" y="1219199"/>
            <a:ext cx="4445000" cy="733333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927" y="2057400"/>
            <a:ext cx="4480000" cy="2313333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6200000">
            <a:off x="7034742" y="1542674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58542" y="1785129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5697993" y="333434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90324" y="325814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8266110">
            <a:off x="5723476" y="4878522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926593" y="4573722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8266110">
            <a:off x="7060225" y="4878522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63342" y="4573722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8266110">
            <a:off x="8026483" y="5145013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229600" y="4840213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16200000">
            <a:off x="4800600" y="565758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724400" y="5900036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6200000">
            <a:off x="6230335" y="5600055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54135" y="584251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Users Attendance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2743200" cy="4876800"/>
          </a:xfrm>
        </p:spPr>
        <p:txBody>
          <a:bodyPr/>
          <a:lstStyle/>
          <a:p>
            <a:pPr>
              <a:buFont typeface="+mj-lt"/>
              <a:buAutoNum type="arabicPeriod" startAt="8"/>
            </a:pPr>
            <a:r>
              <a:rPr lang="en-US" dirty="0" smtClean="0"/>
              <a:t>Select </a:t>
            </a:r>
            <a:r>
              <a:rPr lang="en-US" dirty="0"/>
              <a:t>the </a:t>
            </a:r>
            <a:r>
              <a:rPr lang="en-US" b="1" dirty="0" smtClean="0"/>
              <a:t>checkbox</a:t>
            </a:r>
            <a:r>
              <a:rPr lang="en-US" dirty="0" smtClean="0"/>
              <a:t> for the user(s) </a:t>
            </a:r>
            <a:r>
              <a:rPr lang="en-US" dirty="0"/>
              <a:t>you want to mark </a:t>
            </a:r>
            <a:r>
              <a:rPr lang="en-US" dirty="0" smtClean="0"/>
              <a:t>as </a:t>
            </a:r>
            <a:r>
              <a:rPr lang="en-US" dirty="0"/>
              <a:t>attended</a:t>
            </a:r>
            <a:r>
              <a:rPr lang="en-US" dirty="0" smtClean="0"/>
              <a:t>.</a:t>
            </a:r>
            <a:endParaRPr lang="en-US" dirty="0"/>
          </a:p>
          <a:p>
            <a:pPr>
              <a:buAutoNum type="arabicPeriod" startAt="8"/>
            </a:pPr>
            <a:r>
              <a:rPr lang="en-US" dirty="0" smtClean="0"/>
              <a:t>Click the </a:t>
            </a:r>
            <a:r>
              <a:rPr lang="en-US" b="1" dirty="0"/>
              <a:t>Mark as </a:t>
            </a:r>
            <a:r>
              <a:rPr lang="en-US" b="1" dirty="0" smtClean="0"/>
              <a:t>Attended </a:t>
            </a:r>
            <a:r>
              <a:rPr lang="en-US" dirty="0" smtClean="0"/>
              <a:t>button.</a:t>
            </a:r>
            <a:endParaRPr lang="en-US" dirty="0"/>
          </a:p>
          <a:p>
            <a:pPr>
              <a:buAutoNum type="arabicPeriod" startAt="8"/>
            </a:pPr>
            <a:r>
              <a:rPr lang="en-US" dirty="0"/>
              <a:t>Click the </a:t>
            </a:r>
            <a:r>
              <a:rPr lang="en-US" b="1" dirty="0"/>
              <a:t>Yes </a:t>
            </a:r>
            <a:r>
              <a:rPr lang="en-US" dirty="0"/>
              <a:t>button in the </a:t>
            </a:r>
            <a:r>
              <a:rPr lang="en-US" dirty="0" smtClean="0"/>
              <a:t>prompt.</a:t>
            </a:r>
          </a:p>
          <a:p>
            <a:pPr>
              <a:buAutoNum type="arabicPeriod" startAt="8"/>
            </a:pPr>
            <a:r>
              <a:rPr lang="en-US" dirty="0" smtClean="0"/>
              <a:t>Click </a:t>
            </a:r>
            <a:r>
              <a:rPr lang="en-US" b="1" dirty="0" smtClean="0"/>
              <a:t>Ok</a:t>
            </a:r>
            <a:r>
              <a:rPr lang="en-US" dirty="0" smtClean="0"/>
              <a:t> </a:t>
            </a:r>
            <a:r>
              <a:rPr lang="en-US" dirty="0" smtClean="0"/>
              <a:t>in the confirmation </a:t>
            </a:r>
            <a:r>
              <a:rPr lang="en-US" dirty="0" smtClean="0"/>
              <a:t>message window.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1" r="7023"/>
          <a:stretch/>
        </p:blipFill>
        <p:spPr>
          <a:xfrm>
            <a:off x="3352800" y="1143000"/>
            <a:ext cx="5526157" cy="3653155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3818647">
            <a:off x="3485775" y="3057858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14375" y="32228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6718069" y="4447483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4371282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9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47" y="4981734"/>
            <a:ext cx="3020000" cy="1226667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 rot="8266110">
            <a:off x="4736130" y="5671267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39247" y="5366467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10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647" y="4995675"/>
            <a:ext cx="3026667" cy="1233334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8266110">
            <a:off x="8349077" y="5709158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513781" y="5366467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11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6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and Printing Transcripts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2514600" cy="4876800"/>
          </a:xfrm>
        </p:spPr>
        <p:txBody>
          <a:bodyPr/>
          <a:lstStyle/>
          <a:p>
            <a:r>
              <a:rPr lang="en-US" dirty="0"/>
              <a:t>Click </a:t>
            </a:r>
            <a:r>
              <a:rPr lang="en-US" b="1" dirty="0"/>
              <a:t>REPORTS</a:t>
            </a:r>
            <a:r>
              <a:rPr lang="en-US" dirty="0"/>
              <a:t> from the </a:t>
            </a:r>
            <a:r>
              <a:rPr lang="en-US" b="1" dirty="0" smtClean="0"/>
              <a:t>main</a:t>
            </a:r>
            <a:r>
              <a:rPr lang="en-US" dirty="0" smtClean="0"/>
              <a:t> </a:t>
            </a:r>
            <a:r>
              <a:rPr lang="en-US" b="1" dirty="0"/>
              <a:t>menu</a:t>
            </a:r>
            <a:r>
              <a:rPr lang="en-US" dirty="0"/>
              <a:t>.	</a:t>
            </a:r>
          </a:p>
          <a:p>
            <a:r>
              <a:rPr lang="en-US" dirty="0"/>
              <a:t>Select </a:t>
            </a:r>
            <a:r>
              <a:rPr lang="en-US" b="1" dirty="0"/>
              <a:t>Transcripts</a:t>
            </a:r>
            <a:r>
              <a:rPr lang="en-US" dirty="0"/>
              <a:t> from the </a:t>
            </a:r>
            <a:r>
              <a:rPr lang="en-US" b="1" dirty="0" smtClean="0"/>
              <a:t>Reports</a:t>
            </a:r>
            <a:r>
              <a:rPr lang="en-US" dirty="0" smtClean="0"/>
              <a:t> </a:t>
            </a:r>
            <a:r>
              <a:rPr lang="en-US" dirty="0"/>
              <a:t>menu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Select </a:t>
            </a:r>
            <a:r>
              <a:rPr lang="en-US" b="1" dirty="0" smtClean="0"/>
              <a:t>Fred Flintstone</a:t>
            </a:r>
            <a:r>
              <a:rPr lang="en-US" dirty="0" smtClean="0"/>
              <a:t> from </a:t>
            </a:r>
            <a:r>
              <a:rPr lang="en-US" dirty="0"/>
              <a:t>the </a:t>
            </a:r>
            <a:r>
              <a:rPr lang="en-US" b="1" dirty="0"/>
              <a:t>User</a:t>
            </a:r>
            <a:r>
              <a:rPr lang="en-US" dirty="0"/>
              <a:t> drop-down list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b="1" dirty="0"/>
              <a:t>Show Report </a:t>
            </a:r>
            <a:r>
              <a:rPr lang="en-US" dirty="0"/>
              <a:t>button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b="1" dirty="0"/>
              <a:t>PDF</a:t>
            </a:r>
            <a:r>
              <a:rPr lang="en-US" dirty="0"/>
              <a:t> button</a:t>
            </a:r>
            <a:r>
              <a:rPr lang="en-US" dirty="0" smtClean="0"/>
              <a:t>.</a:t>
            </a:r>
          </a:p>
          <a:p>
            <a:r>
              <a:rPr lang="en-US" dirty="0"/>
              <a:t>Go to your browser’s action bar and select </a:t>
            </a:r>
            <a:r>
              <a:rPr lang="en-US" b="1" dirty="0"/>
              <a:t>File &gt; Print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948304"/>
            <a:ext cx="5715000" cy="3071495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3" b="23982"/>
          <a:stretch/>
        </p:blipFill>
        <p:spPr>
          <a:xfrm>
            <a:off x="3810000" y="1143000"/>
            <a:ext cx="5105400" cy="1600200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sp>
        <p:nvSpPr>
          <p:cNvPr id="6" name="Right Arrow 5"/>
          <p:cNvSpPr/>
          <p:nvPr/>
        </p:nvSpPr>
        <p:spPr>
          <a:xfrm rot="16200000">
            <a:off x="8227290" y="146858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151090" y="1711036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5041669" y="21336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0" y="20574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5907578" y="32004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99909" y="31242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3818647">
            <a:off x="4046220" y="3744349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74820" y="3909291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3719224" y="57912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11555" y="57150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and Printing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124200" cy="4876800"/>
          </a:xfrm>
        </p:spPr>
        <p:txBody>
          <a:bodyPr/>
          <a:lstStyle/>
          <a:p>
            <a:r>
              <a:rPr lang="en-US" dirty="0" smtClean="0"/>
              <a:t>Click </a:t>
            </a:r>
            <a:r>
              <a:rPr lang="en-US" b="1" dirty="0" smtClean="0"/>
              <a:t>Certificate</a:t>
            </a:r>
            <a:r>
              <a:rPr lang="en-US" dirty="0" smtClean="0"/>
              <a:t> from the </a:t>
            </a:r>
            <a:r>
              <a:rPr lang="en-US" b="1" dirty="0" smtClean="0"/>
              <a:t>Reports</a:t>
            </a:r>
            <a:r>
              <a:rPr lang="en-US" dirty="0" smtClean="0"/>
              <a:t> menu.</a:t>
            </a:r>
          </a:p>
          <a:p>
            <a:r>
              <a:rPr lang="en-US" dirty="0" smtClean="0"/>
              <a:t>Choose </a:t>
            </a:r>
            <a:r>
              <a:rPr lang="en-US" b="1" dirty="0" smtClean="0"/>
              <a:t>Tools Training </a:t>
            </a:r>
            <a:r>
              <a:rPr lang="en-US" dirty="0" smtClean="0"/>
              <a:t>from the</a:t>
            </a:r>
            <a:r>
              <a:rPr lang="en-US" b="1" dirty="0"/>
              <a:t> </a:t>
            </a:r>
            <a:r>
              <a:rPr lang="en-US" b="1" dirty="0" smtClean="0"/>
              <a:t>Program Name </a:t>
            </a:r>
            <a:r>
              <a:rPr lang="en-US" dirty="0" smtClean="0"/>
              <a:t>menu.</a:t>
            </a:r>
          </a:p>
          <a:p>
            <a:r>
              <a:rPr lang="en-US" dirty="0" smtClean="0"/>
              <a:t>Choose </a:t>
            </a:r>
            <a:r>
              <a:rPr lang="en-US" b="1" dirty="0" smtClean="0"/>
              <a:t>D2L Orientation … </a:t>
            </a:r>
            <a:r>
              <a:rPr lang="en-US" dirty="0" smtClean="0"/>
              <a:t>from the </a:t>
            </a:r>
            <a:r>
              <a:rPr lang="en-US" b="1" dirty="0" smtClean="0"/>
              <a:t>Workshop Name</a:t>
            </a:r>
            <a:r>
              <a:rPr lang="en-US" dirty="0" smtClean="0"/>
              <a:t> menu.</a:t>
            </a:r>
          </a:p>
          <a:p>
            <a:r>
              <a:rPr lang="en-US" dirty="0" smtClean="0"/>
              <a:t>Click the </a:t>
            </a:r>
            <a:r>
              <a:rPr lang="en-US" b="1" dirty="0" smtClean="0"/>
              <a:t>Show Report</a:t>
            </a:r>
            <a:r>
              <a:rPr lang="en-US" dirty="0" smtClean="0"/>
              <a:t> button.</a:t>
            </a:r>
          </a:p>
          <a:p>
            <a:r>
              <a:rPr lang="en-US" dirty="0" smtClean="0"/>
              <a:t>Click the </a:t>
            </a:r>
            <a:r>
              <a:rPr lang="en-US" b="1" dirty="0" smtClean="0"/>
              <a:t>Certificate</a:t>
            </a:r>
            <a:r>
              <a:rPr lang="en-US" dirty="0" smtClean="0"/>
              <a:t> button for </a:t>
            </a:r>
            <a:r>
              <a:rPr lang="en-US" b="1" dirty="0" smtClean="0"/>
              <a:t>Fred Flintstone</a:t>
            </a:r>
            <a:r>
              <a:rPr lang="en-US" dirty="0" smtClean="0"/>
              <a:t>.</a:t>
            </a:r>
          </a:p>
          <a:p>
            <a:r>
              <a:rPr lang="en-US" dirty="0"/>
              <a:t>Go to your browser’s action bar and select </a:t>
            </a:r>
            <a:r>
              <a:rPr lang="en-US" b="1" dirty="0"/>
              <a:t>File &gt; Print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5"/>
          <a:stretch/>
        </p:blipFill>
        <p:spPr>
          <a:xfrm>
            <a:off x="3581400" y="3552825"/>
            <a:ext cx="5029200" cy="3067685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3"/>
          <a:stretch/>
        </p:blipFill>
        <p:spPr>
          <a:xfrm>
            <a:off x="3588026" y="1143000"/>
            <a:ext cx="5105400" cy="2105025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sp>
        <p:nvSpPr>
          <p:cNvPr id="6" name="Right Arrow 5"/>
          <p:cNvSpPr/>
          <p:nvPr/>
        </p:nvSpPr>
        <p:spPr>
          <a:xfrm rot="10800000">
            <a:off x="4813069" y="26670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05400" y="25908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6337069" y="3953743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29400" y="3877542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3818647">
            <a:off x="6268489" y="4464239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7089" y="4629181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7556269" y="623951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848600" y="616331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4495800" y="455305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813069" y="44958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6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349</TotalTime>
  <Words>329</Words>
  <Application>Microsoft Office PowerPoint</Application>
  <PresentationFormat>On-screen Show (4:3)</PresentationFormat>
  <Paragraphs>106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1_Theme1</vt:lpstr>
      <vt:lpstr>Viewing the event on the Calendar</vt:lpstr>
      <vt:lpstr>Cancelling Registration by Admin</vt:lpstr>
      <vt:lpstr>Cancelling Registration by Admin (cont.)</vt:lpstr>
      <vt:lpstr>Viewing and Printing Sign In Sheet</vt:lpstr>
      <vt:lpstr>Marking User Attendance</vt:lpstr>
      <vt:lpstr>Marking Users Attendance (cont.)</vt:lpstr>
      <vt:lpstr>Viewing and Printing Transcripts</vt:lpstr>
      <vt:lpstr>Viewing and Printing Certificates</vt:lpstr>
    </vt:vector>
  </TitlesOfParts>
  <Company>Southern Polytechnic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CRS Workshop</dc:title>
  <dc:creator>Melanie Allen</dc:creator>
  <cp:lastModifiedBy>basic</cp:lastModifiedBy>
  <cp:revision>144</cp:revision>
  <dcterms:created xsi:type="dcterms:W3CDTF">2013-07-25T13:36:41Z</dcterms:created>
  <dcterms:modified xsi:type="dcterms:W3CDTF">2013-07-29T13:03:11Z</dcterms:modified>
</cp:coreProperties>
</file>