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3CB5-2218-484E-BC6E-F6C6C44A81F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2750-A6F0-4F51-AC16-94368BCEE9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98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3CB5-2218-484E-BC6E-F6C6C44A81F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2750-A6F0-4F51-AC16-94368BCEE9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88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3CB5-2218-484E-BC6E-F6C6C44A81F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2750-A6F0-4F51-AC16-94368BCEE9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11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3CB5-2218-484E-BC6E-F6C6C44A81F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2750-A6F0-4F51-AC16-94368BCEE9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29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3CB5-2218-484E-BC6E-F6C6C44A81F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2750-A6F0-4F51-AC16-94368BCEE9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02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3CB5-2218-484E-BC6E-F6C6C44A81F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2750-A6F0-4F51-AC16-94368BCEE9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90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3CB5-2218-484E-BC6E-F6C6C44A81F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2750-A6F0-4F51-AC16-94368BCEE9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1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3CB5-2218-484E-BC6E-F6C6C44A81F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2750-A6F0-4F51-AC16-94368BCEE9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19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3CB5-2218-484E-BC6E-F6C6C44A81F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2750-A6F0-4F51-AC16-94368BCEE9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39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3CB5-2218-484E-BC6E-F6C6C44A81F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2750-A6F0-4F51-AC16-94368BCEE9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46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3CB5-2218-484E-BC6E-F6C6C44A81F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2750-A6F0-4F51-AC16-94368BCEE9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22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D3CB5-2218-484E-BC6E-F6C6C44A81F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2750-A6F0-4F51-AC16-94368BCEE9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16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annanay25/b6a94ab7e399f75411b2" TargetMode="External"/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 0.Warm-Up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DL-TA</a:t>
            </a:r>
          </a:p>
          <a:p>
            <a:r>
              <a:rPr lang="zh-TW" altLang="en-US" dirty="0" smtClean="0"/>
              <a:t>鍾嘉峻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55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</a:t>
            </a:r>
            <a:r>
              <a:rPr lang="zh-TW" altLang="en-US" dirty="0"/>
              <a:t>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Python Standard Library:</a:t>
            </a: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TW" u="sng" dirty="0" smtClean="0">
                <a:hlinkClick r:id="rId2"/>
              </a:rPr>
              <a:t>https://docs.python.org/3/library/index.html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Logical </a:t>
            </a:r>
            <a:r>
              <a:rPr lang="en-US" altLang="zh-TW" dirty="0"/>
              <a:t>regression: </a:t>
            </a:r>
            <a:endParaRPr lang="en-US" altLang="zh-TW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TW" dirty="0"/>
              <a:t>	http://www.bogotobogo.com/python/scikit-learn/logistic_regression.php </a:t>
            </a:r>
            <a:endParaRPr lang="zh-TW" altLang="zh-TW" dirty="0"/>
          </a:p>
          <a:p>
            <a:pPr marL="228600" lvl="1">
              <a:spcBef>
                <a:spcPts val="1000"/>
              </a:spcBef>
            </a:pPr>
            <a:r>
              <a:rPr lang="en-US" altLang="zh-TW" dirty="0"/>
              <a:t>Python tutorial</a:t>
            </a:r>
            <a:r>
              <a:rPr lang="en-US" altLang="zh-TW" dirty="0" smtClean="0"/>
              <a:t>: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TW" dirty="0"/>
              <a:t>	</a:t>
            </a:r>
            <a:r>
              <a:rPr lang="zh-TW" altLang="zh-TW" u="sng" dirty="0"/>
              <a:t> </a:t>
            </a:r>
            <a:r>
              <a:rPr lang="en-US" altLang="zh-TW" u="sng" dirty="0"/>
              <a:t>https://docs.python.org/3/tutorial/</a:t>
            </a:r>
            <a:r>
              <a:rPr lang="en-US" altLang="zh-TW" dirty="0"/>
              <a:t> </a:t>
            </a:r>
            <a:endParaRPr lang="zh-TW" altLang="zh-TW" dirty="0"/>
          </a:p>
          <a:p>
            <a:pPr marL="228600" lvl="1">
              <a:spcBef>
                <a:spcPts val="1000"/>
              </a:spcBef>
            </a:pPr>
            <a:r>
              <a:rPr lang="en-US" altLang="zh-TW" dirty="0" err="1"/>
              <a:t>Numpy</a:t>
            </a:r>
            <a:r>
              <a:rPr lang="en-US" altLang="zh-TW" dirty="0"/>
              <a:t> tutorial: </a:t>
            </a: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TW" dirty="0"/>
              <a:t>https://www.tutorialspoint.com/numpy/index.htm </a:t>
            </a:r>
            <a:endParaRPr lang="zh-TW" altLang="zh-TW" dirty="0"/>
          </a:p>
          <a:p>
            <a:pPr marL="228600" lvl="1">
              <a:spcBef>
                <a:spcPts val="1000"/>
              </a:spcBef>
            </a:pPr>
            <a:r>
              <a:rPr lang="en-US" altLang="zh-TW" dirty="0"/>
              <a:t>Example for AND gate</a:t>
            </a:r>
            <a:r>
              <a:rPr lang="en-US" altLang="zh-TW" dirty="0" smtClean="0"/>
              <a:t>:</a:t>
            </a: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TW" u="sng" dirty="0">
                <a:hlinkClick r:id="rId3"/>
              </a:rPr>
              <a:t>https://</a:t>
            </a:r>
            <a:r>
              <a:rPr lang="en-US" altLang="zh-TW" u="sng" dirty="0" smtClean="0">
                <a:hlinkClick r:id="rId3"/>
              </a:rPr>
              <a:t>gist.github.com/annanay25/b6a94ab7e399f75411b2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565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/>
              <a:t>Bonus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Change the model into two hidden layers (5%) </a:t>
            </a:r>
            <a:endParaRPr lang="zh-TW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超</a:t>
            </a:r>
            <a:r>
              <a:rPr lang="zh-TW" altLang="en-US" dirty="0"/>
              <a:t>賺</a:t>
            </a:r>
          </a:p>
        </p:txBody>
      </p:sp>
    </p:spTree>
    <p:extLst>
      <p:ext uri="{BB962C8B-B14F-4D97-AF65-F5344CB8AC3E}">
        <p14:creationId xmlns:p14="http://schemas.microsoft.com/office/powerpoint/2010/main" val="209181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/>
              <a:t>Report Spec 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1.Introduction (15%) </a:t>
            </a:r>
          </a:p>
          <a:p>
            <a:r>
              <a:rPr lang="en-US" altLang="zh-TW" dirty="0" smtClean="0"/>
              <a:t>2.Experiment setups: </a:t>
            </a:r>
          </a:p>
          <a:p>
            <a:pPr lvl="1"/>
            <a:r>
              <a:rPr lang="en-US" altLang="zh-TW" dirty="0" err="1" smtClean="0"/>
              <a:t>A.Sigmoid</a:t>
            </a:r>
            <a:r>
              <a:rPr lang="en-US" altLang="zh-TW" dirty="0" smtClean="0"/>
              <a:t> functions (10%) </a:t>
            </a:r>
          </a:p>
          <a:p>
            <a:pPr lvl="1"/>
            <a:r>
              <a:rPr lang="en-US" altLang="zh-TW" dirty="0" err="1" smtClean="0"/>
              <a:t>B.Neural</a:t>
            </a:r>
            <a:r>
              <a:rPr lang="en-US" altLang="zh-TW" dirty="0" smtClean="0"/>
              <a:t> network(10%) </a:t>
            </a:r>
          </a:p>
          <a:p>
            <a:pPr lvl="1"/>
            <a:r>
              <a:rPr lang="en-US" altLang="zh-TW" dirty="0" err="1" smtClean="0"/>
              <a:t>C.backpropagation</a:t>
            </a:r>
            <a:r>
              <a:rPr lang="en-US" altLang="zh-TW" dirty="0" smtClean="0"/>
              <a:t>(10%) </a:t>
            </a:r>
          </a:p>
          <a:p>
            <a:r>
              <a:rPr lang="en-US" altLang="zh-TW" dirty="0" smtClean="0"/>
              <a:t>3.Results: </a:t>
            </a:r>
          </a:p>
          <a:p>
            <a:pPr lvl="1"/>
            <a:r>
              <a:rPr lang="en-US" altLang="zh-TW" dirty="0" err="1" smtClean="0"/>
              <a:t>A.Results</a:t>
            </a:r>
            <a:r>
              <a:rPr lang="en-US" altLang="zh-TW" dirty="0" smtClean="0"/>
              <a:t> of your testing (30%)</a:t>
            </a:r>
          </a:p>
          <a:p>
            <a:pPr lvl="2"/>
            <a:r>
              <a:rPr lang="en-US" altLang="zh-TW" dirty="0" smtClean="0"/>
              <a:t>(1).screenshot </a:t>
            </a:r>
          </a:p>
          <a:p>
            <a:pPr lvl="2"/>
            <a:r>
              <a:rPr lang="en-US" altLang="zh-TW" dirty="0" smtClean="0"/>
              <a:t>(2).anything you want to present</a:t>
            </a:r>
          </a:p>
          <a:p>
            <a:r>
              <a:rPr lang="en-US" altLang="zh-TW" dirty="0" smtClean="0"/>
              <a:t>4.Discussion (25%) </a:t>
            </a:r>
          </a:p>
          <a:p>
            <a:pPr lvl="1"/>
            <a:r>
              <a:rPr lang="en-US" altLang="zh-TW" dirty="0" err="1" smtClean="0"/>
              <a:t>A.Anything</a:t>
            </a:r>
            <a:r>
              <a:rPr lang="en-US" altLang="zh-TW" dirty="0" smtClean="0"/>
              <a:t> you want to share(5%)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991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請準時寫完作業，並準時交到</a:t>
            </a:r>
            <a:r>
              <a:rPr lang="en-US" altLang="zh-TW" dirty="0" smtClean="0"/>
              <a:t>E3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請勿抄襲，作業請自己加油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有用我們提供機器的人請勿拿去挖礦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善用</a:t>
            </a:r>
            <a:r>
              <a:rPr lang="en-US" altLang="zh-TW" dirty="0" smtClean="0"/>
              <a:t>TA</a:t>
            </a:r>
            <a:r>
              <a:rPr lang="zh-TW" altLang="en-US" dirty="0" smtClean="0"/>
              <a:t>不要怕 </a:t>
            </a:r>
            <a:r>
              <a:rPr lang="en-US" altLang="zh-TW" dirty="0" smtClean="0"/>
              <a:t>&lt;3 </a:t>
            </a:r>
            <a:r>
              <a:rPr lang="zh-TW" altLang="en-US" dirty="0" smtClean="0"/>
              <a:t>咱們都蠻好的，大膽的跟我們聯絡吧 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75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163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Lab: </a:t>
            </a:r>
            <a:r>
              <a:rPr lang="en-US" altLang="zh-TW" b="1" dirty="0" smtClean="0"/>
              <a:t>Warn-up</a:t>
            </a:r>
            <a:endParaRPr lang="zh-TW" altLang="en-US" dirty="0"/>
          </a:p>
        </p:txBody>
      </p:sp>
      <p:pic>
        <p:nvPicPr>
          <p:cNvPr id="4" name="內容版面配置區 3" descr="NeuralNetworksDiagram0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524" y="2087008"/>
            <a:ext cx="4980952" cy="3828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32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Lab: Warn-up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/>
              <a:t>Requirements: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Implement </a:t>
            </a:r>
            <a:r>
              <a:rPr lang="en-US" altLang="zh-TW" dirty="0"/>
              <a:t>a simple neural networks with one hidden layer</a:t>
            </a:r>
            <a:endParaRPr lang="zh-TW" altLang="zh-TW" dirty="0"/>
          </a:p>
          <a:p>
            <a:pPr lvl="1" fontAlgn="base"/>
            <a:r>
              <a:rPr lang="en-US" altLang="zh-TW" dirty="0"/>
              <a:t>You must use “backpropagation” in this neural </a:t>
            </a:r>
            <a:r>
              <a:rPr lang="en-US" altLang="zh-TW" dirty="0" smtClean="0"/>
              <a:t>network</a:t>
            </a:r>
          </a:p>
          <a:p>
            <a:pPr lvl="1" fontAlgn="base"/>
            <a:r>
              <a:rPr lang="en-US" altLang="zh-TW" dirty="0"/>
              <a:t> only can use </a:t>
            </a:r>
            <a:r>
              <a:rPr lang="en-US" altLang="zh-TW" dirty="0" err="1"/>
              <a:t>Numpy</a:t>
            </a:r>
            <a:r>
              <a:rPr lang="en-US" altLang="zh-TW" dirty="0"/>
              <a:t> and other python standard </a:t>
            </a:r>
            <a:r>
              <a:rPr lang="en-US" altLang="zh-TW" dirty="0" smtClean="0"/>
              <a:t>library</a:t>
            </a:r>
          </a:p>
          <a:p>
            <a:pPr lvl="1" fontAlgn="base"/>
            <a:r>
              <a:rPr lang="en-US" altLang="zh-TW" dirty="0" smtClean="0"/>
              <a:t>DL/ML</a:t>
            </a:r>
            <a:r>
              <a:rPr lang="zh-TW" altLang="en-US" dirty="0" smtClean="0"/>
              <a:t> </a:t>
            </a:r>
            <a:r>
              <a:rPr lang="en-US" altLang="zh-TW" dirty="0" smtClean="0"/>
              <a:t>framework </a:t>
            </a:r>
            <a:r>
              <a:rPr lang="en-US" altLang="zh-TW" dirty="0"/>
              <a:t>is not allowed in this lab.</a:t>
            </a:r>
            <a:endParaRPr lang="zh-TW" altLang="zh-TW" dirty="0"/>
          </a:p>
          <a:p>
            <a:pPr lvl="2" fontAlgn="base"/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pPr lvl="2" fontAlgn="base"/>
            <a:r>
              <a:rPr lang="en-US" altLang="zh-TW" dirty="0" err="1" smtClean="0"/>
              <a:t>Pytorch</a:t>
            </a:r>
            <a:endParaRPr lang="en-US" altLang="zh-TW" dirty="0" smtClean="0"/>
          </a:p>
          <a:p>
            <a:pPr lvl="2" fontAlgn="base"/>
            <a:r>
              <a:rPr lang="en-US" altLang="zh-TW" dirty="0" smtClean="0"/>
              <a:t>….</a:t>
            </a:r>
          </a:p>
          <a:p>
            <a:pPr fontAlgn="base"/>
            <a:r>
              <a:rPr lang="en-US" altLang="zh-TW" dirty="0" smtClean="0">
                <a:solidFill>
                  <a:srgbClr val="FF0000"/>
                </a:solidFill>
              </a:rPr>
              <a:t>DEADLINE:</a:t>
            </a:r>
          </a:p>
          <a:p>
            <a:pPr lvl="1" fontAlgn="base"/>
            <a:r>
              <a:rPr lang="en-US" altLang="zh-TW" dirty="0" smtClean="0">
                <a:solidFill>
                  <a:srgbClr val="FF0000"/>
                </a:solidFill>
              </a:rPr>
              <a:t>2018/3/20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23:59:59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endParaRPr lang="zh-TW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253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Sigmoid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Check the WIKI </a:t>
            </a:r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23" y="2043804"/>
            <a:ext cx="74676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1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Sigmoid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def</a:t>
            </a:r>
            <a:r>
              <a:rPr lang="en-US" altLang="zh-TW" dirty="0" smtClean="0"/>
              <a:t> sigmoid(x):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return 1.0/(1.0 + </a:t>
            </a:r>
            <a:r>
              <a:rPr lang="en-US" altLang="zh-TW" dirty="0" err="1" smtClean="0"/>
              <a:t>np.exp</a:t>
            </a:r>
            <a:r>
              <a:rPr lang="en-US" altLang="zh-TW" dirty="0" smtClean="0"/>
              <a:t>(-x))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453" y="3134050"/>
            <a:ext cx="6885547" cy="37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0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X = 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([[0, 0],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[0, 1],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[1, 0],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[1, 1]])</a:t>
            </a:r>
          </a:p>
          <a:p>
            <a:endParaRPr lang="es-ES" altLang="zh-TW" dirty="0" smtClean="0"/>
          </a:p>
          <a:p>
            <a:r>
              <a:rPr lang="es-ES" altLang="zh-TW" dirty="0" smtClean="0"/>
              <a:t>Y = np.array([0, 1, 1, 0])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431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939" y="1618745"/>
            <a:ext cx="6095654" cy="46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6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235</Words>
  <Application>Microsoft Office PowerPoint</Application>
  <PresentationFormat>寬螢幕</PresentationFormat>
  <Paragraphs>64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Lab 0.Warm-Up</vt:lpstr>
      <vt:lpstr>規則</vt:lpstr>
      <vt:lpstr>規則</vt:lpstr>
      <vt:lpstr>Lab: Warn-up</vt:lpstr>
      <vt:lpstr>Lab: Warn-up</vt:lpstr>
      <vt:lpstr>Sigmoid functions</vt:lpstr>
      <vt:lpstr>Sigmoid functions</vt:lpstr>
      <vt:lpstr>Input</vt:lpstr>
      <vt:lpstr>Output</vt:lpstr>
      <vt:lpstr>參考資料</vt:lpstr>
      <vt:lpstr>Bonus </vt:lpstr>
      <vt:lpstr>Report Spec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0.Warm-Up</dc:title>
  <dc:creator>jiajun zhong</dc:creator>
  <cp:lastModifiedBy>jiajun zhong</cp:lastModifiedBy>
  <cp:revision>5</cp:revision>
  <dcterms:created xsi:type="dcterms:W3CDTF">2018-03-13T09:24:52Z</dcterms:created>
  <dcterms:modified xsi:type="dcterms:W3CDTF">2018-03-13T10:02:14Z</dcterms:modified>
</cp:coreProperties>
</file>