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83-81E2-4EFF-88DD-56D009D9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E656-355A-4586-B35A-F827D7A3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A5B-368A-4597-9D9F-663D3801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5E3-0B2E-4C15-AE55-25F3372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31C0-3D32-4B74-8046-0861CC1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274-CC1E-48CB-8873-2167C21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983C-93B0-4A7E-BF0F-7D9DDE07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5DAC-1BF9-410A-8248-23DABA4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8C94-471E-41AE-B0AD-53862C31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16C0-348F-4B7E-AE91-4A202A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F8BA-C9DD-472A-8DC9-F0D73B4B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F29F-CAF0-4A26-972F-56E1DCC7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5768-B886-4B2D-8947-0648A1FB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801-C759-4B45-8B64-40E38D7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B85A-4B63-4680-BF67-D4CEB42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9BE-2916-4520-8577-09DFF10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84D-077A-4A48-8C77-3E299B7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1513-824D-44CC-9C69-7C37503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7946-1325-4670-94A2-BB3BB73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272-9E96-4EFA-A480-AE1EBE0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6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7865-2210-47AC-8F70-549D0645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8B26-6A70-4999-B6B3-A6A994C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9021-E2FB-4A5C-A645-D57E640E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EA88-C0D8-4845-90D6-828AB5D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9733-7D64-41A2-A171-4DC9FA35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79FE-5FCD-4387-A445-B449AD6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015B-8DD9-4E62-A6B9-86F28067A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A24-8BBE-4792-A9AB-F2B67A53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ADFE-581E-4A03-BA4E-853C7E9B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972A-0DFC-4EC3-9BA6-A8BF781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8CB1-75FD-40D1-AB3D-B5A1006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0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4FD-7947-4C93-B395-E3F3E36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3E75-E0B3-4EDC-B2BF-D74CBACE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C8607-6483-4B13-8143-97A242EC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B2A2-9316-496D-9CBB-236707EB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239C-9E89-44CC-B17E-E88E20B7A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854CB-43D4-458F-9EBC-4EC8290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C3975-305A-40C5-A10E-65587CB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CBB4-C8C7-4602-ADEE-06B645B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FC-AB28-42DD-9220-66521D88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5E579-3F6B-4CFA-BBED-F2E070F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B1456-8425-48E5-ABF4-1894DA4E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6A82-FAFB-4D05-9E87-C6A267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D7F5-8E30-4DF6-A45F-299B85A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B9F0-FEC8-413E-8396-39CDB76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B1437-9927-424A-A021-8D281044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9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B2A-63E5-44F1-B089-0ABA42FC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3FF-0CE7-4BE9-89FE-1FC9BA4F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5E8-C64B-40E9-866F-B5FD0129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3D65-65DF-4F35-88A2-CA50FB2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B3DF-282E-451B-B214-7ADE7DBC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DC9F-F0E9-44AE-911D-A515243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C0E9-016D-4096-8E5F-05406C4F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C6F4-2125-4620-9B83-8B9F9831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F986-CD42-4D30-B2CF-0F3CAECC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931D-365E-4D50-9D7E-1492A0CC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B20A-3B24-4172-B4C1-521AD7D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A739-0C8A-4F45-994E-060CEB6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E7AC-CCDA-45EE-BCA5-22630E5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A2D6-21A7-4529-8ACC-9A684D7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19B6-A874-408B-8294-03B5BD57E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F9B-E8CD-4AAA-973D-B0D8C7E5E2C6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13F-C074-467B-8049-030E4B6B7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B0EC-9F21-48A8-A0F7-F96A2ACC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MODELGROUP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single groups (e.g., B, P/B, Q/B)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pairs of groups (e.g., diet, mediation effects)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66EF2-8AD7-4597-98C1-5C117A0353D8}"/>
              </a:ext>
            </a:extLst>
          </p:cNvPr>
          <p:cNvSpPr txBox="1"/>
          <p:nvPr/>
        </p:nvSpPr>
        <p:spPr>
          <a:xfrm>
            <a:off x="4159109" y="1064237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9948" y="4411457"/>
            <a:ext cx="8585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9948" y="1327411"/>
            <a:ext cx="0" cy="30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02B16F-0B9E-4BBD-802E-345374150CB9}"/>
              </a:ext>
            </a:extLst>
          </p:cNvPr>
          <p:cNvCxnSpPr>
            <a:cxnSpLocks/>
          </p:cNvCxnSpPr>
          <p:nvPr/>
        </p:nvCxnSpPr>
        <p:spPr>
          <a:xfrm>
            <a:off x="665440" y="4131089"/>
            <a:ext cx="3804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566576-DED3-40D8-9015-BA6585FBABE5}"/>
              </a:ext>
            </a:extLst>
          </p:cNvPr>
          <p:cNvCxnSpPr>
            <a:cxnSpLocks/>
          </p:cNvCxnSpPr>
          <p:nvPr/>
        </p:nvCxnSpPr>
        <p:spPr>
          <a:xfrm flipV="1">
            <a:off x="665440" y="3266711"/>
            <a:ext cx="0" cy="86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F64B15-6A7C-457D-83E8-5D066A655C5C}"/>
              </a:ext>
            </a:extLst>
          </p:cNvPr>
          <p:cNvCxnSpPr>
            <a:cxnSpLocks/>
          </p:cNvCxnSpPr>
          <p:nvPr/>
        </p:nvCxnSpPr>
        <p:spPr>
          <a:xfrm flipH="1">
            <a:off x="665440" y="3266711"/>
            <a:ext cx="3529632" cy="8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9CA000-F769-43F2-ACF2-DEBFE3568BDC}"/>
              </a:ext>
            </a:extLst>
          </p:cNvPr>
          <p:cNvCxnSpPr>
            <a:cxnSpLocks/>
          </p:cNvCxnSpPr>
          <p:nvPr/>
        </p:nvCxnSpPr>
        <p:spPr>
          <a:xfrm flipH="1" flipV="1">
            <a:off x="4175838" y="1412966"/>
            <a:ext cx="13417" cy="1853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B24E43-629D-4F20-8100-48E532AFE714}"/>
              </a:ext>
            </a:extLst>
          </p:cNvPr>
          <p:cNvCxnSpPr>
            <a:cxnSpLocks/>
          </p:cNvCxnSpPr>
          <p:nvPr/>
        </p:nvCxnSpPr>
        <p:spPr>
          <a:xfrm>
            <a:off x="4169275" y="1411172"/>
            <a:ext cx="843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3" y="3928664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3928665"/>
            <a:ext cx="7030" cy="948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44704" y="3773937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1" y="1591476"/>
            <a:ext cx="11635" cy="216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3901470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423221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4993" y="2952871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1477"/>
            <a:ext cx="8319" cy="1356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4993" y="1594968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98547"/>
            <a:ext cx="54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9124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13B1-7EF0-4682-A230-A6BDC61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 VERSIONS</a:t>
            </a:r>
          </a:p>
        </p:txBody>
      </p:sp>
    </p:spTree>
    <p:extLst>
      <p:ext uri="{BB962C8B-B14F-4D97-AF65-F5344CB8AC3E}">
        <p14:creationId xmlns:p14="http://schemas.microsoft.com/office/powerpoint/2010/main" val="19900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Description of 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0712" y="4250332"/>
            <a:ext cx="101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0712" y="1327411"/>
            <a:ext cx="9236" cy="2922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4" y="4069447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4049078"/>
            <a:ext cx="7030" cy="827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37674" y="3974626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2" y="1591476"/>
            <a:ext cx="11634" cy="2379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4049078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605294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5626" y="2922358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6140"/>
            <a:ext cx="8701" cy="1307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5626" y="1608927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82678"/>
            <a:ext cx="76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2D9F5-BE84-415B-939A-DAD8C8148984}"/>
              </a:ext>
            </a:extLst>
          </p:cNvPr>
          <p:cNvSpPr txBox="1"/>
          <p:nvPr/>
        </p:nvSpPr>
        <p:spPr>
          <a:xfrm>
            <a:off x="4725563" y="4955908"/>
            <a:ext cx="326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Debated whether </a:t>
            </a:r>
            <a:r>
              <a:rPr lang="en-CA" sz="1050" i="1" dirty="0" err="1"/>
              <a:t>data_meta</a:t>
            </a:r>
            <a:r>
              <a:rPr lang="en-CA" sz="1050" i="1" dirty="0"/>
              <a:t> table should have </a:t>
            </a:r>
            <a:r>
              <a:rPr lang="en-CA" sz="1050" i="1" dirty="0" err="1"/>
              <a:t>modelgroup</a:t>
            </a:r>
            <a:r>
              <a:rPr lang="en-CA" sz="1050" i="1" dirty="0"/>
              <a:t> ID… it means a lot of repeated data entries when same dataset holds data for many groups GO – Nov 2</a:t>
            </a:r>
          </a:p>
        </p:txBody>
      </p:sp>
    </p:spTree>
    <p:extLst>
      <p:ext uri="{BB962C8B-B14F-4D97-AF65-F5344CB8AC3E}">
        <p14:creationId xmlns:p14="http://schemas.microsoft.com/office/powerpoint/2010/main" val="24999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426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OLD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greig oldford</dc:creator>
  <cp:lastModifiedBy>greig oldford</cp:lastModifiedBy>
  <cp:revision>17</cp:revision>
  <dcterms:created xsi:type="dcterms:W3CDTF">2020-10-31T22:02:44Z</dcterms:created>
  <dcterms:modified xsi:type="dcterms:W3CDTF">2021-01-22T00:19:04Z</dcterms:modified>
</cp:coreProperties>
</file>