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03F4-732B-D7F4-9713-5FAD05F3B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C97FE-19B4-CF47-2F67-89E8F3693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EF25F-3F58-9138-B979-32A409A9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FA6-455A-4885-B0F8-7F857BF8D88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94F1-8DFE-7CF8-C1D1-7888763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D9413-0186-DAF2-AF31-CF675475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3854-C447-45E8-AEDA-A68EC5FDC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2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B704-D0EA-3B6D-852F-AE77DD75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9A072-89E8-1BB8-C574-EBBADEA06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10CBC-09C3-3A69-4D4A-4A25CDDA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FA6-455A-4885-B0F8-7F857BF8D88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38AC-F445-F0A4-8F79-5F30F95A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2269-E0F9-1747-2251-A97F9223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3854-C447-45E8-AEDA-A68EC5FDC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99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69BC8-20EC-873A-23BD-5431613B1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A61CE-1279-888D-37E2-B1E1FD311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45CD4-8A8C-1E04-1B03-87C9B685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FA6-455A-4885-B0F8-7F857BF8D88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8D3A-67FF-23F3-4B6C-F42590DC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6E71-E4DD-DA70-6475-2DE5F74D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3854-C447-45E8-AEDA-A68EC5FDC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BCB2-3119-8DFA-D069-202D905C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F864-96BF-55CD-7F41-DA8DC1C8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C397-333A-FE42-5EED-4BA26C35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FA6-455A-4885-B0F8-7F857BF8D88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DB2B-B7BD-63E1-4E67-2C5FCB83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B475-C7EC-BA4A-CB7B-ED93AC32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3854-C447-45E8-AEDA-A68EC5FDC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39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4365-7FBB-4430-302E-B5234BF1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8CF10-950F-C7D8-C16B-E1EF993B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D375D-330A-C7DF-EAC0-127B997A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FA6-455A-4885-B0F8-7F857BF8D88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28E-2882-5402-79E2-BB6B8DE5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F3D7F-620F-6F65-B91F-0F7462F7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3854-C447-45E8-AEDA-A68EC5FDC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42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0EEC-35B2-F7C7-3D0D-966D5088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FA8C-94CF-37B4-0620-BD77DDB1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8B789-3B70-DED6-734C-6099119C7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257A1-F62C-6977-2093-A023E53A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FA6-455A-4885-B0F8-7F857BF8D88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20C8-6E59-A723-DA67-24529680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6BA26-9C44-9428-73B8-914504BF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3854-C447-45E8-AEDA-A68EC5FDC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97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8FB0-FCE3-C884-201E-5AB87FA7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5072A-B58E-1E86-A059-54ECD2B1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B060-7F73-1A71-35DB-D04EF3413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17AF-0789-0D18-F1D0-CC3D7C5F1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BB6F7-F86F-C9F5-785D-BAAB3C6F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5BDA7-FC4D-01AD-D0CA-756F5589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FA6-455A-4885-B0F8-7F857BF8D88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3E93C-81F4-505C-EC75-950B6A34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15C16-5AE6-B9A9-1457-AD0082A2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3854-C447-45E8-AEDA-A68EC5FDC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DEF8-EE16-275B-DF08-760AE944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3039-AA44-D776-B055-A1B776B2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FA6-455A-4885-B0F8-7F857BF8D88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E96BB-1F0A-4650-74BC-492B5876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F9072-AFDE-5A93-EB79-4B392964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3854-C447-45E8-AEDA-A68EC5FDC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3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6DF76-01F2-AAD9-1AFD-A8A71BCF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FA6-455A-4885-B0F8-7F857BF8D88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38B3A-7609-559D-4196-E5D0DB42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8803F-E882-8652-2A73-8A33527A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3854-C447-45E8-AEDA-A68EC5FDC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67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C794-A738-0208-ED34-8DB0A5EB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800E-72B3-844B-C96A-38941045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4B8E-69BC-1B22-410F-11E61622B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79F8C-5E40-7F2D-CFE3-5C89F271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FA6-455A-4885-B0F8-7F857BF8D88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A5DD-B1E4-093E-DCF1-C6059D0E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C027-3E0A-CAE7-7CDF-22F6E63D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3854-C447-45E8-AEDA-A68EC5FDC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4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1746-ADE1-FD74-DE80-4A5D3E48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B38FE-5872-5311-2D6D-196372781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9CB97-313E-6461-2A49-0900A28D3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156E-0AC5-E330-580D-66EAA196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0FA6-455A-4885-B0F8-7F857BF8D88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58830-1294-6852-B05D-37EBA0CA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357B6-8064-E019-5765-34845615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3854-C447-45E8-AEDA-A68EC5FDC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0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D8771-A273-72B9-5F7C-D9D7FDB7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AE2D3-5EA4-5DD3-66D7-8F274727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3EE3-8F2D-2EEE-7B6A-13C03A282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40FA6-455A-4885-B0F8-7F857BF8D88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429B-7646-816B-388C-6495FD2B5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A13F-E228-6946-738D-7ECC85CB3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3854-C447-45E8-AEDA-A68EC5FDC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8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A04A99-5D76-71FD-A5C0-6DB15A6B01A6}"/>
              </a:ext>
            </a:extLst>
          </p:cNvPr>
          <p:cNvSpPr/>
          <p:nvPr/>
        </p:nvSpPr>
        <p:spPr>
          <a:xfrm>
            <a:off x="4934310" y="767750"/>
            <a:ext cx="2027207" cy="82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DataGetter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C3CBB9-8CC1-083C-2BFF-2DF959135DF0}"/>
              </a:ext>
            </a:extLst>
          </p:cNvPr>
          <p:cNvSpPr/>
          <p:nvPr/>
        </p:nvSpPr>
        <p:spPr>
          <a:xfrm>
            <a:off x="4934309" y="2067464"/>
            <a:ext cx="2027207" cy="82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PortfolioManager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319BD1-55FC-1544-DE29-7838F921607D}"/>
              </a:ext>
            </a:extLst>
          </p:cNvPr>
          <p:cNvSpPr/>
          <p:nvPr/>
        </p:nvSpPr>
        <p:spPr>
          <a:xfrm>
            <a:off x="8824823" y="1466491"/>
            <a:ext cx="2027207" cy="82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LiveTester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DC6807-CE27-40B6-A0AD-9404CAF6D863}"/>
              </a:ext>
            </a:extLst>
          </p:cNvPr>
          <p:cNvSpPr/>
          <p:nvPr/>
        </p:nvSpPr>
        <p:spPr>
          <a:xfrm>
            <a:off x="8824823" y="2600864"/>
            <a:ext cx="2027207" cy="82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BackTester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DAD30E-5BF6-2C37-D77E-99D56514D4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961516" y="1880559"/>
            <a:ext cx="1863307" cy="60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193670-B551-1CF8-11AE-974B060383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961516" y="2481532"/>
            <a:ext cx="1863307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C5DBED-B854-74B2-E91A-71E000B83D8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47913" y="1595886"/>
            <a:ext cx="1" cy="47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631DE4-CDD8-08F0-1C49-C316192B6835}"/>
              </a:ext>
            </a:extLst>
          </p:cNvPr>
          <p:cNvSpPr/>
          <p:nvPr/>
        </p:nvSpPr>
        <p:spPr>
          <a:xfrm>
            <a:off x="2842402" y="3252518"/>
            <a:ext cx="1358661" cy="57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Cleaners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227C0B-6143-8266-D5B1-545579CB5AB5}"/>
              </a:ext>
            </a:extLst>
          </p:cNvPr>
          <p:cNvSpPr/>
          <p:nvPr/>
        </p:nvSpPr>
        <p:spPr>
          <a:xfrm>
            <a:off x="4081733" y="4345195"/>
            <a:ext cx="1150188" cy="82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58C629-160B-3330-7DF4-90090DE60BFE}"/>
              </a:ext>
            </a:extLst>
          </p:cNvPr>
          <p:cNvSpPr/>
          <p:nvPr/>
        </p:nvSpPr>
        <p:spPr>
          <a:xfrm>
            <a:off x="5361317" y="4349508"/>
            <a:ext cx="1150188" cy="82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1A5D54-DED9-8FCA-98C4-6C6DAB31640D}"/>
              </a:ext>
            </a:extLst>
          </p:cNvPr>
          <p:cNvSpPr/>
          <p:nvPr/>
        </p:nvSpPr>
        <p:spPr>
          <a:xfrm>
            <a:off x="6640901" y="4339444"/>
            <a:ext cx="1150188" cy="82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10FF96-074C-814F-AF30-D2F7D14C1CCE}"/>
              </a:ext>
            </a:extLst>
          </p:cNvPr>
          <p:cNvSpPr/>
          <p:nvPr/>
        </p:nvSpPr>
        <p:spPr>
          <a:xfrm>
            <a:off x="4934309" y="5751661"/>
            <a:ext cx="1854679" cy="82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Manipulators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B489A9-3807-9952-C8AB-8028B3B5310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3521733" y="2895600"/>
            <a:ext cx="2426180" cy="35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A372B-8321-9655-314E-24D2094D1B4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521733" y="3831206"/>
            <a:ext cx="3694262" cy="50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D8DB20-F985-E00A-FC7E-1192FAE622D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521733" y="3831206"/>
            <a:ext cx="2414678" cy="51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5ECC82-FC1A-BEFE-6B67-0132454A416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3521733" y="3831206"/>
            <a:ext cx="1135094" cy="51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C37EC2E-BD36-E9B1-605E-981F7094C759}"/>
              </a:ext>
            </a:extLst>
          </p:cNvPr>
          <p:cNvSpPr/>
          <p:nvPr/>
        </p:nvSpPr>
        <p:spPr>
          <a:xfrm>
            <a:off x="5183756" y="3198963"/>
            <a:ext cx="1528312" cy="578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DataRequest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74D991-FDE9-89D2-2AD4-890F331A9FA8}"/>
              </a:ext>
            </a:extLst>
          </p:cNvPr>
          <p:cNvCxnSpPr>
            <a:cxnSpLocks/>
            <a:stCxn id="18" idx="0"/>
            <a:endCxn id="34" idx="2"/>
          </p:cNvCxnSpPr>
          <p:nvPr/>
        </p:nvCxnSpPr>
        <p:spPr>
          <a:xfrm flipV="1">
            <a:off x="4656827" y="3777651"/>
            <a:ext cx="1291085" cy="56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C46726-241A-C085-FB8B-7859CC4AF008}"/>
              </a:ext>
            </a:extLst>
          </p:cNvPr>
          <p:cNvCxnSpPr>
            <a:cxnSpLocks/>
            <a:stCxn id="19" idx="0"/>
            <a:endCxn id="34" idx="2"/>
          </p:cNvCxnSpPr>
          <p:nvPr/>
        </p:nvCxnSpPr>
        <p:spPr>
          <a:xfrm flipV="1">
            <a:off x="5936411" y="3777651"/>
            <a:ext cx="11501" cy="57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FCAA90-65B5-67D7-36E9-4D11EC558A81}"/>
              </a:ext>
            </a:extLst>
          </p:cNvPr>
          <p:cNvCxnSpPr>
            <a:cxnSpLocks/>
            <a:stCxn id="20" idx="0"/>
            <a:endCxn id="34" idx="2"/>
          </p:cNvCxnSpPr>
          <p:nvPr/>
        </p:nvCxnSpPr>
        <p:spPr>
          <a:xfrm flipH="1" flipV="1">
            <a:off x="5947912" y="3777651"/>
            <a:ext cx="1268083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D72CD6-6CE7-BE16-A5A2-3809B62C0841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H="1" flipV="1">
            <a:off x="4656827" y="5173331"/>
            <a:ext cx="1204822" cy="57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ECF076-7B55-FDD7-344A-F5955A9EAD91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5861649" y="5177644"/>
            <a:ext cx="74762" cy="57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685A9B-E1EC-12F5-782D-CD2C8DC27B66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5861649" y="5167580"/>
            <a:ext cx="1354346" cy="58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3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Sarbajit Ghosh (21 JSBF)</dc:creator>
  <cp:lastModifiedBy>Sarbajit Ghosh (21 JSBF)</cp:lastModifiedBy>
  <cp:revision>1</cp:revision>
  <dcterms:created xsi:type="dcterms:W3CDTF">2022-12-15T03:24:14Z</dcterms:created>
  <dcterms:modified xsi:type="dcterms:W3CDTF">2022-12-15T03:32:37Z</dcterms:modified>
</cp:coreProperties>
</file>