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53dd903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53dd903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3dd903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3dd903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3dd903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3dd903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53dd903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53dd903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Rec. Sys.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</a:t>
            </a:r>
            <a:r>
              <a:rPr lang="en"/>
              <a:t>Entitlements</a:t>
            </a:r>
            <a:endParaRPr/>
          </a:p>
        </p:txBody>
      </p:sp>
      <p:cxnSp>
        <p:nvCxnSpPr>
          <p:cNvPr id="66" name="Google Shape;66;p14"/>
          <p:cNvCxnSpPr>
            <a:stCxn id="61" idx="3"/>
            <a:endCxn id="62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69" idx="2"/>
            <a:endCxn id="72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83" name="Google Shape;83;p15"/>
          <p:cNvCxnSpPr>
            <a:stCxn id="78" idx="3"/>
            <a:endCxn id="79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5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85" name="Google Shape;85;p15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5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5"/>
          <p:cNvCxnSpPr>
            <a:stCxn id="86" idx="2"/>
            <a:endCxn id="89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5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93" name="Google Shape;93;p15"/>
          <p:cNvCxnSpPr>
            <a:stCxn id="92" idx="3"/>
            <a:endCxn id="79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>
            <a:stCxn id="91" idx="3"/>
            <a:endCxn id="79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101" name="Google Shape;101;p16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6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104" name="Google Shape;104;p16"/>
          <p:cNvCxnSpPr>
            <a:stCxn id="99" idx="3"/>
            <a:endCxn id="100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106" name="Google Shape;106;p16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16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>
            <a:stCxn id="107" idx="2"/>
            <a:endCxn id="110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114" name="Google Shape;114;p16"/>
          <p:cNvCxnSpPr>
            <a:stCxn id="113" idx="3"/>
            <a:endCxn id="100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12" idx="3"/>
            <a:endCxn id="100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6"/>
          <p:cNvSpPr/>
          <p:nvPr/>
        </p:nvSpPr>
        <p:spPr>
          <a:xfrm>
            <a:off x="4431150" y="3141450"/>
            <a:ext cx="1122300" cy="63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</a:t>
            </a:r>
            <a:endParaRPr/>
          </a:p>
        </p:txBody>
      </p:sp>
      <p:cxnSp>
        <p:nvCxnSpPr>
          <p:cNvPr id="117" name="Google Shape;117;p16"/>
          <p:cNvCxnSpPr>
            <a:stCxn id="116" idx="0"/>
            <a:endCxn id="105" idx="2"/>
          </p:cNvCxnSpPr>
          <p:nvPr/>
        </p:nvCxnSpPr>
        <p:spPr>
          <a:xfrm flipH="1" rot="10800000">
            <a:off x="4992300" y="2409150"/>
            <a:ext cx="105060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6"/>
          <p:cNvSpPr/>
          <p:nvPr/>
        </p:nvSpPr>
        <p:spPr>
          <a:xfrm>
            <a:off x="3532649" y="3129575"/>
            <a:ext cx="647400" cy="632100"/>
          </a:xfrm>
          <a:prstGeom prst="mathPlus">
            <a:avLst>
              <a:gd fmla="val 9046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475" y="1601150"/>
            <a:ext cx="922001" cy="9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87432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Entitlements Filtering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3282825" y="2062150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488525" y="2612600"/>
            <a:ext cx="9219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Hire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3917900" y="1799325"/>
            <a:ext cx="1285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Entitlements</a:t>
            </a:r>
            <a:endParaRPr/>
          </a:p>
        </p:txBody>
      </p:sp>
      <p:cxnSp>
        <p:nvCxnSpPr>
          <p:cNvPr id="128" name="Google Shape;128;p17"/>
          <p:cNvCxnSpPr>
            <a:stCxn id="123" idx="3"/>
            <a:endCxn id="124" idx="1"/>
          </p:cNvCxnSpPr>
          <p:nvPr/>
        </p:nvCxnSpPr>
        <p:spPr>
          <a:xfrm>
            <a:off x="1410476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7"/>
          <p:cNvSpPr/>
          <p:nvPr/>
        </p:nvSpPr>
        <p:spPr>
          <a:xfrm>
            <a:off x="5338775" y="1715200"/>
            <a:ext cx="1408500" cy="69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Service</a:t>
            </a:r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>
            <a:off x="485700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/>
          <p:nvPr/>
        </p:nvSpPr>
        <p:spPr>
          <a:xfrm>
            <a:off x="7247025" y="1124550"/>
            <a:ext cx="1408500" cy="19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Entitlement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2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3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4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Entitlement k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/>
          <p:nvPr/>
        </p:nvCxnSpPr>
        <p:spPr>
          <a:xfrm>
            <a:off x="6765251" y="2062150"/>
            <a:ext cx="46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595525" y="4218950"/>
            <a:ext cx="177870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pipeline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550" y="3469275"/>
            <a:ext cx="1285450" cy="1285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>
            <a:stCxn id="131" idx="2"/>
            <a:endCxn id="134" idx="0"/>
          </p:cNvCxnSpPr>
          <p:nvPr/>
        </p:nvCxnSpPr>
        <p:spPr>
          <a:xfrm>
            <a:off x="7951275" y="3100950"/>
            <a:ext cx="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7"/>
          <p:cNvSpPr/>
          <p:nvPr/>
        </p:nvSpPr>
        <p:spPr>
          <a:xfrm>
            <a:off x="1874300" y="3044150"/>
            <a:ext cx="1408536" cy="783756"/>
          </a:xfrm>
          <a:prstGeom prst="cloud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Trained ML model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2181075" y="408900"/>
            <a:ext cx="795000" cy="783900"/>
          </a:xfrm>
          <a:prstGeom prst="can">
            <a:avLst>
              <a:gd fmla="val 25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</a:t>
            </a:r>
            <a:endParaRPr/>
          </a:p>
        </p:txBody>
      </p:sp>
      <p:cxnSp>
        <p:nvCxnSpPr>
          <p:cNvPr id="138" name="Google Shape;138;p17"/>
          <p:cNvCxnSpPr>
            <a:stCxn id="137" idx="3"/>
            <a:endCxn id="124" idx="0"/>
          </p:cNvCxnSpPr>
          <p:nvPr/>
        </p:nvCxnSpPr>
        <p:spPr>
          <a:xfrm>
            <a:off x="2578575" y="1192800"/>
            <a:ext cx="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>
            <a:stCxn id="136" idx="3"/>
            <a:endCxn id="124" idx="2"/>
          </p:cNvCxnSpPr>
          <p:nvPr/>
        </p:nvCxnSpPr>
        <p:spPr>
          <a:xfrm rot="10800000">
            <a:off x="2578568" y="2409162"/>
            <a:ext cx="0" cy="67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41" idx="0"/>
            <a:endCxn id="129" idx="2"/>
          </p:cNvCxnSpPr>
          <p:nvPr/>
        </p:nvCxnSpPr>
        <p:spPr>
          <a:xfrm rot="10800000">
            <a:off x="6043025" y="2409100"/>
            <a:ext cx="0" cy="7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763" y="2942000"/>
            <a:ext cx="1408525" cy="14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