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332"/>
    <p:restoredTop sz="95037"/>
  </p:normalViewPr>
  <p:slideViewPr>
    <p:cSldViewPr snapToGrid="0" snapToObjects="1">
      <p:cViewPr>
        <p:scale>
          <a:sx n="120" d="100"/>
          <a:sy n="12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"/>
          <p:cNvGrpSpPr/>
          <p:nvPr/>
        </p:nvGrpSpPr>
        <p:grpSpPr>
          <a:xfrm rot="0">
            <a:off x="1623257" y="3191863"/>
            <a:ext cx="2044908" cy="1472808"/>
            <a:chOff x="2099507" y="2986878"/>
            <a:chExt cx="2044908" cy="1472808"/>
          </a:xfrm>
        </p:grpSpPr>
        <p:grpSp>
          <p:nvGrpSpPr>
            <p:cNvPr id="37" name=""/>
            <p:cNvGrpSpPr/>
            <p:nvPr/>
          </p:nvGrpSpPr>
          <p:grpSpPr>
            <a:xfrm rot="0">
              <a:off x="2551944" y="2986878"/>
              <a:ext cx="1592470" cy="1472808"/>
              <a:chOff x="577202" y="1004634"/>
              <a:chExt cx="1531827" cy="1229525"/>
            </a:xfrm>
          </p:grpSpPr>
          <p:sp>
            <p:nvSpPr>
              <p:cNvPr id="38" name=""/>
              <p:cNvSpPr/>
              <p:nvPr/>
            </p:nvSpPr>
            <p:spPr>
              <a:xfrm>
                <a:off x="928326" y="1004634"/>
                <a:ext cx="1180703" cy="715457"/>
              </a:xfrm>
              <a:prstGeom prst="rect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"/>
              <p:cNvSpPr/>
              <p:nvPr/>
            </p:nvSpPr>
            <p:spPr>
              <a:xfrm>
                <a:off x="577202" y="1723137"/>
                <a:ext cx="1531827" cy="511022"/>
              </a:xfrm>
              <a:custGeom>
                <a:avLst/>
                <a:gdLst>
                  <a:gd name="connsiteX0" fmla="*/ 349321 w 1556294"/>
                  <a:gd name="connsiteY0" fmla="*/ 21 h 701522"/>
                  <a:gd name="connsiteX1" fmla="*/ 1552934 w 1556294"/>
                  <a:gd name="connsiteY1" fmla="*/ 8680 h 701522"/>
                  <a:gd name="connsiteX2" fmla="*/ 1171934 w 1556294"/>
                  <a:gd name="connsiteY2" fmla="*/ 684089 h 701522"/>
                  <a:gd name="connsiteX3" fmla="*/ 2957 w 1556294"/>
                  <a:gd name="connsiteY3" fmla="*/ 701407 h 701522"/>
                  <a:gd name="connsiteX4" fmla="*/ 349321 w 1556294"/>
                  <a:gd name="connsiteY4" fmla="*/ 21 h 70152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6294" h="701522">
                    <a:moveTo>
                      <a:pt x="349321" y="21"/>
                    </a:moveTo>
                    <a:lnTo>
                      <a:pt x="1552934" y="8680"/>
                    </a:lnTo>
                    <a:lnTo>
                      <a:pt x="1171934" y="684089"/>
                    </a:lnTo>
                    <a:lnTo>
                      <a:pt x="2957" y="701407"/>
                    </a:lnTo>
                    <a:lnTo>
                      <a:pt x="349321" y="21"/>
                    </a:lnTo>
                    <a:close/>
                  </a:path>
                </a:pathLst>
              </a:cu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0" name=""/>
              <p:cNvCxnSpPr/>
              <p:nvPr/>
            </p:nvCxnSpPr>
            <p:spPr>
              <a:xfrm>
                <a:off x="1037392" y="1194954"/>
                <a:ext cx="611447" cy="0"/>
              </a:xfrm>
              <a:prstGeom prst="line">
                <a:avLst/>
              </a:prstGeom>
              <a:ln w="76200"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"/>
              <p:cNvCxnSpPr/>
              <p:nvPr/>
            </p:nvCxnSpPr>
            <p:spPr>
              <a:xfrm>
                <a:off x="1037393" y="1362363"/>
                <a:ext cx="436526" cy="0"/>
              </a:xfrm>
              <a:prstGeom prst="line">
                <a:avLst/>
              </a:prstGeom>
              <a:ln w="76200"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"/>
              <p:cNvCxnSpPr/>
              <p:nvPr/>
            </p:nvCxnSpPr>
            <p:spPr>
              <a:xfrm>
                <a:off x="1037392" y="1527751"/>
                <a:ext cx="564702" cy="0"/>
              </a:xfrm>
              <a:prstGeom prst="line">
                <a:avLst/>
              </a:prstGeom>
              <a:ln w="76200"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"/>
              <p:cNvCxnSpPr/>
              <p:nvPr/>
            </p:nvCxnSpPr>
            <p:spPr>
              <a:xfrm>
                <a:off x="949932" y="1892877"/>
                <a:ext cx="611447" cy="0"/>
              </a:xfrm>
              <a:prstGeom prst="line">
                <a:avLst/>
              </a:prstGeom>
              <a:ln w="76200"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"/>
              <p:cNvCxnSpPr/>
              <p:nvPr/>
            </p:nvCxnSpPr>
            <p:spPr>
              <a:xfrm>
                <a:off x="862471" y="2036618"/>
                <a:ext cx="786368" cy="0"/>
              </a:xfrm>
              <a:prstGeom prst="line">
                <a:avLst/>
              </a:prstGeom>
              <a:ln w="76200"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"/>
            <p:cNvSpPr/>
            <p:nvPr/>
          </p:nvSpPr>
          <p:spPr>
            <a:xfrm>
              <a:off x="2099507" y="3330774"/>
              <a:ext cx="541960" cy="5419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5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8" name=""/>
          <p:cNvGrpSpPr/>
          <p:nvPr/>
        </p:nvGrpSpPr>
        <p:grpSpPr>
          <a:xfrm rot="0">
            <a:off x="4631531" y="1427306"/>
            <a:ext cx="2055319" cy="1456925"/>
            <a:chOff x="5066110" y="1779984"/>
            <a:chExt cx="1702594" cy="1206894"/>
          </a:xfrm>
        </p:grpSpPr>
        <p:sp>
          <p:nvSpPr>
            <p:cNvPr id="46" name=""/>
            <p:cNvSpPr/>
            <p:nvPr/>
          </p:nvSpPr>
          <p:spPr>
            <a:xfrm>
              <a:off x="5066110" y="1779984"/>
              <a:ext cx="1702594" cy="120689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 algn="ctr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/>
              </a:pPr>
              <a:endParaRPr lang="ko-KR" altLang="en-US">
                <a:ln w="76200">
                  <a:solidFill>
                    <a:schemeClr val="tx1"/>
                  </a:solidFill>
                  <a:prstDash val="solid"/>
                </a:ln>
              </a:endParaRPr>
            </a:p>
          </p:txBody>
        </p:sp>
        <p:cxnSp>
          <p:nvCxnSpPr>
            <p:cNvPr id="50" name=""/>
            <p:cNvCxnSpPr/>
            <p:nvPr/>
          </p:nvCxnSpPr>
          <p:spPr>
            <a:xfrm>
              <a:off x="6304748" y="2580680"/>
              <a:ext cx="275977" cy="0"/>
            </a:xfrm>
            <a:prstGeom prst="line">
              <a:avLst/>
            </a:prstGeom>
            <a:ln w="76200" algn="ctr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"/>
            <p:cNvCxnSpPr/>
            <p:nvPr/>
          </p:nvCxnSpPr>
          <p:spPr>
            <a:xfrm>
              <a:off x="5254088" y="2580680"/>
              <a:ext cx="275977" cy="0"/>
            </a:xfrm>
            <a:prstGeom prst="line">
              <a:avLst/>
            </a:prstGeom>
            <a:ln w="76200" algn="ctr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"/>
            <p:cNvCxnSpPr/>
            <p:nvPr/>
          </p:nvCxnSpPr>
          <p:spPr>
            <a:xfrm>
              <a:off x="5966877" y="2580680"/>
              <a:ext cx="275977" cy="0"/>
            </a:xfrm>
            <a:prstGeom prst="line">
              <a:avLst/>
            </a:prstGeom>
            <a:ln w="76200" algn="ctr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"/>
            <p:cNvCxnSpPr/>
            <p:nvPr/>
          </p:nvCxnSpPr>
          <p:spPr>
            <a:xfrm>
              <a:off x="5607723" y="2580680"/>
              <a:ext cx="275977" cy="0"/>
            </a:xfrm>
            <a:prstGeom prst="line">
              <a:avLst/>
            </a:prstGeom>
            <a:ln w="76200" algn="ctr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"/>
            <p:cNvCxnSpPr/>
            <p:nvPr/>
          </p:nvCxnSpPr>
          <p:spPr>
            <a:xfrm>
              <a:off x="5254088" y="2768798"/>
              <a:ext cx="504260" cy="0"/>
            </a:xfrm>
            <a:prstGeom prst="line">
              <a:avLst/>
            </a:prstGeom>
            <a:ln w="76200" algn="ctr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"/>
            <p:cNvSpPr/>
            <p:nvPr/>
          </p:nvSpPr>
          <p:spPr>
            <a:xfrm>
              <a:off x="5280034" y="2181025"/>
              <a:ext cx="250031" cy="250031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3" name=""/>
          <p:cNvGrpSpPr/>
          <p:nvPr/>
        </p:nvGrpSpPr>
        <p:grpSpPr>
          <a:xfrm rot="0">
            <a:off x="7375921" y="2781893"/>
            <a:ext cx="1226343" cy="1882778"/>
            <a:chOff x="4869656" y="2742800"/>
            <a:chExt cx="1226343" cy="1882778"/>
          </a:xfrm>
        </p:grpSpPr>
        <p:sp>
          <p:nvSpPr>
            <p:cNvPr id="59" name=""/>
            <p:cNvSpPr/>
            <p:nvPr/>
          </p:nvSpPr>
          <p:spPr>
            <a:xfrm>
              <a:off x="4869656" y="2742800"/>
              <a:ext cx="1226343" cy="188277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4869657" y="4293794"/>
              <a:ext cx="1226343" cy="331784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50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5374183" y="4351042"/>
              <a:ext cx="217289" cy="2172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5" name=""/>
          <p:cNvGrpSpPr/>
          <p:nvPr/>
        </p:nvGrpSpPr>
        <p:grpSpPr>
          <a:xfrm rot="0">
            <a:off x="783180" y="1004634"/>
            <a:ext cx="2027734" cy="1456925"/>
            <a:chOff x="2116680" y="1004634"/>
            <a:chExt cx="2027734" cy="1456925"/>
          </a:xfrm>
        </p:grpSpPr>
        <p:grpSp>
          <p:nvGrpSpPr>
            <p:cNvPr id="20" name=""/>
            <p:cNvGrpSpPr/>
            <p:nvPr/>
          </p:nvGrpSpPr>
          <p:grpSpPr>
            <a:xfrm rot="0">
              <a:off x="2569118" y="1004634"/>
              <a:ext cx="1575296" cy="1456925"/>
              <a:chOff x="577202" y="1004634"/>
              <a:chExt cx="1531827" cy="1229525"/>
            </a:xfrm>
          </p:grpSpPr>
          <p:sp>
            <p:nvSpPr>
              <p:cNvPr id="21" name=""/>
              <p:cNvSpPr/>
              <p:nvPr/>
            </p:nvSpPr>
            <p:spPr>
              <a:xfrm>
                <a:off x="928326" y="1004634"/>
                <a:ext cx="1180703" cy="715457"/>
              </a:xfrm>
              <a:prstGeom prst="rect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"/>
              <p:cNvSpPr/>
              <p:nvPr/>
            </p:nvSpPr>
            <p:spPr>
              <a:xfrm>
                <a:off x="577202" y="1723137"/>
                <a:ext cx="1531827" cy="511022"/>
              </a:xfrm>
              <a:custGeom>
                <a:avLst/>
                <a:gdLst>
                  <a:gd name="connsiteX0" fmla="*/ 349321 w 1556294"/>
                  <a:gd name="connsiteY0" fmla="*/ 21 h 701522"/>
                  <a:gd name="connsiteX1" fmla="*/ 1552934 w 1556294"/>
                  <a:gd name="connsiteY1" fmla="*/ 8680 h 701522"/>
                  <a:gd name="connsiteX2" fmla="*/ 1171934 w 1556294"/>
                  <a:gd name="connsiteY2" fmla="*/ 684089 h 701522"/>
                  <a:gd name="connsiteX3" fmla="*/ 2957 w 1556294"/>
                  <a:gd name="connsiteY3" fmla="*/ 701407 h 701522"/>
                  <a:gd name="connsiteX4" fmla="*/ 349321 w 1556294"/>
                  <a:gd name="connsiteY4" fmla="*/ 21 h 70152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6294" h="701522">
                    <a:moveTo>
                      <a:pt x="349321" y="21"/>
                    </a:moveTo>
                    <a:lnTo>
                      <a:pt x="1552934" y="8680"/>
                    </a:lnTo>
                    <a:lnTo>
                      <a:pt x="1171934" y="684089"/>
                    </a:lnTo>
                    <a:lnTo>
                      <a:pt x="2957" y="701407"/>
                    </a:lnTo>
                    <a:lnTo>
                      <a:pt x="349321" y="21"/>
                    </a:lnTo>
                    <a:close/>
                  </a:path>
                </a:pathLst>
              </a:cu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3" name=""/>
              <p:cNvCxnSpPr/>
              <p:nvPr/>
            </p:nvCxnSpPr>
            <p:spPr>
              <a:xfrm>
                <a:off x="1037392" y="1194954"/>
                <a:ext cx="611447" cy="0"/>
              </a:xfrm>
              <a:prstGeom prst="line">
                <a:avLst/>
              </a:prstGeom>
              <a:ln w="76200" algn="ctr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"/>
              <p:cNvCxnSpPr/>
              <p:nvPr/>
            </p:nvCxnSpPr>
            <p:spPr>
              <a:xfrm>
                <a:off x="1037393" y="1362363"/>
                <a:ext cx="436526" cy="0"/>
              </a:xfrm>
              <a:prstGeom prst="line">
                <a:avLst/>
              </a:prstGeom>
              <a:ln w="76200" algn="ctr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"/>
              <p:cNvCxnSpPr/>
              <p:nvPr/>
            </p:nvCxnSpPr>
            <p:spPr>
              <a:xfrm>
                <a:off x="1037392" y="1527751"/>
                <a:ext cx="564702" cy="0"/>
              </a:xfrm>
              <a:prstGeom prst="line">
                <a:avLst/>
              </a:prstGeom>
              <a:ln w="76200" algn="ctr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"/>
              <p:cNvCxnSpPr/>
              <p:nvPr/>
            </p:nvCxnSpPr>
            <p:spPr>
              <a:xfrm>
                <a:off x="949932" y="1892877"/>
                <a:ext cx="611447" cy="0"/>
              </a:xfrm>
              <a:prstGeom prst="line">
                <a:avLst/>
              </a:prstGeom>
              <a:ln w="76200" algn="ctr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"/>
              <p:cNvCxnSpPr/>
              <p:nvPr/>
            </p:nvCxnSpPr>
            <p:spPr>
              <a:xfrm>
                <a:off x="862471" y="2036618"/>
                <a:ext cx="786368" cy="0"/>
              </a:xfrm>
              <a:prstGeom prst="line">
                <a:avLst/>
              </a:prstGeom>
              <a:ln w="76200" algn="ctr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"/>
            <p:cNvSpPr/>
            <p:nvPr/>
          </p:nvSpPr>
          <p:spPr>
            <a:xfrm>
              <a:off x="2116680" y="1393178"/>
              <a:ext cx="536115" cy="53611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5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"/>
          <p:cNvGrpSpPr/>
          <p:nvPr/>
        </p:nvGrpSpPr>
        <p:grpSpPr>
          <a:xfrm rot="0">
            <a:off x="7556499" y="3258283"/>
            <a:ext cx="1181096" cy="834230"/>
            <a:chOff x="10474340" y="1654176"/>
            <a:chExt cx="1181096" cy="834230"/>
          </a:xfrm>
        </p:grpSpPr>
        <p:cxnSp>
          <p:nvCxnSpPr>
            <p:cNvPr id="26" name=""/>
            <p:cNvCxnSpPr/>
            <p:nvPr/>
          </p:nvCxnSpPr>
          <p:spPr>
            <a:xfrm rot="5400000">
              <a:off x="10474340" y="1654176"/>
              <a:ext cx="609598" cy="609598"/>
            </a:xfrm>
            <a:prstGeom prst="line">
              <a:avLst/>
            </a:prstGeom>
            <a:ln w="76200">
              <a:solidFill>
                <a:schemeClr val="bg1">
                  <a:lumMod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"/>
            <p:cNvCxnSpPr/>
            <p:nvPr/>
          </p:nvCxnSpPr>
          <p:spPr>
            <a:xfrm>
              <a:off x="11045838" y="1654176"/>
              <a:ext cx="609598" cy="609598"/>
            </a:xfrm>
            <a:prstGeom prst="line">
              <a:avLst/>
            </a:prstGeom>
            <a:ln w="76200">
              <a:solidFill>
                <a:schemeClr val="bg1">
                  <a:lumMod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"/>
            <p:cNvCxnSpPr/>
            <p:nvPr/>
          </p:nvCxnSpPr>
          <p:spPr>
            <a:xfrm rot="16200000" flipH="1">
              <a:off x="10458445" y="2282017"/>
              <a:ext cx="412776" cy="0"/>
            </a:xfrm>
            <a:prstGeom prst="line">
              <a:avLst/>
            </a:prstGeom>
            <a:ln w="76200">
              <a:solidFill>
                <a:schemeClr val="bg1">
                  <a:lumMod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 rot="16200000" flipH="1">
              <a:off x="11261721" y="2282017"/>
              <a:ext cx="412776" cy="0"/>
            </a:xfrm>
            <a:prstGeom prst="line">
              <a:avLst/>
            </a:prstGeom>
            <a:ln w="76200">
              <a:solidFill>
                <a:schemeClr val="bg1">
                  <a:lumMod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0800000">
              <a:off x="10625150" y="2488407"/>
              <a:ext cx="877847" cy="0"/>
            </a:xfrm>
            <a:prstGeom prst="line">
              <a:avLst/>
            </a:prstGeom>
            <a:ln w="76200">
              <a:solidFill>
                <a:schemeClr val="bg1">
                  <a:lumMod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"/>
          <p:cNvSpPr/>
          <p:nvPr/>
        </p:nvSpPr>
        <p:spPr>
          <a:xfrm>
            <a:off x="7735093" y="3913920"/>
            <a:ext cx="589756" cy="357187"/>
          </a:xfrm>
          <a:prstGeom prst="rect">
            <a:avLst/>
          </a:prstGeom>
          <a:solidFill>
            <a:schemeClr val="bg1">
              <a:lumMod val="70000"/>
            </a:schemeClr>
          </a:solidFill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881188" y="1277937"/>
            <a:ext cx="1023937" cy="1412874"/>
          </a:xfrm>
          <a:prstGeom prst="snip1Rect">
            <a:avLst>
              <a:gd name="adj" fmla="val 41748"/>
            </a:avLst>
          </a:prstGeom>
          <a:noFill/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2500313" y="1277937"/>
            <a:ext cx="404812" cy="404812"/>
          </a:xfrm>
          <a:prstGeom prst="rtTriangle">
            <a:avLst/>
          </a:prstGeom>
          <a:noFill/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>
            <a:off x="2021843" y="2071686"/>
            <a:ext cx="304225" cy="0"/>
          </a:xfrm>
          <a:prstGeom prst="line">
            <a:avLst/>
          </a:prstGeom>
          <a:ln w="76200"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2021843" y="2263774"/>
            <a:ext cx="478470" cy="0"/>
          </a:xfrm>
          <a:prstGeom prst="line">
            <a:avLst/>
          </a:prstGeom>
          <a:ln w="76200"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/>
          <p:nvPr/>
        </p:nvCxnSpPr>
        <p:spPr>
          <a:xfrm>
            <a:off x="2021843" y="1865311"/>
            <a:ext cx="404812" cy="0"/>
          </a:xfrm>
          <a:prstGeom prst="line">
            <a:avLst/>
          </a:prstGeom>
          <a:ln w="76200"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2611438" y="2397124"/>
            <a:ext cx="182562" cy="182562"/>
          </a:xfrm>
          <a:prstGeom prst="rect">
            <a:avLst/>
          </a:prstGeom>
          <a:noFill/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3849688" y="3822640"/>
            <a:ext cx="809624" cy="896937"/>
          </a:xfrm>
          <a:prstGeom prst="snip1Rect">
            <a:avLst>
              <a:gd name="adj" fmla="val 41748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2794001" y="4271109"/>
            <a:ext cx="1055687" cy="4484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075906" y="4540984"/>
            <a:ext cx="357188" cy="3571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2964657" y="4540984"/>
            <a:ext cx="357188" cy="3571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 rot="20782732">
            <a:off x="2623881" y="3134403"/>
            <a:ext cx="908843" cy="11579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>
                <a:solidFill>
                  <a:schemeClr val="accent1">
                    <a:lumMod val="50000"/>
                  </a:schemeClr>
                </a:solidFill>
                <a:latin typeface="한컴 윤체 B"/>
                <a:ea typeface="한컴 윤체 B"/>
              </a:rPr>
              <a:t>OK</a:t>
            </a:r>
            <a:r>
              <a:rPr lang="en-US" altLang="ko-KR" sz="7000">
                <a:solidFill>
                  <a:schemeClr val="accent1">
                    <a:lumMod val="50000"/>
                  </a:schemeClr>
                </a:solidFill>
                <a:latin typeface="한컴 윤체 B"/>
                <a:ea typeface="한컴 윤체 B"/>
              </a:rPr>
              <a:t>!</a:t>
            </a:r>
            <a:endParaRPr lang="en-US" altLang="ko-KR" sz="7000">
              <a:solidFill>
                <a:schemeClr val="accent1">
                  <a:lumMod val="50000"/>
                </a:schemeClr>
              </a:solidFill>
              <a:latin typeface="한컴 윤체 B"/>
              <a:ea typeface="한컴 윤체 B"/>
            </a:endParaRPr>
          </a:p>
        </p:txBody>
      </p:sp>
      <p:sp>
        <p:nvSpPr>
          <p:cNvPr id="15" name=""/>
          <p:cNvSpPr/>
          <p:nvPr/>
        </p:nvSpPr>
        <p:spPr>
          <a:xfrm>
            <a:off x="6623843" y="761999"/>
            <a:ext cx="809624" cy="896937"/>
          </a:xfrm>
          <a:prstGeom prst="snip1Rect">
            <a:avLst>
              <a:gd name="adj" fmla="val 41748"/>
            </a:avLst>
          </a:prstGeom>
          <a:noFill/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5568156" y="1210468"/>
            <a:ext cx="1055687" cy="448469"/>
          </a:xfrm>
          <a:prstGeom prst="rect">
            <a:avLst/>
          </a:prstGeom>
          <a:noFill/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6850061" y="1480343"/>
            <a:ext cx="357188" cy="357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5738812" y="1480343"/>
            <a:ext cx="357188" cy="357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5801121" y="853280"/>
            <a:ext cx="589756" cy="357187"/>
          </a:xfrm>
          <a:prstGeom prst="rect">
            <a:avLst/>
          </a:prstGeom>
          <a:solidFill>
            <a:schemeClr val="bg1">
              <a:lumMod val="70000"/>
            </a:schemeClr>
          </a:solidFill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7151687" y="3419811"/>
            <a:ext cx="809624" cy="896937"/>
          </a:xfrm>
          <a:prstGeom prst="snip1Rect">
            <a:avLst>
              <a:gd name="adj" fmla="val 41748"/>
            </a:avLst>
          </a:prstGeom>
          <a:solidFill>
            <a:schemeClr val="bg1"/>
          </a:solidFill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6096000" y="3868280"/>
            <a:ext cx="1055687" cy="448469"/>
          </a:xfrm>
          <a:prstGeom prst="rect">
            <a:avLst/>
          </a:prstGeom>
          <a:noFill/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7377905" y="4138155"/>
            <a:ext cx="357188" cy="357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6266656" y="4138155"/>
            <a:ext cx="357188" cy="357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10333037" y="2218531"/>
            <a:ext cx="1210468" cy="121046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0628312" y="2608262"/>
            <a:ext cx="116284" cy="116284"/>
          </a:xfrm>
          <a:prstGeom prst="ellipse">
            <a:avLst/>
          </a:prstGeom>
          <a:solidFill>
            <a:schemeClr val="bg1">
              <a:lumMod val="70000"/>
            </a:schemeClr>
          </a:solidFill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11122025" y="2608262"/>
            <a:ext cx="116284" cy="116284"/>
          </a:xfrm>
          <a:prstGeom prst="ellipse">
            <a:avLst/>
          </a:prstGeom>
          <a:solidFill>
            <a:schemeClr val="bg1">
              <a:lumMod val="70000"/>
            </a:schemeClr>
          </a:solidFill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"/>
          <p:cNvSpPr/>
          <p:nvPr/>
        </p:nvSpPr>
        <p:spPr>
          <a:xfrm>
            <a:off x="10716417" y="2823766"/>
            <a:ext cx="443708" cy="443708"/>
          </a:xfrm>
          <a:prstGeom prst="chord">
            <a:avLst>
              <a:gd name="adj1" fmla="val 21492446"/>
              <a:gd name="adj2" fmla="val 10878929"/>
            </a:avLst>
          </a:prstGeom>
          <a:solidFill>
            <a:schemeClr val="bg1"/>
          </a:solidFill>
          <a:ln w="76200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8" name=""/>
          <p:cNvSpPr txBox="1"/>
          <p:nvPr/>
        </p:nvSpPr>
        <p:spPr>
          <a:xfrm rot="20782732">
            <a:off x="11303735" y="1575081"/>
            <a:ext cx="908843" cy="11579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7000">
                <a:solidFill>
                  <a:schemeClr val="bg1">
                    <a:lumMod val="70000"/>
                  </a:schemeClr>
                </a:solidFill>
                <a:latin typeface="한컴 윤체 B"/>
                <a:ea typeface="한컴 윤체 B"/>
              </a:rPr>
              <a:t>!</a:t>
            </a:r>
            <a:endParaRPr lang="en-US" altLang="ko-KR" sz="7000">
              <a:solidFill>
                <a:schemeClr val="bg1">
                  <a:lumMod val="70000"/>
                </a:schemeClr>
              </a:solidFill>
              <a:latin typeface="한컴 윤체 B"/>
              <a:ea typeface="한컴 윤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</ep:Words>
  <ep:PresentationFormat>화면 슬라이드 쇼(4:3)</ep:PresentationFormat>
  <ep:Paragraphs>2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2021-04-17T12:41:53.441</dcterms:created>
  <dc:creator>playn</dc:creator>
  <cp:lastModifiedBy>playn</cp:lastModifiedBy>
  <dcterms:modified xsi:type="dcterms:W3CDTF">2021-04-18T06:43:15.937</dcterms:modified>
  <cp:revision>7</cp:revision>
  <cp:version>0906.0100.01</cp:version>
</cp:coreProperties>
</file>