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2" r:id="rId3"/>
    <p:sldId id="265" r:id="rId4"/>
    <p:sldId id="267" r:id="rId5"/>
    <p:sldId id="292" r:id="rId6"/>
    <p:sldId id="284" r:id="rId7"/>
    <p:sldId id="288" r:id="rId8"/>
    <p:sldId id="278" r:id="rId9"/>
    <p:sldId id="291" r:id="rId10"/>
    <p:sldId id="290" r:id="rId11"/>
    <p:sldId id="28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F65"/>
    <a:srgbClr val="287184"/>
    <a:srgbClr val="89A67A"/>
    <a:srgbClr val="E49B35"/>
    <a:srgbClr val="508799"/>
    <a:srgbClr val="ED7167"/>
    <a:srgbClr val="ED6E64"/>
    <a:srgbClr val="D57053"/>
    <a:srgbClr val="EBCEBC"/>
    <a:srgbClr val="EBD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14" y="-312"/>
      </p:cViewPr>
      <p:guideLst>
        <p:guide orient="horz" pos="3602"/>
        <p:guide orient="horz" pos="870"/>
        <p:guide pos="5628"/>
        <p:guide pos="7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044E4-5C28-40F0-84B8-2E89D47C4F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E8727-7473-402E-8D14-65CB29F94B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8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1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1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495120" y="2123166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2" y="420605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89" y="4206055"/>
            <a:ext cx="2243163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9" y="5881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1" y="51232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1" y="453531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TextBox 40"/>
          <p:cNvSpPr txBox="1"/>
          <p:nvPr/>
        </p:nvSpPr>
        <p:spPr>
          <a:xfrm>
            <a:off x="832485" y="455295"/>
            <a:ext cx="3054985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操作系统课程设计</a:t>
            </a:r>
            <a:endParaRPr lang="zh-CN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2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842301" y="2455022"/>
            <a:ext cx="8211872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SHELL</a:t>
            </a:r>
            <a:r>
              <a:rPr lang="zh-CN" altLang="en-US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编程</a:t>
            </a:r>
            <a:endParaRPr lang="zh-CN" altLang="en-US" sz="44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2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65206" y="3587308"/>
            <a:ext cx="4266931" cy="395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 邓积懋 章寒捷 王琴</a:t>
            </a:r>
            <a:endParaRPr lang="zh-CN" altLang="en-US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20" y="545918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8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8" grpId="0"/>
          <p:bldP spid="5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8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1822366" y="2101122"/>
            <a:ext cx="8896351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1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495120" y="2123166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2" y="420605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89" y="4206055"/>
            <a:ext cx="2243163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9" y="5881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1" y="51232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1" y="453531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2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4605238" y="2434372"/>
            <a:ext cx="31867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END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2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20" y="545918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07720" y="456565"/>
            <a:ext cx="2801620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操作系统课程设计</a:t>
            </a:r>
            <a:endParaRPr lang="zh-CN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8"/>
            <a:ext cx="1946375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6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90"/>
            <a:ext cx="200535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9" y="5881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1" y="51232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2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20" y="545918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" y="411510"/>
            <a:ext cx="539751" cy="576064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600711" y="411510"/>
            <a:ext cx="0" cy="576064"/>
          </a:xfrm>
          <a:prstGeom prst="line">
            <a:avLst/>
          </a:prstGeom>
          <a:ln w="28575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"/>
          <p:cNvSpPr txBox="1"/>
          <p:nvPr/>
        </p:nvSpPr>
        <p:spPr>
          <a:xfrm>
            <a:off x="661671" y="345600"/>
            <a:ext cx="140958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2071251" y="574324"/>
            <a:ext cx="228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89534" y="1756083"/>
            <a:ext cx="6332495" cy="523220"/>
            <a:chOff x="2929753" y="1756083"/>
            <a:chExt cx="6332495" cy="52322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3" name="平行四边形 2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2189534" y="2806878"/>
            <a:ext cx="6332495" cy="523220"/>
            <a:chOff x="2929753" y="1756083"/>
            <a:chExt cx="6332495" cy="523220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79" name="平行四边形 7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2189534" y="3857673"/>
            <a:ext cx="6332495" cy="523220"/>
            <a:chOff x="2929753" y="1756083"/>
            <a:chExt cx="6332495" cy="523220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86" name="平行四边形 85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2189534" y="4908467"/>
            <a:ext cx="6332495" cy="523220"/>
            <a:chOff x="2929753" y="1756083"/>
            <a:chExt cx="6332495" cy="523220"/>
          </a:xfrm>
        </p:grpSpPr>
        <p:cxnSp>
          <p:nvCxnSpPr>
            <p:cNvPr id="90" name="直接连接符 89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90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92" name="平行四边形 91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3237126" y="179723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237124" y="2846821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设计开发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37124" y="3767851"/>
            <a:ext cx="1402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人员分工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任意多边形 62"/>
          <p:cNvSpPr/>
          <p:nvPr/>
        </p:nvSpPr>
        <p:spPr>
          <a:xfrm flipH="1" flipV="1">
            <a:off x="4012412" y="449180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37124" y="4786391"/>
            <a:ext cx="1706880" cy="64516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遇到的问题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95" grpId="0"/>
          <p:bldP spid="2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95" grpId="0"/>
          <p:bldP spid="20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4012411" y="624890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8"/>
            <a:ext cx="1946375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6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90"/>
            <a:ext cx="200535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9" y="5881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2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20" y="545918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2" y="449180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1" y="51232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1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5" y="316058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90" y="344813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85645" y="1772435"/>
            <a:ext cx="7135479" cy="3572664"/>
            <a:chOff x="1285643" y="1772435"/>
            <a:chExt cx="7135479" cy="3572664"/>
          </a:xfrm>
        </p:grpSpPr>
        <p:sp>
          <p:nvSpPr>
            <p:cNvPr id="54" name="矩形 53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285643" y="1772435"/>
              <a:ext cx="4389016" cy="338554"/>
            </a:xfrm>
            <a:prstGeom prst="rect">
              <a:avLst/>
            </a:prstGeom>
            <a:solidFill>
              <a:srgbClr val="346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TextBox 2063"/>
          <p:cNvSpPr txBox="1"/>
          <p:nvPr/>
        </p:nvSpPr>
        <p:spPr>
          <a:xfrm>
            <a:off x="1356951" y="1762257"/>
            <a:ext cx="4725744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问题：编写一个</a:t>
            </a:r>
            <a:r>
              <a:rPr lang="en-US" altLang="zh-CN" sz="1600" dirty="0">
                <a:solidFill>
                  <a:schemeClr val="bg1"/>
                </a:solidFill>
                <a:sym typeface="+mn-ea"/>
              </a:rPr>
              <a:t>Shell</a:t>
            </a:r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，即命令解释程序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4971" y="2184838"/>
            <a:ext cx="6736824" cy="281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ED6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要求：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（1）所执行的结果需和系统命令行方式保持一致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（2）编写的Shell增加后台运行功能。即用户可以使用”&amp;”作为一个命令结束，已启动下一命令。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（3）修改程序，增加I/O重定向功能。即用户可以使用”&lt;”、”&gt;”和”|”符号改变程序和文件的输入输出。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  <p:bldP spid="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4012411" y="624890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8"/>
            <a:ext cx="1946375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6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90"/>
            <a:ext cx="200535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9" y="5881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2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20" y="545918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2" y="449180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1" y="51232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1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5" y="316058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90" y="344813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问题分析</a:t>
            </a:r>
            <a:endParaRPr lang="en-US" altLang="zh-CN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TextBox 2063"/>
          <p:cNvSpPr txBox="1"/>
          <p:nvPr/>
        </p:nvSpPr>
        <p:spPr>
          <a:xfrm>
            <a:off x="1356951" y="1762257"/>
            <a:ext cx="4725744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问题：编写一个</a:t>
            </a:r>
            <a:r>
              <a:rPr lang="en-US" altLang="zh-CN" sz="1600" dirty="0">
                <a:solidFill>
                  <a:schemeClr val="bg1"/>
                </a:solidFill>
                <a:sym typeface="+mn-ea"/>
              </a:rPr>
              <a:t>Shell</a:t>
            </a:r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，即命令解释程序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6995" y="982980"/>
            <a:ext cx="7139940" cy="5706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5"/>
            <a:ext cx="42887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设计开发</a:t>
            </a:r>
            <a:r>
              <a:rPr lang="en-US" altLang="zh-CN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——shell</a:t>
            </a: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主要流程</a:t>
            </a:r>
            <a:endParaRPr lang="zh-CN" altLang="en-US" sz="2400" b="1" kern="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8"/>
            <a:ext cx="1946375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6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90"/>
            <a:ext cx="200535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9" y="5881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2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20" y="545918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2" y="449180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1" y="51232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1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5" y="316058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65099" y="1025229"/>
            <a:ext cx="1981879" cy="4713419"/>
            <a:chOff x="5165098" y="1146250"/>
            <a:chExt cx="1981879" cy="4713419"/>
          </a:xfrm>
        </p:grpSpPr>
        <p:grpSp>
          <p:nvGrpSpPr>
            <p:cNvPr id="54" name="组合 53"/>
            <p:cNvGrpSpPr/>
            <p:nvPr/>
          </p:nvGrpSpPr>
          <p:grpSpPr>
            <a:xfrm>
              <a:off x="5165100" y="1146250"/>
              <a:ext cx="1981877" cy="4713419"/>
              <a:chOff x="6059488" y="1466844"/>
              <a:chExt cx="1981877" cy="4713419"/>
            </a:xfrm>
          </p:grpSpPr>
          <p:sp>
            <p:nvSpPr>
              <p:cNvPr id="56" name="等腰三角形 55"/>
              <p:cNvSpPr/>
              <p:nvPr/>
            </p:nvSpPr>
            <p:spPr>
              <a:xfrm rot="10800000">
                <a:off x="6343598" y="5798128"/>
                <a:ext cx="469009" cy="382134"/>
              </a:xfrm>
              <a:prstGeom prst="triangle">
                <a:avLst/>
              </a:prstGeom>
              <a:solidFill>
                <a:srgbClr val="3245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流程图: 手动操作 56"/>
              <p:cNvSpPr/>
              <p:nvPr/>
            </p:nvSpPr>
            <p:spPr>
              <a:xfrm>
                <a:off x="6059488" y="5345643"/>
                <a:ext cx="1037229" cy="377422"/>
              </a:xfrm>
              <a:prstGeom prst="flowChartManualOperation">
                <a:avLst/>
              </a:prstGeom>
              <a:solidFill>
                <a:srgbClr val="C79B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6059488" y="2449609"/>
                <a:ext cx="1037229" cy="2820972"/>
              </a:xfrm>
              <a:custGeom>
                <a:avLst/>
                <a:gdLst>
                  <a:gd name="connsiteX0" fmla="*/ 0 w 1037229"/>
                  <a:gd name="connsiteY0" fmla="*/ 0 h 2820972"/>
                  <a:gd name="connsiteX1" fmla="*/ 486988 w 1037229"/>
                  <a:gd name="connsiteY1" fmla="*/ 0 h 2820972"/>
                  <a:gd name="connsiteX2" fmla="*/ 486988 w 1037229"/>
                  <a:gd name="connsiteY2" fmla="*/ 532263 h 2820972"/>
                  <a:gd name="connsiteX3" fmla="*/ 1037229 w 1037229"/>
                  <a:gd name="connsiteY3" fmla="*/ 532263 h 2820972"/>
                  <a:gd name="connsiteX4" fmla="*/ 1037229 w 1037229"/>
                  <a:gd name="connsiteY4" fmla="*/ 2820972 h 2820972"/>
                  <a:gd name="connsiteX5" fmla="*/ 0 w 1037229"/>
                  <a:gd name="connsiteY5" fmla="*/ 2820972 h 2820972"/>
                  <a:gd name="connsiteX6" fmla="*/ 0 w 1037229"/>
                  <a:gd name="connsiteY6" fmla="*/ 0 h 282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7229" h="2820972">
                    <a:moveTo>
                      <a:pt x="0" y="0"/>
                    </a:moveTo>
                    <a:lnTo>
                      <a:pt x="486988" y="0"/>
                    </a:lnTo>
                    <a:lnTo>
                      <a:pt x="486988" y="532263"/>
                    </a:lnTo>
                    <a:lnTo>
                      <a:pt x="1037229" y="532263"/>
                    </a:lnTo>
                    <a:lnTo>
                      <a:pt x="1037229" y="2820972"/>
                    </a:lnTo>
                    <a:lnTo>
                      <a:pt x="0" y="28209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9B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698660" y="2340259"/>
                <a:ext cx="550242" cy="532263"/>
              </a:xfrm>
              <a:prstGeom prst="rect">
                <a:avLst/>
              </a:prstGeom>
              <a:solidFill>
                <a:srgbClr val="E49B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7051107" y="1922226"/>
                <a:ext cx="197795" cy="191332"/>
              </a:xfrm>
              <a:prstGeom prst="rect">
                <a:avLst/>
              </a:prstGeom>
              <a:solidFill>
                <a:srgbClr val="89A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7838807" y="1466844"/>
                <a:ext cx="202558" cy="195939"/>
              </a:xfrm>
              <a:prstGeom prst="rect">
                <a:avLst/>
              </a:prstGeom>
              <a:solidFill>
                <a:srgbClr val="C79B6C"/>
              </a:soli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374668" y="1642477"/>
                <a:ext cx="275120" cy="266131"/>
              </a:xfrm>
              <a:prstGeom prst="rect">
                <a:avLst/>
              </a:prstGeom>
              <a:solidFill>
                <a:srgbClr val="324554">
                  <a:alpha val="89000"/>
                </a:srgbClr>
              </a:soli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7460769" y="2266766"/>
                <a:ext cx="378038" cy="365686"/>
              </a:xfrm>
              <a:prstGeom prst="rect">
                <a:avLst/>
              </a:prstGeom>
              <a:solidFill>
                <a:srgbClr val="508799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>
                <a:off x="6857071" y="6180262"/>
                <a:ext cx="1184294" cy="1"/>
              </a:xfrm>
              <a:prstGeom prst="line">
                <a:avLst/>
              </a:prstGeom>
              <a:ln w="57150">
                <a:solidFill>
                  <a:srgbClr val="3245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矩形 65"/>
            <p:cNvSpPr/>
            <p:nvPr/>
          </p:nvSpPr>
          <p:spPr>
            <a:xfrm>
              <a:off x="5165100" y="4292763"/>
              <a:ext cx="1037229" cy="654131"/>
            </a:xfrm>
            <a:prstGeom prst="rect">
              <a:avLst/>
            </a:prstGeom>
            <a:solidFill>
              <a:srgbClr val="ED6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165099" y="3638632"/>
              <a:ext cx="1037229" cy="654131"/>
            </a:xfrm>
            <a:prstGeom prst="rect">
              <a:avLst/>
            </a:prstGeom>
            <a:solidFill>
              <a:srgbClr val="89A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5165098" y="2986088"/>
              <a:ext cx="1037229" cy="654131"/>
            </a:xfrm>
            <a:prstGeom prst="rect">
              <a:avLst/>
            </a:prstGeom>
            <a:solidFill>
              <a:srgbClr val="2871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" name="直接连接符 70"/>
          <p:cNvCxnSpPr/>
          <p:nvPr/>
        </p:nvCxnSpPr>
        <p:spPr>
          <a:xfrm>
            <a:off x="1439808" y="2361920"/>
            <a:ext cx="3966029" cy="0"/>
          </a:xfrm>
          <a:prstGeom prst="line">
            <a:avLst/>
          </a:prstGeom>
          <a:ln w="19050">
            <a:solidFill>
              <a:srgbClr val="E49B3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084093" y="2419949"/>
            <a:ext cx="3686041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1439808" y="3842230"/>
            <a:ext cx="3966029" cy="0"/>
          </a:xfrm>
          <a:prstGeom prst="line">
            <a:avLst/>
          </a:prstGeom>
          <a:ln w="19050">
            <a:solidFill>
              <a:srgbClr val="89A6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084093" y="3900259"/>
            <a:ext cx="3686041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分析指令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 flipH="1">
            <a:off x="5933315" y="3159745"/>
            <a:ext cx="3966029" cy="0"/>
          </a:xfrm>
          <a:prstGeom prst="line">
            <a:avLst/>
          </a:prstGeom>
          <a:ln w="19050">
            <a:solidFill>
              <a:srgbClr val="2871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 flipH="1">
            <a:off x="6580897" y="3228216"/>
            <a:ext cx="3686041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接收用户输入的指令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连接符 77"/>
          <p:cNvCxnSpPr/>
          <p:nvPr/>
        </p:nvCxnSpPr>
        <p:spPr>
          <a:xfrm flipH="1">
            <a:off x="5940575" y="4458775"/>
            <a:ext cx="3966029" cy="0"/>
          </a:xfrm>
          <a:prstGeom prst="line">
            <a:avLst/>
          </a:prstGeom>
          <a:ln w="19050">
            <a:solidFill>
              <a:srgbClr val="ED6F6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 flipH="1">
            <a:off x="6588157" y="4527246"/>
            <a:ext cx="3686041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解释执行各个命令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77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5"/>
            <a:ext cx="297434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设计开发</a:t>
            </a:r>
            <a:r>
              <a:rPr lang="en-US" altLang="zh-CN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流程图</a:t>
            </a:r>
            <a:endParaRPr lang="zh-CN" altLang="en-US" sz="2400" b="1" kern="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8"/>
            <a:ext cx="1946375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6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90"/>
            <a:ext cx="200535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9" y="5881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2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1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5" y="316058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1950" y="0"/>
            <a:ext cx="5529580" cy="7244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5"/>
            <a:ext cx="1402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设计开发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8"/>
            <a:ext cx="1946375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6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90"/>
            <a:ext cx="200535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9" y="5881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2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20" y="545918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2" y="449180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1" y="503240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1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5" y="316058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7192" y="2423869"/>
            <a:ext cx="658265" cy="423548"/>
          </a:xfrm>
          <a:prstGeom prst="rect">
            <a:avLst/>
          </a:prstGeom>
          <a:solidFill>
            <a:srgbClr val="ED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67507" y="3216982"/>
            <a:ext cx="658265" cy="423548"/>
          </a:xfrm>
          <a:prstGeom prst="rect">
            <a:avLst/>
          </a:pr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187192" y="4818447"/>
            <a:ext cx="658265" cy="423548"/>
          </a:xfrm>
          <a:prstGeom prst="rect">
            <a:avLst/>
          </a:prstGeom>
          <a:solidFill>
            <a:srgbClr val="D57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187192" y="4068515"/>
            <a:ext cx="658265" cy="423548"/>
          </a:xfrm>
          <a:prstGeom prst="rect">
            <a:avLst/>
          </a:prstGeom>
          <a:solidFill>
            <a:srgbClr val="E4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88070" y="1551212"/>
            <a:ext cx="2502541" cy="423548"/>
            <a:chOff x="1188069" y="1551212"/>
            <a:chExt cx="2502541" cy="423548"/>
          </a:xfrm>
        </p:grpSpPr>
        <p:sp>
          <p:nvSpPr>
            <p:cNvPr id="47" name="矩形 46"/>
            <p:cNvSpPr/>
            <p:nvPr/>
          </p:nvSpPr>
          <p:spPr>
            <a:xfrm>
              <a:off x="1188069" y="1551212"/>
              <a:ext cx="2502541" cy="423548"/>
            </a:xfrm>
            <a:prstGeom prst="rect">
              <a:avLst/>
            </a:prstGeom>
            <a:solidFill>
              <a:srgbClr val="508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202240" y="1562931"/>
              <a:ext cx="145288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实现的功能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950043" y="2440703"/>
            <a:ext cx="8238541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历史记录功能</a:t>
            </a:r>
            <a:endParaRPr lang="zh-CN" altLang="en-US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930357" y="3232856"/>
            <a:ext cx="6863759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命令补全功能</a:t>
            </a:r>
            <a:endParaRPr 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50041" y="4818432"/>
            <a:ext cx="8756059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管道，重定向，后台功能</a:t>
            </a:r>
            <a:endParaRPr 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1153" y="4026914"/>
            <a:ext cx="5299739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重命名功能</a:t>
            </a:r>
            <a:endParaRPr lang="en-US" alt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01797" y="5581089"/>
            <a:ext cx="658265" cy="423548"/>
          </a:xfrm>
          <a:prstGeom prst="rect">
            <a:avLst/>
          </a:prstGeom>
          <a:solidFill>
            <a:srgbClr val="ED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76713" y="5502673"/>
            <a:ext cx="8238541" cy="5067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其他功能</a:t>
            </a:r>
            <a:endParaRPr 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grpId="0" nodeType="click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0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4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4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4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3" grpId="0" bldLvl="0" animBg="1"/>
          <p:bldP spid="44" grpId="0" bldLvl="0" animBg="1"/>
          <p:bldP spid="46" grpId="0" bldLvl="0" animBg="1"/>
          <p:bldP spid="6" grpId="0"/>
          <p:bldP spid="48" grpId="0"/>
          <p:bldP spid="52" grpId="0"/>
          <p:bldP spid="5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3" grpId="0" bldLvl="0" animBg="1"/>
          <p:bldP spid="44" grpId="0" bldLvl="0" animBg="1"/>
          <p:bldP spid="46" grpId="0" bldLvl="0" animBg="1"/>
          <p:bldP spid="6" grpId="0"/>
          <p:bldP spid="48" grpId="0"/>
          <p:bldP spid="52" grpId="0"/>
          <p:bldP spid="53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4012411" y="624890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8"/>
            <a:ext cx="1946375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6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90"/>
            <a:ext cx="200535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9" y="5881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2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20" y="545918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2" y="449180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1" y="51232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1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5" y="316058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90" y="344813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人员分工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23645" y="1111250"/>
            <a:ext cx="7135495" cy="5345430"/>
            <a:chOff x="1285643" y="1772435"/>
            <a:chExt cx="7135479" cy="3572664"/>
          </a:xfrm>
        </p:grpSpPr>
        <p:sp>
          <p:nvSpPr>
            <p:cNvPr id="54" name="矩形 53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285643" y="1772435"/>
              <a:ext cx="4389016" cy="338554"/>
            </a:xfrm>
            <a:prstGeom prst="rect">
              <a:avLst/>
            </a:prstGeom>
            <a:solidFill>
              <a:srgbClr val="346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组长：邓积懋      组员：章寒捷，王琴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376386" y="1516818"/>
            <a:ext cx="6736824" cy="995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邓积懋：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集成主函数，词法分析等等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6386" y="4491793"/>
            <a:ext cx="6736824" cy="143891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王琴：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完成命令如打印前缀，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history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90991" y="3052883"/>
            <a:ext cx="6736824" cy="14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章寒捷：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完成命令比如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alias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pipe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5"/>
            <a:ext cx="1706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遇到的问题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8"/>
            <a:ext cx="1946375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6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90"/>
            <a:ext cx="200535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9" y="5881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2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1" y="503240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1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5" y="316058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flipV="1">
            <a:off x="4135049" y="6008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 flipV="1">
            <a:off x="1562520" y="545918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H="1" flipV="1">
            <a:off x="4012412" y="449180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67507" y="2024454"/>
            <a:ext cx="658265" cy="423548"/>
          </a:xfrm>
          <a:prstGeom prst="rect">
            <a:avLst/>
          </a:prstGeom>
          <a:solidFill>
            <a:srgbClr val="ED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67507" y="2783912"/>
            <a:ext cx="658265" cy="423548"/>
          </a:xfrm>
          <a:prstGeom prst="rect">
            <a:avLst/>
          </a:pr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67507" y="3559245"/>
            <a:ext cx="658265" cy="423548"/>
          </a:xfrm>
          <a:prstGeom prst="rect">
            <a:avLst/>
          </a:prstGeom>
          <a:solidFill>
            <a:srgbClr val="E4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67765" y="1311910"/>
            <a:ext cx="658495" cy="423545"/>
          </a:xfrm>
          <a:prstGeom prst="rect">
            <a:avLst/>
          </a:prstGeom>
          <a:solidFill>
            <a:srgbClr val="5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76713" y="1270398"/>
            <a:ext cx="8238541" cy="5067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段错误</a:t>
            </a:r>
            <a:endParaRPr lang="zh-CN" altLang="en-US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76713" y="1982233"/>
            <a:ext cx="8238541" cy="5067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词法分析</a:t>
            </a:r>
            <a:endParaRPr lang="zh-CN" altLang="en-US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76713" y="2741693"/>
            <a:ext cx="8238541" cy="5067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外部调用</a:t>
            </a:r>
            <a:endParaRPr 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76713" y="3517028"/>
            <a:ext cx="8238541" cy="5067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链表的增删改查操作</a:t>
            </a:r>
            <a:endParaRPr lang="zh-CN" altLang="en-US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67765" y="4332605"/>
            <a:ext cx="658495" cy="423545"/>
          </a:xfrm>
          <a:prstGeom prst="rect">
            <a:avLst/>
          </a:prstGeom>
          <a:solidFill>
            <a:srgbClr val="5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976713" y="4290458"/>
            <a:ext cx="8238541" cy="5067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……</a:t>
            </a:r>
            <a:endParaRPr lang="en-US" alt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2031</Words>
  <Application>WPS 演示</Application>
  <PresentationFormat>自定义</PresentationFormat>
  <Paragraphs>140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Times New Roman</vt:lpstr>
      <vt:lpstr>Arial</vt:lpstr>
      <vt:lpstr>Calibri</vt:lpstr>
      <vt:lpstr>Arial Unicode MS</vt:lpstr>
      <vt:lpstr>Calibri Light</vt:lpstr>
      <vt:lpstr>华文新魏</vt:lpstr>
      <vt:lpstr>华文楷体</vt:lpstr>
      <vt:lpstr>幼圆</vt:lpstr>
      <vt:lpstr>Wingdings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蕴姐叫笨坐笨不得不坐</cp:lastModifiedBy>
  <cp:revision>74</cp:revision>
  <dcterms:created xsi:type="dcterms:W3CDTF">2014-12-17T13:36:00Z</dcterms:created>
  <dcterms:modified xsi:type="dcterms:W3CDTF">2019-06-25T06:40:05Z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2052-11.1.0.8812</vt:lpwstr>
  </property>
</Properties>
</file>