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5"/>
  </p:notesMasterIdLst>
  <p:handoutMasterIdLst>
    <p:handoutMasterId r:id="rId156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  <p:sldId id="1362" r:id="rId73"/>
    <p:sldId id="1363" r:id="rId74"/>
    <p:sldId id="1364" r:id="rId75"/>
    <p:sldId id="1365" r:id="rId76"/>
    <p:sldId id="1366" r:id="rId77"/>
    <p:sldId id="1367" r:id="rId78"/>
    <p:sldId id="1370" r:id="rId79"/>
    <p:sldId id="1368" r:id="rId80"/>
    <p:sldId id="1369" r:id="rId81"/>
    <p:sldId id="1371" r:id="rId82"/>
    <p:sldId id="1378" r:id="rId83"/>
    <p:sldId id="1372" r:id="rId84"/>
    <p:sldId id="1373" r:id="rId85"/>
    <p:sldId id="1375" r:id="rId86"/>
    <p:sldId id="1374" r:id="rId87"/>
    <p:sldId id="1376" r:id="rId88"/>
    <p:sldId id="1377" r:id="rId89"/>
    <p:sldId id="1381" r:id="rId90"/>
    <p:sldId id="1379" r:id="rId91"/>
    <p:sldId id="1380" r:id="rId92"/>
    <p:sldId id="1382" r:id="rId93"/>
    <p:sldId id="1383" r:id="rId94"/>
    <p:sldId id="1384" r:id="rId95"/>
    <p:sldId id="1385" r:id="rId96"/>
    <p:sldId id="1386" r:id="rId97"/>
    <p:sldId id="1387" r:id="rId98"/>
    <p:sldId id="1402" r:id="rId99"/>
    <p:sldId id="1388" r:id="rId100"/>
    <p:sldId id="1389" r:id="rId101"/>
    <p:sldId id="1390" r:id="rId102"/>
    <p:sldId id="1391" r:id="rId103"/>
    <p:sldId id="1392" r:id="rId104"/>
    <p:sldId id="1393" r:id="rId105"/>
    <p:sldId id="1395" r:id="rId106"/>
    <p:sldId id="1394" r:id="rId107"/>
    <p:sldId id="1396" r:id="rId108"/>
    <p:sldId id="1397" r:id="rId109"/>
    <p:sldId id="1404" r:id="rId110"/>
    <p:sldId id="1403" r:id="rId111"/>
    <p:sldId id="1405" r:id="rId112"/>
    <p:sldId id="1406" r:id="rId113"/>
    <p:sldId id="1399" r:id="rId114"/>
    <p:sldId id="1400" r:id="rId115"/>
    <p:sldId id="1401" r:id="rId116"/>
    <p:sldId id="1407" r:id="rId117"/>
    <p:sldId id="1408" r:id="rId118"/>
    <p:sldId id="1409" r:id="rId119"/>
    <p:sldId id="1410" r:id="rId120"/>
    <p:sldId id="1411" r:id="rId121"/>
    <p:sldId id="1412" r:id="rId122"/>
    <p:sldId id="1414" r:id="rId123"/>
    <p:sldId id="1413" r:id="rId124"/>
    <p:sldId id="1415" r:id="rId125"/>
    <p:sldId id="1416" r:id="rId126"/>
    <p:sldId id="1417" r:id="rId127"/>
    <p:sldId id="1418" r:id="rId128"/>
    <p:sldId id="1420" r:id="rId129"/>
    <p:sldId id="1421" r:id="rId130"/>
    <p:sldId id="1422" r:id="rId131"/>
    <p:sldId id="1423" r:id="rId132"/>
    <p:sldId id="1427" r:id="rId133"/>
    <p:sldId id="1424" r:id="rId134"/>
    <p:sldId id="1425" r:id="rId135"/>
    <p:sldId id="1445" r:id="rId136"/>
    <p:sldId id="1426" r:id="rId137"/>
    <p:sldId id="1428" r:id="rId138"/>
    <p:sldId id="1429" r:id="rId139"/>
    <p:sldId id="1430" r:id="rId140"/>
    <p:sldId id="1431" r:id="rId141"/>
    <p:sldId id="1432" r:id="rId142"/>
    <p:sldId id="1434" r:id="rId143"/>
    <p:sldId id="1435" r:id="rId144"/>
    <p:sldId id="1436" r:id="rId145"/>
    <p:sldId id="1437" r:id="rId146"/>
    <p:sldId id="1446" r:id="rId147"/>
    <p:sldId id="1438" r:id="rId148"/>
    <p:sldId id="1439" r:id="rId149"/>
    <p:sldId id="1442" r:id="rId150"/>
    <p:sldId id="1441" r:id="rId151"/>
    <p:sldId id="1440" r:id="rId152"/>
    <p:sldId id="1443" r:id="rId153"/>
    <p:sldId id="1444" r:id="rId154"/>
  </p:sldIdLst>
  <p:sldSz cx="10440988" cy="6858000"/>
  <p:notesSz cx="6797675" cy="9926638"/>
  <p:embeddedFontLst>
    <p:embeddedFont>
      <p:font typeface="Cambria Math" panose="02040503050406030204" pitchFamily="18" charset="0"/>
      <p:regular r:id="rId157"/>
    </p:embeddedFont>
    <p:embeddedFont>
      <p:font typeface="Candara" panose="020E0502030303020204" pitchFamily="34" charset="0"/>
      <p:regular r:id="rId158"/>
      <p:bold r:id="rId159"/>
      <p:italic r:id="rId160"/>
      <p:boldItalic r:id="rId161"/>
    </p:embeddedFont>
    <p:embeddedFont>
      <p:font typeface="Consolas" panose="020B0609020204030204" pitchFamily="49" charset="0"/>
      <p:regular r:id="rId162"/>
      <p:bold r:id="rId163"/>
      <p:italic r:id="rId164"/>
      <p:boldItalic r:id="rId165"/>
    </p:embeddedFont>
    <p:embeddedFont>
      <p:font typeface="Microsoft Sans Serif" panose="020B0604020202020204" pitchFamily="34" charset="0"/>
      <p:regular r:id="rId166"/>
    </p:embeddedFont>
    <p:embeddedFont>
      <p:font typeface="고도 M" panose="02000503000000020004" pitchFamily="2" charset="-127"/>
      <p:regular r:id="rId167"/>
    </p:embeddedFont>
    <p:embeddedFont>
      <p:font typeface="맑은 고딕" panose="020B0503020000020004" pitchFamily="50" charset="-127"/>
      <p:regular r:id="rId168"/>
      <p:bold r:id="rId169"/>
    </p:embeddedFont>
    <p:embeddedFont>
      <p:font typeface="맑은 고딕" panose="020B0503020000020004" pitchFamily="50" charset="-127"/>
      <p:regular r:id="rId168"/>
      <p:bold r:id="rId16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  <a:srgbClr val="FFFF00"/>
    <a:srgbClr val="FF6600"/>
    <a:srgbClr val="FEF0F3"/>
    <a:srgbClr val="FCD0D8"/>
    <a:srgbClr val="CCFFCC"/>
    <a:srgbClr val="FFFFCC"/>
    <a:srgbClr val="E2E2F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10" d="100"/>
          <a:sy n="110" d="100"/>
        </p:scale>
        <p:origin x="1668" y="10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3.fntdata"/><Relationship Id="rId170" Type="http://schemas.openxmlformats.org/officeDocument/2006/relationships/commentAuthors" Target="commentAuthor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4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handoutMaster" Target="handoutMasters/handoutMaster1.xml"/><Relationship Id="rId172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1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7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font" Target="fonts/font8.fntdata"/><Relationship Id="rId16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font" Target="fonts/font9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76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406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4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37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00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630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6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3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138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6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8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04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875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54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8450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55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650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965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9567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64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29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6455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08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18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93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5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603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824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4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824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3875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7138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511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96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04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20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0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998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50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552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0775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28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8648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956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678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231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59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23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02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6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5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8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4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3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74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94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6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32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3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71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9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85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31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71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210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87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0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09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52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7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19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394.png"/><Relationship Id="rId3" Type="http://schemas.openxmlformats.org/officeDocument/2006/relationships/image" Target="../media/image3600.png"/><Relationship Id="rId21" Type="http://schemas.openxmlformats.org/officeDocument/2006/relationships/image" Target="../media/image406.png"/><Relationship Id="rId7" Type="http://schemas.openxmlformats.org/officeDocument/2006/relationships/image" Target="../media/image3700.png"/><Relationship Id="rId12" Type="http://schemas.openxmlformats.org/officeDocument/2006/relationships/image" Target="../media/image399.png"/><Relationship Id="rId17" Type="http://schemas.openxmlformats.org/officeDocument/2006/relationships/image" Target="../media/image387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386.png"/><Relationship Id="rId20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09.png"/><Relationship Id="rId5" Type="http://schemas.openxmlformats.org/officeDocument/2006/relationships/image" Target="../media/image392.png"/><Relationship Id="rId15" Type="http://schemas.openxmlformats.org/officeDocument/2006/relationships/image" Target="../media/image3710.png"/><Relationship Id="rId23" Type="http://schemas.openxmlformats.org/officeDocument/2006/relationships/image" Target="../media/image408.png"/><Relationship Id="rId10" Type="http://schemas.openxmlformats.org/officeDocument/2006/relationships/image" Target="../media/image397.png"/><Relationship Id="rId19" Type="http://schemas.openxmlformats.org/officeDocument/2006/relationships/image" Target="../media/image404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19.png"/><Relationship Id="rId3" Type="http://schemas.openxmlformats.org/officeDocument/2006/relationships/image" Target="../media/image360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0.png"/><Relationship Id="rId21" Type="http://schemas.openxmlformats.org/officeDocument/2006/relationships/image" Target="../media/image442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02.png"/><Relationship Id="rId22" Type="http://schemas.openxmlformats.org/officeDocument/2006/relationships/image" Target="../media/image443.png"/><Relationship Id="rId27" Type="http://schemas.openxmlformats.org/officeDocument/2006/relationships/image" Target="../media/image403.png"/></Relationships>
</file>

<file path=ppt/slides/_rels/slide10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60.png"/><Relationship Id="rId3" Type="http://schemas.openxmlformats.org/officeDocument/2006/relationships/image" Target="../media/image420.png"/><Relationship Id="rId21" Type="http://schemas.openxmlformats.org/officeDocument/2006/relationships/image" Target="../media/image456.png"/><Relationship Id="rId34" Type="http://schemas.openxmlformats.org/officeDocument/2006/relationships/image" Target="../media/image448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14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454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32" Type="http://schemas.openxmlformats.org/officeDocument/2006/relationships/image" Target="../media/image46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58.png"/><Relationship Id="rId28" Type="http://schemas.openxmlformats.org/officeDocument/2006/relationships/image" Target="../media/image462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31" Type="http://schemas.openxmlformats.org/officeDocument/2006/relationships/image" Target="../media/image464.png"/><Relationship Id="rId4" Type="http://schemas.openxmlformats.org/officeDocument/2006/relationships/image" Target="../media/image421.png"/><Relationship Id="rId9" Type="http://schemas.openxmlformats.org/officeDocument/2006/relationships/image" Target="../media/image452.png"/><Relationship Id="rId14" Type="http://schemas.openxmlformats.org/officeDocument/2006/relationships/image" Target="../media/image453.png"/><Relationship Id="rId22" Type="http://schemas.openxmlformats.org/officeDocument/2006/relationships/image" Target="../media/image457.png"/><Relationship Id="rId27" Type="http://schemas.openxmlformats.org/officeDocument/2006/relationships/image" Target="../media/image461.png"/><Relationship Id="rId30" Type="http://schemas.openxmlformats.org/officeDocument/2006/relationships/image" Target="../media/image463.png"/><Relationship Id="rId35" Type="http://schemas.openxmlformats.org/officeDocument/2006/relationships/image" Target="../media/image466.png"/><Relationship Id="rId8" Type="http://schemas.openxmlformats.org/officeDocument/2006/relationships/image" Target="../media/image42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4.png"/><Relationship Id="rId5" Type="http://schemas.openxmlformats.org/officeDocument/2006/relationships/image" Target="../media/image485.png"/><Relationship Id="rId4" Type="http://schemas.openxmlformats.org/officeDocument/2006/relationships/image" Target="../media/image46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8.png"/><Relationship Id="rId5" Type="http://schemas.openxmlformats.org/officeDocument/2006/relationships/image" Target="../media/image4030.png"/><Relationship Id="rId4" Type="http://schemas.openxmlformats.org/officeDocument/2006/relationships/image" Target="../media/image4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9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1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3.png"/><Relationship Id="rId4" Type="http://schemas.openxmlformats.org/officeDocument/2006/relationships/image" Target="../media/image511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13" Type="http://schemas.openxmlformats.org/officeDocument/2006/relationships/image" Target="../media/image524.png"/><Relationship Id="rId3" Type="http://schemas.openxmlformats.org/officeDocument/2006/relationships/image" Target="../media/image514.png"/><Relationship Id="rId7" Type="http://schemas.openxmlformats.org/officeDocument/2006/relationships/image" Target="../media/image518.png"/><Relationship Id="rId12" Type="http://schemas.openxmlformats.org/officeDocument/2006/relationships/image" Target="../media/image523.png"/><Relationship Id="rId17" Type="http://schemas.openxmlformats.org/officeDocument/2006/relationships/image" Target="../media/image528.png"/><Relationship Id="rId2" Type="http://schemas.openxmlformats.org/officeDocument/2006/relationships/notesSlide" Target="../notesSlides/notesSlide145.xml"/><Relationship Id="rId16" Type="http://schemas.openxmlformats.org/officeDocument/2006/relationships/image" Target="../media/image5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7.png"/><Relationship Id="rId11" Type="http://schemas.openxmlformats.org/officeDocument/2006/relationships/image" Target="../media/image522.png"/><Relationship Id="rId5" Type="http://schemas.openxmlformats.org/officeDocument/2006/relationships/image" Target="../media/image516.png"/><Relationship Id="rId15" Type="http://schemas.openxmlformats.org/officeDocument/2006/relationships/image" Target="../media/image526.png"/><Relationship Id="rId10" Type="http://schemas.openxmlformats.org/officeDocument/2006/relationships/image" Target="../media/image521.png"/><Relationship Id="rId4" Type="http://schemas.openxmlformats.org/officeDocument/2006/relationships/image" Target="../media/image515.png"/><Relationship Id="rId9" Type="http://schemas.openxmlformats.org/officeDocument/2006/relationships/image" Target="../media/image520.png"/><Relationship Id="rId14" Type="http://schemas.openxmlformats.org/officeDocument/2006/relationships/image" Target="../media/image525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9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8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0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deep_learning_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26" Type="http://schemas.openxmlformats.org/officeDocument/2006/relationships/image" Target="../media/image235.png"/><Relationship Id="rId3" Type="http://schemas.openxmlformats.org/officeDocument/2006/relationships/image" Target="../media/image212.png"/><Relationship Id="rId21" Type="http://schemas.openxmlformats.org/officeDocument/2006/relationships/image" Target="../media/image230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225.png"/><Relationship Id="rId20" Type="http://schemas.openxmlformats.org/officeDocument/2006/relationships/image" Target="../media/image229.png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24" Type="http://schemas.openxmlformats.org/officeDocument/2006/relationships/image" Target="../media/image233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23" Type="http://schemas.openxmlformats.org/officeDocument/2006/relationships/image" Target="../media/image232.png"/><Relationship Id="rId28" Type="http://schemas.openxmlformats.org/officeDocument/2006/relationships/image" Target="../media/image237.png"/><Relationship Id="rId10" Type="http://schemas.openxmlformats.org/officeDocument/2006/relationships/image" Target="../media/image219.png"/><Relationship Id="rId19" Type="http://schemas.openxmlformats.org/officeDocument/2006/relationships/image" Target="../media/image228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Relationship Id="rId22" Type="http://schemas.openxmlformats.org/officeDocument/2006/relationships/image" Target="../media/image231.png"/><Relationship Id="rId27" Type="http://schemas.openxmlformats.org/officeDocument/2006/relationships/image" Target="../media/image236.png"/><Relationship Id="rId30" Type="http://schemas.openxmlformats.org/officeDocument/2006/relationships/image" Target="../media/image2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0.png"/><Relationship Id="rId3" Type="http://schemas.openxmlformats.org/officeDocument/2006/relationships/image" Target="../media/image2200.png"/><Relationship Id="rId7" Type="http://schemas.openxmlformats.org/officeDocument/2006/relationships/image" Target="../media/image2240.png"/><Relationship Id="rId12" Type="http://schemas.openxmlformats.org/officeDocument/2006/relationships/image" Target="../media/image22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0.png"/><Relationship Id="rId11" Type="http://schemas.openxmlformats.org/officeDocument/2006/relationships/image" Target="../media/image2280.png"/><Relationship Id="rId5" Type="http://schemas.openxmlformats.org/officeDocument/2006/relationships/image" Target="../media/image2220.png"/><Relationship Id="rId10" Type="http://schemas.openxmlformats.org/officeDocument/2006/relationships/image" Target="../media/image2270.png"/><Relationship Id="rId4" Type="http://schemas.openxmlformats.org/officeDocument/2006/relationships/image" Target="../media/image2210.png"/><Relationship Id="rId9" Type="http://schemas.openxmlformats.org/officeDocument/2006/relationships/image" Target="../media/image22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0.png"/><Relationship Id="rId4" Type="http://schemas.openxmlformats.org/officeDocument/2006/relationships/image" Target="../media/image23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1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3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4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jpeg"/><Relationship Id="rId3" Type="http://schemas.openxmlformats.org/officeDocument/2006/relationships/image" Target="../media/image250.jpeg"/><Relationship Id="rId7" Type="http://schemas.openxmlformats.org/officeDocument/2006/relationships/image" Target="../media/image25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6.png"/><Relationship Id="rId4" Type="http://schemas.openxmlformats.org/officeDocument/2006/relationships/image" Target="../media/image264.png"/><Relationship Id="rId9" Type="http://schemas.openxmlformats.org/officeDocument/2006/relationships/image" Target="../media/image25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6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0.png"/><Relationship Id="rId9" Type="http://schemas.openxmlformats.org/officeDocument/2006/relationships/image" Target="../media/image2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278.png"/><Relationship Id="rId21" Type="http://schemas.openxmlformats.org/officeDocument/2006/relationships/image" Target="../media/image301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24" Type="http://schemas.openxmlformats.org/officeDocument/2006/relationships/image" Target="../media/image304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0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Relationship Id="rId22" Type="http://schemas.openxmlformats.org/officeDocument/2006/relationships/image" Target="../media/image30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271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82.xml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13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28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9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14" Type="http://schemas.openxmlformats.org/officeDocument/2006/relationships/image" Target="../media/image33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8.png"/><Relationship Id="rId3" Type="http://schemas.openxmlformats.org/officeDocument/2006/relationships/image" Target="../media/image332.png"/><Relationship Id="rId7" Type="http://schemas.openxmlformats.org/officeDocument/2006/relationships/image" Target="../media/image309.png"/><Relationship Id="rId12" Type="http://schemas.openxmlformats.org/officeDocument/2006/relationships/image" Target="../media/image3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27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43.png"/><Relationship Id="rId3" Type="http://schemas.openxmlformats.org/officeDocument/2006/relationships/image" Target="../media/image339.png"/><Relationship Id="rId7" Type="http://schemas.openxmlformats.org/officeDocument/2006/relationships/image" Target="../media/image340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42.png"/><Relationship Id="rId5" Type="http://schemas.openxmlformats.org/officeDocument/2006/relationships/image" Target="../media/image321.png"/><Relationship Id="rId15" Type="http://schemas.openxmlformats.org/officeDocument/2006/relationships/image" Target="../media/image345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41.png"/><Relationship Id="rId14" Type="http://schemas.openxmlformats.org/officeDocument/2006/relationships/image" Target="../media/image2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image" Target="../media/image250.jpeg"/><Relationship Id="rId7" Type="http://schemas.openxmlformats.org/officeDocument/2006/relationships/image" Target="../media/image3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344.png"/><Relationship Id="rId4" Type="http://schemas.openxmlformats.org/officeDocument/2006/relationships/image" Target="../media/image30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48.png"/><Relationship Id="rId7" Type="http://schemas.openxmlformats.org/officeDocument/2006/relationships/image" Target="../media/image35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50.png"/><Relationship Id="rId10" Type="http://schemas.openxmlformats.org/officeDocument/2006/relationships/image" Target="../media/image355.png"/><Relationship Id="rId4" Type="http://schemas.openxmlformats.org/officeDocument/2006/relationships/image" Target="../media/image349.png"/><Relationship Id="rId9" Type="http://schemas.openxmlformats.org/officeDocument/2006/relationships/image" Target="../media/image3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10" Type="http://schemas.openxmlformats.org/officeDocument/2006/relationships/image" Target="../media/image363.png"/><Relationship Id="rId4" Type="http://schemas.openxmlformats.org/officeDocument/2006/relationships/image" Target="../media/image357.png"/><Relationship Id="rId9" Type="http://schemas.openxmlformats.org/officeDocument/2006/relationships/image" Target="../media/image36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7" Type="http://schemas.openxmlformats.org/officeDocument/2006/relationships/image" Target="../media/image36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366.png"/><Relationship Id="rId4" Type="http://schemas.openxmlformats.org/officeDocument/2006/relationships/image" Target="../media/image36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0.png"/><Relationship Id="rId13" Type="http://schemas.openxmlformats.org/officeDocument/2006/relationships/image" Target="../media/image370.png"/><Relationship Id="rId3" Type="http://schemas.openxmlformats.org/officeDocument/2006/relationships/image" Target="../media/image3460.png"/><Relationship Id="rId7" Type="http://schemas.openxmlformats.org/officeDocument/2006/relationships/image" Target="../media/image368.png"/><Relationship Id="rId12" Type="http://schemas.openxmlformats.org/officeDocument/2006/relationships/image" Target="../media/image3550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3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0.png"/><Relationship Id="rId11" Type="http://schemas.openxmlformats.org/officeDocument/2006/relationships/image" Target="../media/image3540.png"/><Relationship Id="rId5" Type="http://schemas.openxmlformats.org/officeDocument/2006/relationships/image" Target="../media/image3480.png"/><Relationship Id="rId15" Type="http://schemas.openxmlformats.org/officeDocument/2006/relationships/image" Target="../media/image3580.png"/><Relationship Id="rId10" Type="http://schemas.openxmlformats.org/officeDocument/2006/relationships/image" Target="../media/image369.png"/><Relationship Id="rId4" Type="http://schemas.openxmlformats.org/officeDocument/2006/relationships/image" Target="../media/image3470.png"/><Relationship Id="rId9" Type="http://schemas.openxmlformats.org/officeDocument/2006/relationships/image" Target="../media/image3520.png"/><Relationship Id="rId14" Type="http://schemas.openxmlformats.org/officeDocument/2006/relationships/image" Target="../media/image357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0.png"/><Relationship Id="rId13" Type="http://schemas.openxmlformats.org/officeDocument/2006/relationships/image" Target="../media/image3680.png"/><Relationship Id="rId3" Type="http://schemas.openxmlformats.org/officeDocument/2006/relationships/image" Target="../media/image3600.png"/><Relationship Id="rId7" Type="http://schemas.openxmlformats.org/officeDocument/2006/relationships/image" Target="../media/image3620.png"/><Relationship Id="rId12" Type="http://schemas.openxmlformats.org/officeDocument/2006/relationships/image" Target="../media/image367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0.png"/><Relationship Id="rId11" Type="http://schemas.openxmlformats.org/officeDocument/2006/relationships/image" Target="../media/image3660.png"/><Relationship Id="rId5" Type="http://schemas.openxmlformats.org/officeDocument/2006/relationships/image" Target="../media/image2710.png"/><Relationship Id="rId10" Type="http://schemas.openxmlformats.org/officeDocument/2006/relationships/image" Target="../media/image3650.png"/><Relationship Id="rId4" Type="http://schemas.openxmlformats.org/officeDocument/2006/relationships/image" Target="../media/image2700.png"/><Relationship Id="rId9" Type="http://schemas.openxmlformats.org/officeDocument/2006/relationships/image" Target="../media/image3640.png"/><Relationship Id="rId14" Type="http://schemas.openxmlformats.org/officeDocument/2006/relationships/image" Target="../media/image369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" Type="http://schemas.openxmlformats.org/officeDocument/2006/relationships/image" Target="../media/image3600.png"/><Relationship Id="rId21" Type="http://schemas.openxmlformats.org/officeDocument/2006/relationships/image" Target="../media/image389.png"/><Relationship Id="rId7" Type="http://schemas.openxmlformats.org/officeDocument/2006/relationships/image" Target="../media/image375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385.png"/><Relationship Id="rId20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4.png"/><Relationship Id="rId10" Type="http://schemas.openxmlformats.org/officeDocument/2006/relationships/image" Target="../media/image378.png"/><Relationship Id="rId19" Type="http://schemas.openxmlformats.org/officeDocument/2006/relationships/image" Target="../media/image38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</a:t>
            </a: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자연어처리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5CD6B1E-F428-4AE9-B6F0-C6AB9479F43E}"/>
              </a:ext>
            </a:extLst>
          </p:cNvPr>
          <p:cNvCxnSpPr/>
          <p:nvPr/>
        </p:nvCxnSpPr>
        <p:spPr>
          <a:xfrm>
            <a:off x="7259587" y="420624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EE36A14-4F6D-4AE2-97D4-B31790617CF5}"/>
              </a:ext>
            </a:extLst>
          </p:cNvPr>
          <p:cNvSpPr/>
          <p:nvPr/>
        </p:nvSpPr>
        <p:spPr>
          <a:xfrm>
            <a:off x="8014085" y="4117376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FC0D3A-0A3C-4268-A202-75A48FF11CD8}"/>
              </a:ext>
            </a:extLst>
          </p:cNvPr>
          <p:cNvCxnSpPr/>
          <p:nvPr/>
        </p:nvCxnSpPr>
        <p:spPr>
          <a:xfrm>
            <a:off x="8623848" y="4199695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531D3D-5207-4E34-8D75-8BF9099C5FAD}"/>
              </a:ext>
            </a:extLst>
          </p:cNvPr>
          <p:cNvSpPr/>
          <p:nvPr/>
        </p:nvSpPr>
        <p:spPr>
          <a:xfrm>
            <a:off x="8516727" y="4124631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B7BAE5-F505-4AE7-8A48-7A4B6D93F3A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030886" y="4113768"/>
            <a:ext cx="543204" cy="1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23792A-6BD5-457E-B231-922417674D88}"/>
              </a:ext>
            </a:extLst>
          </p:cNvPr>
          <p:cNvSpPr txBox="1"/>
          <p:nvPr/>
        </p:nvSpPr>
        <p:spPr>
          <a:xfrm>
            <a:off x="6312852" y="4233898"/>
            <a:ext cx="40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30E099-7BBE-4ABC-971B-2FDC69107404}"/>
              </a:ext>
            </a:extLst>
          </p:cNvPr>
          <p:cNvSpPr txBox="1"/>
          <p:nvPr/>
        </p:nvSpPr>
        <p:spPr>
          <a:xfrm>
            <a:off x="10121843" y="431494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B59D4A-7709-4BB9-8035-A00CB30D2743}"/>
              </a:ext>
            </a:extLst>
          </p:cNvPr>
          <p:cNvCxnSpPr>
            <a:cxnSpLocks/>
          </p:cNvCxnSpPr>
          <p:nvPr/>
        </p:nvCxnSpPr>
        <p:spPr>
          <a:xfrm>
            <a:off x="7259587" y="5076751"/>
            <a:ext cx="823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356EA5AF-A257-4D83-95CC-963B8E1F22D7}"/>
              </a:ext>
            </a:extLst>
          </p:cNvPr>
          <p:cNvSpPr/>
          <p:nvPr/>
        </p:nvSpPr>
        <p:spPr>
          <a:xfrm>
            <a:off x="8033479" y="4994432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7E0588-CC03-4C86-96B1-D7043BD17835}"/>
              </a:ext>
            </a:extLst>
          </p:cNvPr>
          <p:cNvSpPr/>
          <p:nvPr/>
        </p:nvSpPr>
        <p:spPr>
          <a:xfrm>
            <a:off x="8536122" y="5001687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596F40-A674-43AC-BA1B-C87CDD3F864E}"/>
              </a:ext>
            </a:extLst>
          </p:cNvPr>
          <p:cNvCxnSpPr/>
          <p:nvPr/>
        </p:nvCxnSpPr>
        <p:spPr>
          <a:xfrm>
            <a:off x="8650847" y="5076751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267CAC-AB3E-4E28-A983-AE1CE6D65388}"/>
              </a:ext>
            </a:extLst>
          </p:cNvPr>
          <p:cNvCxnSpPr>
            <a:cxnSpLocks/>
            <a:stCxn id="50" idx="0"/>
            <a:endCxn id="51" idx="0"/>
          </p:cNvCxnSpPr>
          <p:nvPr/>
        </p:nvCxnSpPr>
        <p:spPr>
          <a:xfrm>
            <a:off x="8090842" y="4994432"/>
            <a:ext cx="502643" cy="7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91B070F-4C23-4B94-AF44-FFDE2A1CBD42}"/>
              </a:ext>
            </a:extLst>
          </p:cNvPr>
          <p:cNvCxnSpPr>
            <a:cxnSpLocks/>
          </p:cNvCxnSpPr>
          <p:nvPr/>
        </p:nvCxnSpPr>
        <p:spPr>
          <a:xfrm>
            <a:off x="9378346" y="4206243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433A79B-9E9F-48D3-BEBF-1E4AD3886FC4}"/>
              </a:ext>
            </a:extLst>
          </p:cNvPr>
          <p:cNvCxnSpPr>
            <a:cxnSpLocks/>
          </p:cNvCxnSpPr>
          <p:nvPr/>
        </p:nvCxnSpPr>
        <p:spPr>
          <a:xfrm>
            <a:off x="7259587" y="4206242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5773FF1-9E0C-4767-8540-D9316E6E7915}"/>
              </a:ext>
            </a:extLst>
          </p:cNvPr>
          <p:cNvCxnSpPr/>
          <p:nvPr/>
        </p:nvCxnSpPr>
        <p:spPr>
          <a:xfrm>
            <a:off x="6513260" y="4624930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673D75-C93C-4E6D-8EC8-E8E5717F8E8A}"/>
              </a:ext>
            </a:extLst>
          </p:cNvPr>
          <p:cNvCxnSpPr/>
          <p:nvPr/>
        </p:nvCxnSpPr>
        <p:spPr>
          <a:xfrm>
            <a:off x="9378346" y="465038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52257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6299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615306" y="4392975"/>
            <a:ext cx="526225" cy="9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727562" y="5294308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661857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4037815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647415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6023373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544093" y="4392975"/>
            <a:ext cx="568554" cy="83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647415" y="5231181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800" t="-2000" r="-32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632973" y="4153918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8008931" y="3849118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618531" y="4151723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6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blipFill>
                <a:blip r:embed="rId18"/>
                <a:stretch>
                  <a:fillRect l="-1111" r="-2963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/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/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blipFill>
                <a:blip r:embed="rId22"/>
                <a:stretch>
                  <a:fillRect l="-367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/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006ECC-02FF-489B-9B47-7B67F8299004}"/>
              </a:ext>
            </a:extLst>
          </p:cNvPr>
          <p:cNvCxnSpPr>
            <a:cxnSpLocks/>
          </p:cNvCxnSpPr>
          <p:nvPr/>
        </p:nvCxnSpPr>
        <p:spPr>
          <a:xfrm flipH="1">
            <a:off x="8618531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CABB1-0CDD-4DAA-B670-CF4F5545E9D6}"/>
              </a:ext>
            </a:extLst>
          </p:cNvPr>
          <p:cNvCxnSpPr>
            <a:cxnSpLocks/>
          </p:cNvCxnSpPr>
          <p:nvPr/>
        </p:nvCxnSpPr>
        <p:spPr>
          <a:xfrm flipH="1">
            <a:off x="6600755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13B3C5-0285-45B2-8FAC-7FFA403462BA}"/>
              </a:ext>
            </a:extLst>
          </p:cNvPr>
          <p:cNvCxnSpPr>
            <a:cxnSpLocks/>
          </p:cNvCxnSpPr>
          <p:nvPr/>
        </p:nvCxnSpPr>
        <p:spPr>
          <a:xfrm flipH="1">
            <a:off x="4615197" y="4270456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042093-0E4F-4664-8E50-331E880F360A}"/>
              </a:ext>
            </a:extLst>
          </p:cNvPr>
          <p:cNvCxnSpPr>
            <a:cxnSpLocks/>
          </p:cNvCxnSpPr>
          <p:nvPr/>
        </p:nvCxnSpPr>
        <p:spPr>
          <a:xfrm flipH="1">
            <a:off x="2661857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E18C5-0FB0-4D77-B66A-7C1AB46D51F2}"/>
              </a:ext>
            </a:extLst>
          </p:cNvPr>
          <p:cNvCxnSpPr>
            <a:cxnSpLocks/>
          </p:cNvCxnSpPr>
          <p:nvPr/>
        </p:nvCxnSpPr>
        <p:spPr>
          <a:xfrm flipH="1">
            <a:off x="676299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903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15298" y="2910762"/>
            <a:ext cx="1205312" cy="12053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blipFill>
                <a:blip r:embed="rId4"/>
                <a:stretch>
                  <a:fillRect l="-4348" t="-4444" r="-372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52" y="3513418"/>
            <a:ext cx="133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D51B8-06E8-496F-BE8A-A09B40D0E066}"/>
              </a:ext>
            </a:extLst>
          </p:cNvPr>
          <p:cNvCxnSpPr>
            <a:cxnSpLocks/>
          </p:cNvCxnSpPr>
          <p:nvPr/>
        </p:nvCxnSpPr>
        <p:spPr>
          <a:xfrm>
            <a:off x="3220610" y="3499280"/>
            <a:ext cx="136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/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/>
              <p:nvPr/>
            </p:nvSpPr>
            <p:spPr>
              <a:xfrm>
                <a:off x="3838261" y="3649260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61" y="3649260"/>
                <a:ext cx="687979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78DC87-61DD-4448-8939-AC6008408C9F}"/>
              </a:ext>
            </a:extLst>
          </p:cNvPr>
          <p:cNvCxnSpPr>
            <a:cxnSpLocks/>
          </p:cNvCxnSpPr>
          <p:nvPr/>
        </p:nvCxnSpPr>
        <p:spPr>
          <a:xfrm flipH="1">
            <a:off x="3220610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186448C-0BC3-4918-A527-7D3844D9B8C7}"/>
              </a:ext>
            </a:extLst>
          </p:cNvPr>
          <p:cNvCxnSpPr>
            <a:cxnSpLocks/>
          </p:cNvCxnSpPr>
          <p:nvPr/>
        </p:nvCxnSpPr>
        <p:spPr>
          <a:xfrm flipH="1">
            <a:off x="607122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/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/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/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/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/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49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550343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Sigmoid: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1/(1+np.exp(-x))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out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dout*self.out*(1.0-self.out);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8F1A7-DAB7-4EE9-A336-8F8096CF5587}"/>
              </a:ext>
            </a:extLst>
          </p:cNvPr>
          <p:cNvSpPr txBox="1"/>
          <p:nvPr/>
        </p:nvSpPr>
        <p:spPr>
          <a:xfrm>
            <a:off x="323088" y="4498848"/>
            <a:ext cx="5503430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s1 = Sigmoid()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np.array([-2,-1,1,2])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s1.forward(x)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s1.backward(np.array([30,30,30,30]))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5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231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421052" y="1016998"/>
            <a:ext cx="30973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np.random.rand(2)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np.random.rand(2,3)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np.random.rand(3)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np.dot(X, W) +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5901-26F2-4CDD-B778-B58BC1EEC734}"/>
              </a:ext>
            </a:extLst>
          </p:cNvPr>
          <p:cNvSpPr txBox="1"/>
          <p:nvPr/>
        </p:nvSpPr>
        <p:spPr>
          <a:xfrm>
            <a:off x="4815840" y="1219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7233-3A44-4DF2-877D-0636D8FA9CA2}"/>
              </a:ext>
            </a:extLst>
          </p:cNvPr>
          <p:cNvSpPr txBox="1"/>
          <p:nvPr/>
        </p:nvSpPr>
        <p:spPr>
          <a:xfrm>
            <a:off x="4560962" y="1735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316C-E266-41D8-B2DD-648EAF89C693}"/>
              </a:ext>
            </a:extLst>
          </p:cNvPr>
          <p:cNvSpPr txBox="1"/>
          <p:nvPr/>
        </p:nvSpPr>
        <p:spPr>
          <a:xfrm>
            <a:off x="595788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82940E-ED7B-48B0-B138-9B98D362D90A}"/>
              </a:ext>
            </a:extLst>
          </p:cNvPr>
          <p:cNvSpPr/>
          <p:nvPr/>
        </p:nvSpPr>
        <p:spPr>
          <a:xfrm>
            <a:off x="5494173" y="1424971"/>
            <a:ext cx="55003" cy="55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E3162-8F68-4A90-B77F-9D69635C776A}"/>
              </a:ext>
            </a:extLst>
          </p:cNvPr>
          <p:cNvSpPr txBox="1"/>
          <p:nvPr/>
        </p:nvSpPr>
        <p:spPr>
          <a:xfrm>
            <a:off x="5618047" y="17357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B2E8-2A0A-4339-AE77-57116AD34F78}"/>
              </a:ext>
            </a:extLst>
          </p:cNvPr>
          <p:cNvSpPr txBox="1"/>
          <p:nvPr/>
        </p:nvSpPr>
        <p:spPr>
          <a:xfrm>
            <a:off x="6652304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E679-C47B-4747-B7EE-EDC23920E1DF}"/>
              </a:ext>
            </a:extLst>
          </p:cNvPr>
          <p:cNvSpPr txBox="1"/>
          <p:nvPr/>
        </p:nvSpPr>
        <p:spPr>
          <a:xfrm>
            <a:off x="737369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D5DB-9F85-4F92-8D87-CE33156E7479}"/>
              </a:ext>
            </a:extLst>
          </p:cNvPr>
          <p:cNvSpPr txBox="1"/>
          <p:nvPr/>
        </p:nvSpPr>
        <p:spPr>
          <a:xfrm>
            <a:off x="7154239" y="17116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84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06806" y="17702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378695" y="2326372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487168" y="3157728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4762" r="-31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16406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17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874718" y="138728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18" y="138728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4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23744" y="3407002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blipFill>
                <a:blip r:embed="rId1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blipFill>
                <a:blip r:embed="rId21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blipFill>
                <a:blip r:embed="rId23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blipFill>
                <a:blip r:embed="rId26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blipFill>
                <a:blip r:embed="rId2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BE5AA6D-8DFF-43ED-A28F-595E101DA5F5}"/>
              </a:ext>
            </a:extLst>
          </p:cNvPr>
          <p:cNvSpPr/>
          <p:nvPr/>
        </p:nvSpPr>
        <p:spPr>
          <a:xfrm>
            <a:off x="4894263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060882-B2ED-4391-82DC-C69FA70757EC}"/>
              </a:ext>
            </a:extLst>
          </p:cNvPr>
          <p:cNvSpPr/>
          <p:nvPr/>
        </p:nvSpPr>
        <p:spPr>
          <a:xfrm>
            <a:off x="5332710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9B0B8A-AA54-42F0-B238-288D663BEA5D}"/>
              </a:ext>
            </a:extLst>
          </p:cNvPr>
          <p:cNvSpPr/>
          <p:nvPr/>
        </p:nvSpPr>
        <p:spPr>
          <a:xfrm>
            <a:off x="6390375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380388-A372-4CD1-AD16-39D5F3F70D22}"/>
              </a:ext>
            </a:extLst>
          </p:cNvPr>
          <p:cNvSpPr/>
          <p:nvPr/>
        </p:nvSpPr>
        <p:spPr>
          <a:xfrm>
            <a:off x="6390375" y="43977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A2A3C-3E89-4DC7-991E-188C8937E25B}"/>
              </a:ext>
            </a:extLst>
          </p:cNvPr>
          <p:cNvSpPr txBox="1"/>
          <p:nvPr/>
        </p:nvSpPr>
        <p:spPr>
          <a:xfrm>
            <a:off x="4912489" y="436694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3A265C-5F99-4A88-9A4B-1A2B5FA240AF}"/>
              </a:ext>
            </a:extLst>
          </p:cNvPr>
          <p:cNvSpPr txBox="1"/>
          <p:nvPr/>
        </p:nvSpPr>
        <p:spPr>
          <a:xfrm>
            <a:off x="6325945" y="482856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571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blipFill>
                <a:blip r:embed="rId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blipFill>
                <a:blip r:embed="rId9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blipFill>
                <a:blip r:embed="rId14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09117" y="3400906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blipFill>
                <a:blip r:embed="rId1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blipFill>
                <a:blip r:embed="rId21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blipFill>
                <a:blip r:embed="rId23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blipFill>
                <a:blip r:embed="rId2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blipFill>
                <a:blip r:embed="rId27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/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첫번째 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(0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의 합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blipFill>
                <a:blip r:embed="rId3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/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blipFill>
                <a:blip r:embed="rId31"/>
                <a:stretch>
                  <a:fillRect l="-6015" t="-4000" r="-601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/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blipFill>
                <a:blip r:embed="rId32"/>
                <a:stretch>
                  <a:fillRect l="-8333" t="-4000" r="-937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E94B320-7B07-4256-A01C-E82F94ECAFE5}"/>
              </a:ext>
            </a:extLst>
          </p:cNvPr>
          <p:cNvSpPr/>
          <p:nvPr/>
        </p:nvSpPr>
        <p:spPr>
          <a:xfrm>
            <a:off x="8627501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8C491C-CD7C-4177-AF1A-C8DB6D793862}"/>
              </a:ext>
            </a:extLst>
          </p:cNvPr>
          <p:cNvSpPr/>
          <p:nvPr/>
        </p:nvSpPr>
        <p:spPr>
          <a:xfrm>
            <a:off x="8835730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F7F78D-8D0D-4E2B-9664-E7CE72CF83A8}"/>
              </a:ext>
            </a:extLst>
          </p:cNvPr>
          <p:cNvSpPr/>
          <p:nvPr/>
        </p:nvSpPr>
        <p:spPr>
          <a:xfrm>
            <a:off x="9043959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3F576-00B9-4798-862C-AC0741A7E822}"/>
              </a:ext>
            </a:extLst>
          </p:cNvPr>
          <p:cNvSpPr/>
          <p:nvPr/>
        </p:nvSpPr>
        <p:spPr>
          <a:xfrm>
            <a:off x="8627501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B2376-BE71-4154-9AEF-33C4AC171F12}"/>
              </a:ext>
            </a:extLst>
          </p:cNvPr>
          <p:cNvSpPr/>
          <p:nvPr/>
        </p:nvSpPr>
        <p:spPr>
          <a:xfrm>
            <a:off x="8835730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AE94EE-7232-450F-9B3A-B91859EE0E04}"/>
              </a:ext>
            </a:extLst>
          </p:cNvPr>
          <p:cNvSpPr/>
          <p:nvPr/>
        </p:nvSpPr>
        <p:spPr>
          <a:xfrm>
            <a:off x="9043959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86DE30-5DAD-46B3-8698-F27651B41F77}"/>
              </a:ext>
            </a:extLst>
          </p:cNvPr>
          <p:cNvSpPr/>
          <p:nvPr/>
        </p:nvSpPr>
        <p:spPr>
          <a:xfrm>
            <a:off x="8627501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24DD8-06BE-4D68-A432-5B1C184FEBD2}"/>
              </a:ext>
            </a:extLst>
          </p:cNvPr>
          <p:cNvSpPr/>
          <p:nvPr/>
        </p:nvSpPr>
        <p:spPr>
          <a:xfrm>
            <a:off x="8835730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9F1DA-19AF-40A0-9560-071D6DC5151F}"/>
              </a:ext>
            </a:extLst>
          </p:cNvPr>
          <p:cNvSpPr/>
          <p:nvPr/>
        </p:nvSpPr>
        <p:spPr>
          <a:xfrm>
            <a:off x="9043959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762D1-6D7E-4F38-AAF0-DAA5A92722E4}"/>
              </a:ext>
            </a:extLst>
          </p:cNvPr>
          <p:cNvSpPr/>
          <p:nvPr/>
        </p:nvSpPr>
        <p:spPr>
          <a:xfrm>
            <a:off x="8627501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CA91F0-5491-4A73-8896-BCC105B8E96C}"/>
              </a:ext>
            </a:extLst>
          </p:cNvPr>
          <p:cNvSpPr/>
          <p:nvPr/>
        </p:nvSpPr>
        <p:spPr>
          <a:xfrm>
            <a:off x="8835730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AB6CE0-DF03-40AA-BAAE-24E2DD58EAF8}"/>
              </a:ext>
            </a:extLst>
          </p:cNvPr>
          <p:cNvSpPr/>
          <p:nvPr/>
        </p:nvSpPr>
        <p:spPr>
          <a:xfrm>
            <a:off x="9043959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7F753C9-B938-40CB-9822-AFA37FDCD5CD}"/>
              </a:ext>
            </a:extLst>
          </p:cNvPr>
          <p:cNvSpPr/>
          <p:nvPr/>
        </p:nvSpPr>
        <p:spPr>
          <a:xfrm>
            <a:off x="8627501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E5FEA5-1BB1-4A67-A475-D62F8E9751AD}"/>
              </a:ext>
            </a:extLst>
          </p:cNvPr>
          <p:cNvSpPr/>
          <p:nvPr/>
        </p:nvSpPr>
        <p:spPr>
          <a:xfrm>
            <a:off x="8835730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9FB92-4448-4D91-97E4-535F3709914A}"/>
              </a:ext>
            </a:extLst>
          </p:cNvPr>
          <p:cNvSpPr/>
          <p:nvPr/>
        </p:nvSpPr>
        <p:spPr>
          <a:xfrm>
            <a:off x="9043959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9C705C0-F6BD-44EB-950F-CC30D1573268}"/>
              </a:ext>
            </a:extLst>
          </p:cNvPr>
          <p:cNvSpPr/>
          <p:nvPr/>
        </p:nvSpPr>
        <p:spPr>
          <a:xfrm>
            <a:off x="9406128" y="4760976"/>
            <a:ext cx="208229" cy="103750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B9A485-7E73-4F68-B200-4497A9B2CBFC}"/>
              </a:ext>
            </a:extLst>
          </p:cNvPr>
          <p:cNvSpPr/>
          <p:nvPr/>
        </p:nvSpPr>
        <p:spPr>
          <a:xfrm>
            <a:off x="8624431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FABE-7504-41A9-B9D5-56E1C8DB8A61}"/>
              </a:ext>
            </a:extLst>
          </p:cNvPr>
          <p:cNvSpPr/>
          <p:nvPr/>
        </p:nvSpPr>
        <p:spPr>
          <a:xfrm>
            <a:off x="8832660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BE67F-3C56-4269-966D-36CBAAF8D63D}"/>
              </a:ext>
            </a:extLst>
          </p:cNvPr>
          <p:cNvSpPr/>
          <p:nvPr/>
        </p:nvSpPr>
        <p:spPr>
          <a:xfrm>
            <a:off x="9040889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1481A-D5A3-41D0-95C4-18198DAEE146}"/>
              </a:ext>
            </a:extLst>
          </p:cNvPr>
          <p:cNvSpPr/>
          <p:nvPr/>
        </p:nvSpPr>
        <p:spPr>
          <a:xfrm>
            <a:off x="2451995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5BEE79-88D1-4FA3-BA9E-F3EB916C40EF}"/>
              </a:ext>
            </a:extLst>
          </p:cNvPr>
          <p:cNvSpPr/>
          <p:nvPr/>
        </p:nvSpPr>
        <p:spPr>
          <a:xfrm>
            <a:off x="2660224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F51E09-0ADC-403B-AD32-A39551638880}"/>
              </a:ext>
            </a:extLst>
          </p:cNvPr>
          <p:cNvSpPr/>
          <p:nvPr/>
        </p:nvSpPr>
        <p:spPr>
          <a:xfrm>
            <a:off x="2868453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A9EFDA-1412-4834-B869-5D4CB6ACF245}"/>
              </a:ext>
            </a:extLst>
          </p:cNvPr>
          <p:cNvSpPr/>
          <p:nvPr/>
        </p:nvSpPr>
        <p:spPr>
          <a:xfrm>
            <a:off x="2451995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0FD395-FBB2-4865-BE7D-04457F681A6A}"/>
              </a:ext>
            </a:extLst>
          </p:cNvPr>
          <p:cNvSpPr/>
          <p:nvPr/>
        </p:nvSpPr>
        <p:spPr>
          <a:xfrm>
            <a:off x="2660224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63948F-732B-4A01-99AD-2679E9F167E7}"/>
              </a:ext>
            </a:extLst>
          </p:cNvPr>
          <p:cNvSpPr/>
          <p:nvPr/>
        </p:nvSpPr>
        <p:spPr>
          <a:xfrm>
            <a:off x="2868453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CDDEC4E-DFF8-4623-901E-EC4A1182E42B}"/>
              </a:ext>
            </a:extLst>
          </p:cNvPr>
          <p:cNvSpPr/>
          <p:nvPr/>
        </p:nvSpPr>
        <p:spPr>
          <a:xfrm>
            <a:off x="2451995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D45256-46A8-4F9F-9EEA-BD890FEDCDE8}"/>
              </a:ext>
            </a:extLst>
          </p:cNvPr>
          <p:cNvSpPr/>
          <p:nvPr/>
        </p:nvSpPr>
        <p:spPr>
          <a:xfrm>
            <a:off x="2660224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E5DF63-6771-4E3D-8EA9-5FC6D7599836}"/>
              </a:ext>
            </a:extLst>
          </p:cNvPr>
          <p:cNvSpPr/>
          <p:nvPr/>
        </p:nvSpPr>
        <p:spPr>
          <a:xfrm>
            <a:off x="2868453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6E04A8-CB71-4438-AA21-8235475ED50F}"/>
              </a:ext>
            </a:extLst>
          </p:cNvPr>
          <p:cNvSpPr/>
          <p:nvPr/>
        </p:nvSpPr>
        <p:spPr>
          <a:xfrm>
            <a:off x="2451995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0782B0-046C-44B4-B187-CC857196AEA9}"/>
              </a:ext>
            </a:extLst>
          </p:cNvPr>
          <p:cNvSpPr/>
          <p:nvPr/>
        </p:nvSpPr>
        <p:spPr>
          <a:xfrm>
            <a:off x="2660224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1A29DF-CBDF-4A54-A4AF-AF80EA4C4B6F}"/>
              </a:ext>
            </a:extLst>
          </p:cNvPr>
          <p:cNvSpPr/>
          <p:nvPr/>
        </p:nvSpPr>
        <p:spPr>
          <a:xfrm>
            <a:off x="2868453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EBFC91-C87B-4AAF-B563-38E5779EDFBB}"/>
              </a:ext>
            </a:extLst>
          </p:cNvPr>
          <p:cNvSpPr/>
          <p:nvPr/>
        </p:nvSpPr>
        <p:spPr>
          <a:xfrm>
            <a:off x="2451995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F269F02-49A2-45A5-8264-2D3C4F0EBA63}"/>
              </a:ext>
            </a:extLst>
          </p:cNvPr>
          <p:cNvSpPr/>
          <p:nvPr/>
        </p:nvSpPr>
        <p:spPr>
          <a:xfrm>
            <a:off x="2660224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8B40A6-F70B-4039-9260-85406448A02C}"/>
              </a:ext>
            </a:extLst>
          </p:cNvPr>
          <p:cNvSpPr/>
          <p:nvPr/>
        </p:nvSpPr>
        <p:spPr>
          <a:xfrm>
            <a:off x="2868453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0AAAF5-20E3-4048-A5D8-045214E935A5}"/>
              </a:ext>
            </a:extLst>
          </p:cNvPr>
          <p:cNvSpPr/>
          <p:nvPr/>
        </p:nvSpPr>
        <p:spPr>
          <a:xfrm>
            <a:off x="1021359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204C82-48DD-45F5-83AA-A21BF0AE9215}"/>
              </a:ext>
            </a:extLst>
          </p:cNvPr>
          <p:cNvSpPr/>
          <p:nvPr/>
        </p:nvSpPr>
        <p:spPr>
          <a:xfrm>
            <a:off x="1229588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9BC847-9C72-4956-B43B-399A4B8A4B03}"/>
              </a:ext>
            </a:extLst>
          </p:cNvPr>
          <p:cNvSpPr/>
          <p:nvPr/>
        </p:nvSpPr>
        <p:spPr>
          <a:xfrm>
            <a:off x="1437817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/>
              <p:nvPr/>
            </p:nvSpPr>
            <p:spPr>
              <a:xfrm>
                <a:off x="2052794" y="3921418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94" y="3921418"/>
                <a:ext cx="399148" cy="369332"/>
              </a:xfrm>
              <a:prstGeom prst="rect">
                <a:avLst/>
              </a:prstGeom>
              <a:blipFill>
                <a:blip r:embed="rId33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C2D2B10-0A0F-428E-82BD-0E6AF931D0A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985688" y="4192957"/>
            <a:ext cx="466307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416A59-8141-4D7E-BB3A-38AEB30F14A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976783" y="4400276"/>
            <a:ext cx="475212" cy="4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2F989F4-4EA3-472C-8BD2-31D411FA42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976783" y="4607595"/>
            <a:ext cx="475212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E2C0C67-44E6-4EDA-B530-26001E9A3A7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976783" y="4814914"/>
            <a:ext cx="475212" cy="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DB2361-4EDC-4FF9-9AE4-6ABBEC83459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994776" y="4885480"/>
            <a:ext cx="45721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2C0E519-A921-4B72-8DDB-5DBC1D1DBB4C}"/>
              </a:ext>
            </a:extLst>
          </p:cNvPr>
          <p:cNvCxnSpPr/>
          <p:nvPr/>
        </p:nvCxnSpPr>
        <p:spPr>
          <a:xfrm>
            <a:off x="1084463" y="4885480"/>
            <a:ext cx="91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/>
              <p:nvPr/>
            </p:nvSpPr>
            <p:spPr>
              <a:xfrm>
                <a:off x="1293313" y="4968197"/>
                <a:ext cx="950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13" y="4968197"/>
                <a:ext cx="950453" cy="307777"/>
              </a:xfrm>
              <a:prstGeom prst="rect">
                <a:avLst/>
              </a:prstGeom>
              <a:blipFill>
                <a:blip r:embed="rId34"/>
                <a:stretch>
                  <a:fillRect l="-4487" r="-4487"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" name="TextBox 7167">
            <a:extLst>
              <a:ext uri="{FF2B5EF4-FFF2-40B4-BE49-F238E27FC236}">
                <a16:creationId xmlns:a16="http://schemas.microsoft.com/office/drawing/2014/main" id="{E91267A3-0922-4D0C-A2E8-C64564D20C70}"/>
              </a:ext>
            </a:extLst>
          </p:cNvPr>
          <p:cNvSpPr txBox="1"/>
          <p:nvPr/>
        </p:nvSpPr>
        <p:spPr>
          <a:xfrm>
            <a:off x="595234" y="561061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 노드의 미분값은 합이다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159552B-41D7-4D0C-9D88-FA3EEA9DB27C}"/>
                  </a:ext>
                </a:extLst>
              </p:cNvPr>
              <p:cNvSpPr txBox="1"/>
              <p:nvPr/>
            </p:nvSpPr>
            <p:spPr>
              <a:xfrm>
                <a:off x="3955482" y="775074"/>
                <a:ext cx="1442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159552B-41D7-4D0C-9D88-FA3EEA9D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82" y="775074"/>
                <a:ext cx="1442896" cy="369332"/>
              </a:xfrm>
              <a:prstGeom prst="rect">
                <a:avLst/>
              </a:prstGeom>
              <a:blipFill>
                <a:blip r:embed="rId35"/>
                <a:stretch>
                  <a:fillRect l="-1266" r="-42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250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218D5-45A4-4AA7-A82A-DDF7E11AE424}"/>
              </a:ext>
            </a:extLst>
          </p:cNvPr>
          <p:cNvSpPr txBox="1"/>
          <p:nvPr/>
        </p:nvSpPr>
        <p:spPr>
          <a:xfrm>
            <a:off x="222250" y="1091184"/>
            <a:ext cx="5123518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Affine: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W, b):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self.W = 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self.b =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np.dot(x,self.W)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np.dot(dout,self.W.T)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np.dot(self.X.T,dout)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np.sum(dout, axis=0)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9D4718-6065-4907-A8DC-09E69A180AAD}"/>
              </a:ext>
            </a:extLst>
          </p:cNvPr>
          <p:cNvSpPr txBox="1"/>
          <p:nvPr/>
        </p:nvSpPr>
        <p:spPr>
          <a:xfrm>
            <a:off x="5519674" y="1091183"/>
            <a:ext cx="411042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np.array([[1,1,1],[2,2,2]])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Affine(W, b)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np.array([[1,1],[2,2]])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a1.forward(X)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dout=([[1,1,1],[1,1,1]])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a1.backward(dout)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75B794-2906-4F29-AFEF-0104E797FAC0}"/>
              </a:ext>
            </a:extLst>
          </p:cNvPr>
          <p:cNvSpPr/>
          <p:nvPr/>
        </p:nvSpPr>
        <p:spPr>
          <a:xfrm>
            <a:off x="7006047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AA50F-A9E2-4438-9AA2-2877A9D495B8}"/>
              </a:ext>
            </a:extLst>
          </p:cNvPr>
          <p:cNvSpPr/>
          <p:nvPr/>
        </p:nvSpPr>
        <p:spPr>
          <a:xfrm>
            <a:off x="7363098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B5D0B4-0B17-4FC3-93D7-EBB847221CCB}"/>
              </a:ext>
            </a:extLst>
          </p:cNvPr>
          <p:cNvSpPr/>
          <p:nvPr/>
        </p:nvSpPr>
        <p:spPr>
          <a:xfrm>
            <a:off x="7720149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B68587-9FD6-4337-B478-742BF382D661}"/>
              </a:ext>
            </a:extLst>
          </p:cNvPr>
          <p:cNvSpPr/>
          <p:nvPr/>
        </p:nvSpPr>
        <p:spPr>
          <a:xfrm>
            <a:off x="7006047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C8B10-D9F6-4791-AF8F-5AB0141460E2}"/>
              </a:ext>
            </a:extLst>
          </p:cNvPr>
          <p:cNvSpPr/>
          <p:nvPr/>
        </p:nvSpPr>
        <p:spPr>
          <a:xfrm>
            <a:off x="7363098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444EEE-6CF3-4EA0-9A5D-E82164634CD0}"/>
              </a:ext>
            </a:extLst>
          </p:cNvPr>
          <p:cNvSpPr/>
          <p:nvPr/>
        </p:nvSpPr>
        <p:spPr>
          <a:xfrm>
            <a:off x="7720149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DC9C2-90F5-4DAA-84FB-086446F650D0}"/>
              </a:ext>
            </a:extLst>
          </p:cNvPr>
          <p:cNvSpPr/>
          <p:nvPr/>
        </p:nvSpPr>
        <p:spPr>
          <a:xfrm>
            <a:off x="8673738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6174B3-44D9-4C50-98E5-DE90D7EFFEA3}"/>
              </a:ext>
            </a:extLst>
          </p:cNvPr>
          <p:cNvSpPr/>
          <p:nvPr/>
        </p:nvSpPr>
        <p:spPr>
          <a:xfrm>
            <a:off x="9030789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B94DE4-2332-450A-8786-BA1B7A6C1335}"/>
              </a:ext>
            </a:extLst>
          </p:cNvPr>
          <p:cNvSpPr/>
          <p:nvPr/>
        </p:nvSpPr>
        <p:spPr>
          <a:xfrm>
            <a:off x="9387840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EE07D6-2C05-4433-A02B-949584ACD635}"/>
              </a:ext>
            </a:extLst>
          </p:cNvPr>
          <p:cNvSpPr/>
          <p:nvPr/>
        </p:nvSpPr>
        <p:spPr>
          <a:xfrm>
            <a:off x="6024156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482AFB-87B8-4FD8-B179-87E811A607DB}"/>
              </a:ext>
            </a:extLst>
          </p:cNvPr>
          <p:cNvSpPr/>
          <p:nvPr/>
        </p:nvSpPr>
        <p:spPr>
          <a:xfrm>
            <a:off x="6381207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6A20B8-7A00-4564-9819-CAECD5EBEB5E}"/>
              </a:ext>
            </a:extLst>
          </p:cNvPr>
          <p:cNvSpPr/>
          <p:nvPr/>
        </p:nvSpPr>
        <p:spPr>
          <a:xfrm>
            <a:off x="6024156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0B0903-7C42-45FA-AEE7-A3093BA7290A}"/>
              </a:ext>
            </a:extLst>
          </p:cNvPr>
          <p:cNvSpPr/>
          <p:nvPr/>
        </p:nvSpPr>
        <p:spPr>
          <a:xfrm>
            <a:off x="6381207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B54DDE-147F-4860-A539-06EF3629D19A}"/>
              </a:ext>
            </a:extLst>
          </p:cNvPr>
          <p:cNvSpPr/>
          <p:nvPr/>
        </p:nvSpPr>
        <p:spPr>
          <a:xfrm>
            <a:off x="6470470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21F41-8530-42D9-86C1-83F1FEA66CA6}"/>
              </a:ext>
            </a:extLst>
          </p:cNvPr>
          <p:cNvSpPr/>
          <p:nvPr/>
        </p:nvSpPr>
        <p:spPr>
          <a:xfrm>
            <a:off x="6827521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DF15FB-443D-4EAC-BA4E-0D8848561AA2}"/>
              </a:ext>
            </a:extLst>
          </p:cNvPr>
          <p:cNvSpPr/>
          <p:nvPr/>
        </p:nvSpPr>
        <p:spPr>
          <a:xfrm>
            <a:off x="7184572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856969-1A17-4516-8EDF-7BE9A96201A0}"/>
              </a:ext>
            </a:extLst>
          </p:cNvPr>
          <p:cNvSpPr/>
          <p:nvPr/>
        </p:nvSpPr>
        <p:spPr>
          <a:xfrm>
            <a:off x="6470470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8126C-A09A-47CF-99BF-32EEE10B36B7}"/>
              </a:ext>
            </a:extLst>
          </p:cNvPr>
          <p:cNvSpPr/>
          <p:nvPr/>
        </p:nvSpPr>
        <p:spPr>
          <a:xfrm>
            <a:off x="6827521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E572B7-674E-4701-875B-6A1EA396FF24}"/>
              </a:ext>
            </a:extLst>
          </p:cNvPr>
          <p:cNvSpPr/>
          <p:nvPr/>
        </p:nvSpPr>
        <p:spPr>
          <a:xfrm>
            <a:off x="7184572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942084-D25E-41F3-AB45-5A4522FDD747}"/>
              </a:ext>
            </a:extLst>
          </p:cNvPr>
          <p:cNvSpPr/>
          <p:nvPr/>
        </p:nvSpPr>
        <p:spPr>
          <a:xfrm>
            <a:off x="8051075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7E6BB0-2248-428D-A553-6F059DE4C887}"/>
              </a:ext>
            </a:extLst>
          </p:cNvPr>
          <p:cNvSpPr/>
          <p:nvPr/>
        </p:nvSpPr>
        <p:spPr>
          <a:xfrm>
            <a:off x="8408126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43867-4D25-4365-B4BF-F8622261DD6C}"/>
              </a:ext>
            </a:extLst>
          </p:cNvPr>
          <p:cNvSpPr/>
          <p:nvPr/>
        </p:nvSpPr>
        <p:spPr>
          <a:xfrm>
            <a:off x="8765177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B5439-A8C7-4503-9440-300A1F6577C1}"/>
              </a:ext>
            </a:extLst>
          </p:cNvPr>
          <p:cNvSpPr/>
          <p:nvPr/>
        </p:nvSpPr>
        <p:spPr>
          <a:xfrm>
            <a:off x="8051075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E50E5C-7EDE-4932-AFEE-6EF3AE3AF759}"/>
              </a:ext>
            </a:extLst>
          </p:cNvPr>
          <p:cNvSpPr/>
          <p:nvPr/>
        </p:nvSpPr>
        <p:spPr>
          <a:xfrm>
            <a:off x="8408126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5B9358-4779-4460-AE16-1F80EE30E16B}"/>
              </a:ext>
            </a:extLst>
          </p:cNvPr>
          <p:cNvSpPr/>
          <p:nvPr/>
        </p:nvSpPr>
        <p:spPr>
          <a:xfrm>
            <a:off x="8765177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906FC1-D946-49EC-B79E-FD9BE7563A63}"/>
              </a:ext>
            </a:extLst>
          </p:cNvPr>
          <p:cNvSpPr/>
          <p:nvPr/>
        </p:nvSpPr>
        <p:spPr>
          <a:xfrm>
            <a:off x="9504636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6EB30-0FD6-4B7D-8866-8CC9638B6B9B}"/>
              </a:ext>
            </a:extLst>
          </p:cNvPr>
          <p:cNvSpPr/>
          <p:nvPr/>
        </p:nvSpPr>
        <p:spPr>
          <a:xfrm>
            <a:off x="9861687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F6111B-2A9A-4D93-8DC4-96E1C7B6CD13}"/>
              </a:ext>
            </a:extLst>
          </p:cNvPr>
          <p:cNvSpPr/>
          <p:nvPr/>
        </p:nvSpPr>
        <p:spPr>
          <a:xfrm>
            <a:off x="10218738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3F5F51-35DA-475A-811F-C7DA5F5CB68D}"/>
              </a:ext>
            </a:extLst>
          </p:cNvPr>
          <p:cNvSpPr/>
          <p:nvPr/>
        </p:nvSpPr>
        <p:spPr>
          <a:xfrm>
            <a:off x="9504636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0196F9-E094-43A1-A704-137AF957AB86}"/>
              </a:ext>
            </a:extLst>
          </p:cNvPr>
          <p:cNvSpPr/>
          <p:nvPr/>
        </p:nvSpPr>
        <p:spPr>
          <a:xfrm>
            <a:off x="9861687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C48A9-15C6-4519-8020-AF6743E95820}"/>
              </a:ext>
            </a:extLst>
          </p:cNvPr>
          <p:cNvSpPr/>
          <p:nvPr/>
        </p:nvSpPr>
        <p:spPr>
          <a:xfrm>
            <a:off x="10218738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D45AE-000E-45F4-8984-AA9D152395F7}"/>
              </a:ext>
            </a:extLst>
          </p:cNvPr>
          <p:cNvSpPr txBox="1"/>
          <p:nvPr/>
        </p:nvSpPr>
        <p:spPr>
          <a:xfrm>
            <a:off x="8232067" y="4021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68802-65E8-4E80-939C-30629C519A31}"/>
              </a:ext>
            </a:extLst>
          </p:cNvPr>
          <p:cNvSpPr txBox="1"/>
          <p:nvPr/>
        </p:nvSpPr>
        <p:spPr>
          <a:xfrm>
            <a:off x="6687593" y="4055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14A9D-EEBD-49DD-8CE2-0F78D16F75C2}"/>
              </a:ext>
            </a:extLst>
          </p:cNvPr>
          <p:cNvSpPr txBox="1"/>
          <p:nvPr/>
        </p:nvSpPr>
        <p:spPr>
          <a:xfrm>
            <a:off x="7604961" y="5033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BAB58-6510-435F-AA10-B583E4348208}"/>
              </a:ext>
            </a:extLst>
          </p:cNvPr>
          <p:cNvSpPr txBox="1"/>
          <p:nvPr/>
        </p:nvSpPr>
        <p:spPr>
          <a:xfrm>
            <a:off x="9121101" y="5033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1510F4-5C27-400E-8674-FDA4DB49919A}"/>
              </a:ext>
            </a:extLst>
          </p:cNvPr>
          <p:cNvSpPr/>
          <p:nvPr/>
        </p:nvSpPr>
        <p:spPr>
          <a:xfrm>
            <a:off x="6470470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C25A7A-AFEA-43DF-94E1-B00A0F2DC602}"/>
              </a:ext>
            </a:extLst>
          </p:cNvPr>
          <p:cNvSpPr/>
          <p:nvPr/>
        </p:nvSpPr>
        <p:spPr>
          <a:xfrm>
            <a:off x="6827521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C71E93-319B-4A5F-9D51-0B268CC928B7}"/>
              </a:ext>
            </a:extLst>
          </p:cNvPr>
          <p:cNvSpPr/>
          <p:nvPr/>
        </p:nvSpPr>
        <p:spPr>
          <a:xfrm>
            <a:off x="7184572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ECB8AD-AE27-46DE-86C7-36C640C68499}"/>
              </a:ext>
            </a:extLst>
          </p:cNvPr>
          <p:cNvSpPr/>
          <p:nvPr/>
        </p:nvSpPr>
        <p:spPr>
          <a:xfrm>
            <a:off x="6470470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3E5BA7-8CAC-44B4-AA09-FF23C2F54D34}"/>
              </a:ext>
            </a:extLst>
          </p:cNvPr>
          <p:cNvSpPr/>
          <p:nvPr/>
        </p:nvSpPr>
        <p:spPr>
          <a:xfrm>
            <a:off x="6827521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8BD448-62FE-4095-96BE-A8EDDE86C6CA}"/>
              </a:ext>
            </a:extLst>
          </p:cNvPr>
          <p:cNvSpPr/>
          <p:nvPr/>
        </p:nvSpPr>
        <p:spPr>
          <a:xfrm>
            <a:off x="7184572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5C34AE-E4C6-4DF6-A2AA-7043EA8BBEDA}"/>
              </a:ext>
            </a:extLst>
          </p:cNvPr>
          <p:cNvSpPr/>
          <p:nvPr/>
        </p:nvSpPr>
        <p:spPr>
          <a:xfrm>
            <a:off x="7872549" y="576681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2CEE5B1-0482-4C55-B1CD-E6CE0BB1FEDF}"/>
              </a:ext>
            </a:extLst>
          </p:cNvPr>
          <p:cNvSpPr/>
          <p:nvPr/>
        </p:nvSpPr>
        <p:spPr>
          <a:xfrm>
            <a:off x="8229600" y="576681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723C9A-78AA-4658-B18F-F18DB59C741B}"/>
              </a:ext>
            </a:extLst>
          </p:cNvPr>
          <p:cNvSpPr/>
          <p:nvPr/>
        </p:nvSpPr>
        <p:spPr>
          <a:xfrm>
            <a:off x="7872549" y="612386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433228-CAA3-4A78-9C33-A96F3E75919B}"/>
              </a:ext>
            </a:extLst>
          </p:cNvPr>
          <p:cNvSpPr/>
          <p:nvPr/>
        </p:nvSpPr>
        <p:spPr>
          <a:xfrm>
            <a:off x="8229600" y="612386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02E91F-A27A-45AC-9DBA-C2CD3A3D4D3B}"/>
              </a:ext>
            </a:extLst>
          </p:cNvPr>
          <p:cNvSpPr/>
          <p:nvPr/>
        </p:nvSpPr>
        <p:spPr>
          <a:xfrm>
            <a:off x="7872549" y="6480919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6CA969-8DA5-4C91-9950-C75024C1274A}"/>
              </a:ext>
            </a:extLst>
          </p:cNvPr>
          <p:cNvSpPr/>
          <p:nvPr/>
        </p:nvSpPr>
        <p:spPr>
          <a:xfrm>
            <a:off x="8229600" y="6480919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E0656E-0599-498D-8350-ED5B5CEC09F0}"/>
              </a:ext>
            </a:extLst>
          </p:cNvPr>
          <p:cNvSpPr txBox="1"/>
          <p:nvPr/>
        </p:nvSpPr>
        <p:spPr>
          <a:xfrm>
            <a:off x="7541623" y="593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13DBC1-73B4-40E0-9ED3-27A4A5713333}"/>
              </a:ext>
            </a:extLst>
          </p:cNvPr>
          <p:cNvSpPr txBox="1"/>
          <p:nvPr/>
        </p:nvSpPr>
        <p:spPr>
          <a:xfrm>
            <a:off x="8651966" y="60090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DCEC4F-6528-4DBC-B366-A9B8E27E29A9}"/>
              </a:ext>
            </a:extLst>
          </p:cNvPr>
          <p:cNvSpPr/>
          <p:nvPr/>
        </p:nvSpPr>
        <p:spPr>
          <a:xfrm>
            <a:off x="9030789" y="585989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A6F2C9-D139-4432-B5E7-D9757C040A6F}"/>
              </a:ext>
            </a:extLst>
          </p:cNvPr>
          <p:cNvSpPr/>
          <p:nvPr/>
        </p:nvSpPr>
        <p:spPr>
          <a:xfrm>
            <a:off x="9387840" y="585989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DE5EEF-7020-47DA-885B-A1529C067DF5}"/>
              </a:ext>
            </a:extLst>
          </p:cNvPr>
          <p:cNvSpPr/>
          <p:nvPr/>
        </p:nvSpPr>
        <p:spPr>
          <a:xfrm>
            <a:off x="9030789" y="621694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0395A2-E859-4E48-A503-3861352A2735}"/>
              </a:ext>
            </a:extLst>
          </p:cNvPr>
          <p:cNvSpPr/>
          <p:nvPr/>
        </p:nvSpPr>
        <p:spPr>
          <a:xfrm>
            <a:off x="9387840" y="621694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841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8600431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softmax(x):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x.ndim == 2: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x.T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 - np.max(x,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np.exp(x) / np.sum(np.exp(x),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y.T 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x = x - np.max(x)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오버플로 대책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return np.exp(x) / np.sum(np.exp(x))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cross_entropy_error(y,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y.ndim == 1: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t.reshape(1, t.size)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y.reshape(1, y.size)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훈련 데이터가 원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핫 벡터라면 정답 레이블의 인덱스로 반환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if t.size == y.size: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t.argmax(axis=1)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batch_size = y.shape[0]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return -np.sum(np.log(y[np.arange(batch_size), t] + 1e-7)) / batch_size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95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6356227" cy="42780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SoftmaxWithLoss: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None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softmax(x)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print(self.y)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cross_entropy_error(self.y, self.t)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self.loss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dout=1):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batch_size = self.t.shape[0]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(self.y - self.t) / batch_size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608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5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1F0D-5759-4198-9CB1-5626E6DB2F96}"/>
              </a:ext>
            </a:extLst>
          </p:cNvPr>
          <p:cNvSpPr txBox="1"/>
          <p:nvPr/>
        </p:nvSpPr>
        <p:spPr>
          <a:xfrm>
            <a:off x="1054608" y="1414272"/>
            <a:ext cx="31021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산출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1~3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반복한다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02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420995" y="2569554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E399481-0830-4D38-93EA-6F1968CFC7BA}"/>
              </a:ext>
            </a:extLst>
          </p:cNvPr>
          <p:cNvSpPr/>
          <p:nvPr/>
        </p:nvSpPr>
        <p:spPr>
          <a:xfrm>
            <a:off x="3686558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3ACC020F-43D6-41AE-BDCB-C5D69B0F0E74}"/>
              </a:ext>
            </a:extLst>
          </p:cNvPr>
          <p:cNvSpPr/>
          <p:nvPr/>
        </p:nvSpPr>
        <p:spPr>
          <a:xfrm>
            <a:off x="3789760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613A495-4E9F-4E65-94EA-8D4E340D610F}"/>
              </a:ext>
            </a:extLst>
          </p:cNvPr>
          <p:cNvSpPr/>
          <p:nvPr/>
        </p:nvSpPr>
        <p:spPr>
          <a:xfrm>
            <a:off x="389296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51B18C7-DE51-4734-B1FD-7BE55BA36FCB}"/>
              </a:ext>
            </a:extLst>
          </p:cNvPr>
          <p:cNvSpPr/>
          <p:nvPr/>
        </p:nvSpPr>
        <p:spPr>
          <a:xfrm>
            <a:off x="3996165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2D8B489E-1045-4868-95DD-14E34843ED44}"/>
              </a:ext>
            </a:extLst>
          </p:cNvPr>
          <p:cNvSpPr/>
          <p:nvPr/>
        </p:nvSpPr>
        <p:spPr>
          <a:xfrm>
            <a:off x="409936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6104B2E0-B726-47A7-BDCD-E8F517A1B1E8}"/>
              </a:ext>
            </a:extLst>
          </p:cNvPr>
          <p:cNvSpPr/>
          <p:nvPr/>
        </p:nvSpPr>
        <p:spPr>
          <a:xfrm>
            <a:off x="420256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D273240-2303-4981-B118-04B0D5DA6086}"/>
              </a:ext>
            </a:extLst>
          </p:cNvPr>
          <p:cNvSpPr/>
          <p:nvPr/>
        </p:nvSpPr>
        <p:spPr>
          <a:xfrm>
            <a:off x="430577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DC8182BF-50F0-4F40-B272-BB6985092CEB}"/>
              </a:ext>
            </a:extLst>
          </p:cNvPr>
          <p:cNvSpPr/>
          <p:nvPr/>
        </p:nvSpPr>
        <p:spPr>
          <a:xfrm>
            <a:off x="4408974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DABCCB34-2A64-4435-83C3-554738EC265E}"/>
              </a:ext>
            </a:extLst>
          </p:cNvPr>
          <p:cNvSpPr/>
          <p:nvPr/>
        </p:nvSpPr>
        <p:spPr>
          <a:xfrm>
            <a:off x="451217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73EC5DD3-4E7D-4CBC-AFED-40111A6E28AB}"/>
              </a:ext>
            </a:extLst>
          </p:cNvPr>
          <p:cNvSpPr/>
          <p:nvPr/>
        </p:nvSpPr>
        <p:spPr>
          <a:xfrm>
            <a:off x="461537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E948BBA6-09D6-4B83-90D1-F28E145D0EE4}"/>
              </a:ext>
            </a:extLst>
          </p:cNvPr>
          <p:cNvSpPr/>
          <p:nvPr/>
        </p:nvSpPr>
        <p:spPr>
          <a:xfrm>
            <a:off x="3686558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B7072885-E74D-44A2-82F8-5256FF13EAB7}"/>
              </a:ext>
            </a:extLst>
          </p:cNvPr>
          <p:cNvSpPr/>
          <p:nvPr/>
        </p:nvSpPr>
        <p:spPr>
          <a:xfrm>
            <a:off x="3789760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8E451BFB-F8A7-4089-85E2-A35E8B968509}"/>
              </a:ext>
            </a:extLst>
          </p:cNvPr>
          <p:cNvSpPr/>
          <p:nvPr/>
        </p:nvSpPr>
        <p:spPr>
          <a:xfrm>
            <a:off x="389296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52EDFEE4-E407-45DA-AC93-CC697AD74F33}"/>
              </a:ext>
            </a:extLst>
          </p:cNvPr>
          <p:cNvSpPr/>
          <p:nvPr/>
        </p:nvSpPr>
        <p:spPr>
          <a:xfrm>
            <a:off x="3996165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251FA5CF-AD86-467A-AE2F-C7621303B6A7}"/>
              </a:ext>
            </a:extLst>
          </p:cNvPr>
          <p:cNvSpPr/>
          <p:nvPr/>
        </p:nvSpPr>
        <p:spPr>
          <a:xfrm>
            <a:off x="409936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07276189-E826-48F6-8ED8-ACE9615AF70E}"/>
              </a:ext>
            </a:extLst>
          </p:cNvPr>
          <p:cNvSpPr/>
          <p:nvPr/>
        </p:nvSpPr>
        <p:spPr>
          <a:xfrm>
            <a:off x="420256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B857BD87-9BFA-4562-8F39-012110149998}"/>
              </a:ext>
            </a:extLst>
          </p:cNvPr>
          <p:cNvSpPr/>
          <p:nvPr/>
        </p:nvSpPr>
        <p:spPr>
          <a:xfrm>
            <a:off x="430577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12242AB0-D56C-426C-B9CF-14DCF5C6FDCD}"/>
              </a:ext>
            </a:extLst>
          </p:cNvPr>
          <p:cNvSpPr/>
          <p:nvPr/>
        </p:nvSpPr>
        <p:spPr>
          <a:xfrm>
            <a:off x="4408974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E21CAB4-3D23-463F-BC00-D41D9AE19E67}"/>
              </a:ext>
            </a:extLst>
          </p:cNvPr>
          <p:cNvSpPr/>
          <p:nvPr/>
        </p:nvSpPr>
        <p:spPr>
          <a:xfrm>
            <a:off x="451217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EF7E98B-73AE-4ED8-A9FE-B00CA0052F50}"/>
              </a:ext>
            </a:extLst>
          </p:cNvPr>
          <p:cNvSpPr/>
          <p:nvPr/>
        </p:nvSpPr>
        <p:spPr>
          <a:xfrm>
            <a:off x="461537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6EC497C-0752-4924-8A77-6B4C579BDCB7}"/>
              </a:ext>
            </a:extLst>
          </p:cNvPr>
          <p:cNvSpPr/>
          <p:nvPr/>
        </p:nvSpPr>
        <p:spPr>
          <a:xfrm>
            <a:off x="3686558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8AD98DA2-7362-4082-B8DF-E661C460DAB8}"/>
              </a:ext>
            </a:extLst>
          </p:cNvPr>
          <p:cNvSpPr/>
          <p:nvPr/>
        </p:nvSpPr>
        <p:spPr>
          <a:xfrm>
            <a:off x="3789760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0A394A24-9C93-44E8-88F4-54CE6E9319CE}"/>
              </a:ext>
            </a:extLst>
          </p:cNvPr>
          <p:cNvSpPr/>
          <p:nvPr/>
        </p:nvSpPr>
        <p:spPr>
          <a:xfrm>
            <a:off x="389296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6420887F-D2C2-4CD8-B171-64161F0AF03C}"/>
              </a:ext>
            </a:extLst>
          </p:cNvPr>
          <p:cNvSpPr/>
          <p:nvPr/>
        </p:nvSpPr>
        <p:spPr>
          <a:xfrm>
            <a:off x="3996165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E0D8A53C-FBE0-4C54-8637-69A2A7F44DE5}"/>
              </a:ext>
            </a:extLst>
          </p:cNvPr>
          <p:cNvSpPr/>
          <p:nvPr/>
        </p:nvSpPr>
        <p:spPr>
          <a:xfrm>
            <a:off x="409936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0EE421D-50D2-4357-BB23-5C77054C8756}"/>
              </a:ext>
            </a:extLst>
          </p:cNvPr>
          <p:cNvSpPr/>
          <p:nvPr/>
        </p:nvSpPr>
        <p:spPr>
          <a:xfrm>
            <a:off x="420256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F826840-7B85-4F8B-B378-F7172485E0B7}"/>
              </a:ext>
            </a:extLst>
          </p:cNvPr>
          <p:cNvSpPr/>
          <p:nvPr/>
        </p:nvSpPr>
        <p:spPr>
          <a:xfrm>
            <a:off x="430577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85679F4-9224-478B-B004-E313ED007A68}"/>
              </a:ext>
            </a:extLst>
          </p:cNvPr>
          <p:cNvSpPr/>
          <p:nvPr/>
        </p:nvSpPr>
        <p:spPr>
          <a:xfrm>
            <a:off x="4408974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BCB7553-76C8-4B99-9A38-CEB537DDA685}"/>
              </a:ext>
            </a:extLst>
          </p:cNvPr>
          <p:cNvSpPr/>
          <p:nvPr/>
        </p:nvSpPr>
        <p:spPr>
          <a:xfrm>
            <a:off x="451217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581F426-79C2-4A80-88C2-1F23D956C0D4}"/>
              </a:ext>
            </a:extLst>
          </p:cNvPr>
          <p:cNvSpPr/>
          <p:nvPr/>
        </p:nvSpPr>
        <p:spPr>
          <a:xfrm>
            <a:off x="461537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48525AA5-8EE6-42AE-B529-26C7D4648E40}"/>
              </a:ext>
            </a:extLst>
          </p:cNvPr>
          <p:cNvSpPr/>
          <p:nvPr/>
        </p:nvSpPr>
        <p:spPr>
          <a:xfrm>
            <a:off x="3686558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B75C6421-8F04-4F72-9685-F78809F98169}"/>
              </a:ext>
            </a:extLst>
          </p:cNvPr>
          <p:cNvSpPr/>
          <p:nvPr/>
        </p:nvSpPr>
        <p:spPr>
          <a:xfrm>
            <a:off x="3789760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130B55D-0683-4430-BB02-A85F11B983D9}"/>
              </a:ext>
            </a:extLst>
          </p:cNvPr>
          <p:cNvSpPr/>
          <p:nvPr/>
        </p:nvSpPr>
        <p:spPr>
          <a:xfrm>
            <a:off x="389296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FD862ED-43CF-420A-80FC-B958282C3DDB}"/>
              </a:ext>
            </a:extLst>
          </p:cNvPr>
          <p:cNvSpPr/>
          <p:nvPr/>
        </p:nvSpPr>
        <p:spPr>
          <a:xfrm>
            <a:off x="3996165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4CBFA9C3-9639-4617-A831-747CEAE4DC10}"/>
              </a:ext>
            </a:extLst>
          </p:cNvPr>
          <p:cNvSpPr/>
          <p:nvPr/>
        </p:nvSpPr>
        <p:spPr>
          <a:xfrm>
            <a:off x="409936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80C9C7D-404E-4493-8007-00532230C312}"/>
              </a:ext>
            </a:extLst>
          </p:cNvPr>
          <p:cNvSpPr/>
          <p:nvPr/>
        </p:nvSpPr>
        <p:spPr>
          <a:xfrm>
            <a:off x="420256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798F72EF-015B-443B-8999-F27025A1C378}"/>
              </a:ext>
            </a:extLst>
          </p:cNvPr>
          <p:cNvSpPr/>
          <p:nvPr/>
        </p:nvSpPr>
        <p:spPr>
          <a:xfrm>
            <a:off x="430577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A7410315-5008-4620-B02E-D1F2C2BE842B}"/>
              </a:ext>
            </a:extLst>
          </p:cNvPr>
          <p:cNvSpPr/>
          <p:nvPr/>
        </p:nvSpPr>
        <p:spPr>
          <a:xfrm>
            <a:off x="4408974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9B07449C-F3B7-4041-8D66-93136432D0EF}"/>
              </a:ext>
            </a:extLst>
          </p:cNvPr>
          <p:cNvSpPr/>
          <p:nvPr/>
        </p:nvSpPr>
        <p:spPr>
          <a:xfrm>
            <a:off x="451217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B8DD34F-BE89-4F1F-B588-3F403089F6BB}"/>
              </a:ext>
            </a:extLst>
          </p:cNvPr>
          <p:cNvSpPr/>
          <p:nvPr/>
        </p:nvSpPr>
        <p:spPr>
          <a:xfrm>
            <a:off x="461537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FEAF952-B414-43BD-8E2B-8FDD45C5F765}"/>
              </a:ext>
            </a:extLst>
          </p:cNvPr>
          <p:cNvSpPr/>
          <p:nvPr/>
        </p:nvSpPr>
        <p:spPr>
          <a:xfrm>
            <a:off x="3686558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B5719D8C-42BD-446F-9D62-668CA37DED65}"/>
              </a:ext>
            </a:extLst>
          </p:cNvPr>
          <p:cNvSpPr/>
          <p:nvPr/>
        </p:nvSpPr>
        <p:spPr>
          <a:xfrm>
            <a:off x="3789760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17A6089-4D40-4465-94DC-9004E991D24E}"/>
              </a:ext>
            </a:extLst>
          </p:cNvPr>
          <p:cNvSpPr/>
          <p:nvPr/>
        </p:nvSpPr>
        <p:spPr>
          <a:xfrm>
            <a:off x="389296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03F34049-7FCA-4E6F-A400-BC7B13B3BDCC}"/>
              </a:ext>
            </a:extLst>
          </p:cNvPr>
          <p:cNvSpPr/>
          <p:nvPr/>
        </p:nvSpPr>
        <p:spPr>
          <a:xfrm>
            <a:off x="3996165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6C7802C0-87D1-44AB-97B8-EBBDC5D44129}"/>
              </a:ext>
            </a:extLst>
          </p:cNvPr>
          <p:cNvSpPr/>
          <p:nvPr/>
        </p:nvSpPr>
        <p:spPr>
          <a:xfrm>
            <a:off x="409936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98CF12D9-CB69-4A57-811A-B674D2EABD16}"/>
              </a:ext>
            </a:extLst>
          </p:cNvPr>
          <p:cNvSpPr/>
          <p:nvPr/>
        </p:nvSpPr>
        <p:spPr>
          <a:xfrm>
            <a:off x="420256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4AE3A9E4-3357-40A4-B674-C0EAD4AEF34B}"/>
              </a:ext>
            </a:extLst>
          </p:cNvPr>
          <p:cNvSpPr/>
          <p:nvPr/>
        </p:nvSpPr>
        <p:spPr>
          <a:xfrm>
            <a:off x="430577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EFADE79-CD8E-4255-A172-F373D55D28C9}"/>
              </a:ext>
            </a:extLst>
          </p:cNvPr>
          <p:cNvSpPr/>
          <p:nvPr/>
        </p:nvSpPr>
        <p:spPr>
          <a:xfrm>
            <a:off x="4408974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2E37573A-3499-4479-AE7A-BD6077B96B2C}"/>
              </a:ext>
            </a:extLst>
          </p:cNvPr>
          <p:cNvSpPr/>
          <p:nvPr/>
        </p:nvSpPr>
        <p:spPr>
          <a:xfrm>
            <a:off x="451217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02FBFC48-2414-4EE4-BB62-95B951009263}"/>
              </a:ext>
            </a:extLst>
          </p:cNvPr>
          <p:cNvSpPr/>
          <p:nvPr/>
        </p:nvSpPr>
        <p:spPr>
          <a:xfrm>
            <a:off x="461537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2620ABFC-FEFD-49A8-97B7-3D34BAD971A2}"/>
              </a:ext>
            </a:extLst>
          </p:cNvPr>
          <p:cNvGrpSpPr/>
          <p:nvPr/>
        </p:nvGrpSpPr>
        <p:grpSpPr>
          <a:xfrm>
            <a:off x="3583355" y="5242010"/>
            <a:ext cx="103202" cy="619214"/>
            <a:chOff x="3583355" y="5242010"/>
            <a:chExt cx="103202" cy="619214"/>
          </a:xfrm>
        </p:grpSpPr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4FF403BA-AE63-489F-AD4E-0275ED6A6AB0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55DFC671-15CE-4C95-A484-9F6C86574B00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A73DCDFB-9B61-4C23-9F92-76068E461C98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2CCB63CB-3948-4060-A897-B848FC95F7EE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4E045A48-65CE-4838-A0A7-D51B7CBA4EA4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014FCBE9-0DE5-49AF-8C64-DB04705793F2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B02E570D-5FAE-4381-903F-D37C3B7C1DD6}"/>
              </a:ext>
            </a:extLst>
          </p:cNvPr>
          <p:cNvSpPr/>
          <p:nvPr/>
        </p:nvSpPr>
        <p:spPr>
          <a:xfrm>
            <a:off x="3686558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3D5B13D7-CC76-46CD-A6CC-BD14AB5179B6}"/>
              </a:ext>
            </a:extLst>
          </p:cNvPr>
          <p:cNvSpPr/>
          <p:nvPr/>
        </p:nvSpPr>
        <p:spPr>
          <a:xfrm>
            <a:off x="3789760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C119F12-F101-4DFC-948D-850E034A150E}"/>
              </a:ext>
            </a:extLst>
          </p:cNvPr>
          <p:cNvSpPr/>
          <p:nvPr/>
        </p:nvSpPr>
        <p:spPr>
          <a:xfrm>
            <a:off x="389296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59824A-2FF4-4EEA-9818-3973E3816AF3}"/>
              </a:ext>
            </a:extLst>
          </p:cNvPr>
          <p:cNvSpPr/>
          <p:nvPr/>
        </p:nvSpPr>
        <p:spPr>
          <a:xfrm>
            <a:off x="3996165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A8818B3D-3A1C-4A01-8A3F-F232C7036DFD}"/>
              </a:ext>
            </a:extLst>
          </p:cNvPr>
          <p:cNvSpPr/>
          <p:nvPr/>
        </p:nvSpPr>
        <p:spPr>
          <a:xfrm>
            <a:off x="409936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301FB5EC-2C1C-4FD1-94B2-BD8AAE3F4A88}"/>
              </a:ext>
            </a:extLst>
          </p:cNvPr>
          <p:cNvSpPr/>
          <p:nvPr/>
        </p:nvSpPr>
        <p:spPr>
          <a:xfrm>
            <a:off x="420256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D608763E-FCBD-41BE-8F95-1F5EB8273BCA}"/>
              </a:ext>
            </a:extLst>
          </p:cNvPr>
          <p:cNvSpPr/>
          <p:nvPr/>
        </p:nvSpPr>
        <p:spPr>
          <a:xfrm>
            <a:off x="430577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2EB31AE6-E066-437C-93B7-B80DE8856669}"/>
              </a:ext>
            </a:extLst>
          </p:cNvPr>
          <p:cNvSpPr/>
          <p:nvPr/>
        </p:nvSpPr>
        <p:spPr>
          <a:xfrm>
            <a:off x="4408974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EABE0ACD-C5A8-4DB7-BC5D-4EF4CDE05586}"/>
              </a:ext>
            </a:extLst>
          </p:cNvPr>
          <p:cNvSpPr/>
          <p:nvPr/>
        </p:nvSpPr>
        <p:spPr>
          <a:xfrm>
            <a:off x="451217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AA8AFF4D-E164-45CC-962A-6CC5AF5E431C}"/>
              </a:ext>
            </a:extLst>
          </p:cNvPr>
          <p:cNvSpPr/>
          <p:nvPr/>
        </p:nvSpPr>
        <p:spPr>
          <a:xfrm>
            <a:off x="461537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CF92679-FF79-4D3F-AB3F-B0FAC22EE1D0}"/>
              </a:ext>
            </a:extLst>
          </p:cNvPr>
          <p:cNvSpPr/>
          <p:nvPr/>
        </p:nvSpPr>
        <p:spPr>
          <a:xfrm>
            <a:off x="8013700" y="2448558"/>
            <a:ext cx="317208" cy="388583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A5757C79-3BD4-43C7-BFBB-BE8E12B41EDA}"/>
              </a:ext>
            </a:extLst>
          </p:cNvPr>
          <p:cNvSpPr txBox="1"/>
          <p:nvPr/>
        </p:nvSpPr>
        <p:spPr>
          <a:xfrm>
            <a:off x="7783791" y="2115254"/>
            <a:ext cx="1595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정방향연산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forword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71D5ED-0A6B-4C60-939D-396586DA4CA5}"/>
              </a:ext>
            </a:extLst>
          </p:cNvPr>
          <p:cNvGrpSpPr/>
          <p:nvPr/>
        </p:nvGrpSpPr>
        <p:grpSpPr>
          <a:xfrm>
            <a:off x="3583355" y="5242010"/>
            <a:ext cx="1135226" cy="619214"/>
            <a:chOff x="3583355" y="5242010"/>
            <a:chExt cx="1135226" cy="619214"/>
          </a:xfrm>
        </p:grpSpPr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AE399481-0830-4D38-93EA-6F1968CFC7BA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3ACC020F-43D6-41AE-BDCB-C5D69B0F0E74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B613A495-4E9F-4E65-94EA-8D4E340D610F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F51B18C7-DE51-4734-B1FD-7BE55BA36FCB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D8B489E-1045-4868-95DD-14E34843ED44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6104B2E0-B726-47A7-BDCD-E8F517A1B1E8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0D273240-2303-4981-B118-04B0D5DA6086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DC8182BF-50F0-4F40-B272-BB6985092CEB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DABCCB34-2A64-4435-83C3-554738EC265E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73EC5DD3-4E7D-4CBC-AFED-40111A6E28AB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E948BBA6-09D6-4B83-90D1-F28E145D0EE4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B7072885-E74D-44A2-82F8-5256FF13EAB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8E451BFB-F8A7-4089-85E2-A35E8B968509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2EDFEE4-E407-45DA-AC93-CC697AD74F33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251FA5CF-AD86-467A-AE2F-C7621303B6A7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07276189-E826-48F6-8ED8-ACE9615AF70E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B857BD87-9BFA-4562-8F39-012110149998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12242AB0-D56C-426C-B9CF-14DCF5C6FDCD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9E21CAB4-3D23-463F-BC00-D41D9AE19E67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FEF7E98B-73AE-4ED8-A9FE-B00CA0052F50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16EC497C-0752-4924-8A77-6B4C579BDCB7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8AD98DA2-7362-4082-B8DF-E661C460DAB8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0A394A24-9C93-44E8-88F4-54CE6E9319CE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6420887F-D2C2-4CD8-B171-64161F0AF03C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E0D8A53C-FBE0-4C54-8637-69A2A7F44DE5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70EE421D-50D2-4357-BB23-5C77054C875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DF826840-7B85-4F8B-B378-F7172485E0B7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A85679F4-9224-478B-B004-E313ED007A68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BCB7553-76C8-4B99-9A38-CEB537DDA685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E581F426-79C2-4A80-88C2-1F23D956C0D4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48525AA5-8EE6-42AE-B529-26C7D4648E40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B75C6421-8F04-4F72-9685-F78809F98169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1130B55D-0683-4430-BB02-A85F11B983D9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5FD862ED-43CF-420A-80FC-B958282C3DDB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4CBFA9C3-9639-4617-A831-747CEAE4DC10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C80C9C7D-404E-4493-8007-00532230C312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798F72EF-015B-443B-8999-F27025A1C378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A7410315-5008-4620-B02E-D1F2C2BE842B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9B07449C-F3B7-4041-8D66-93136432D0EF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3B8DD34F-BE89-4F1F-B588-3F403089F6BB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2FEAF952-B414-43BD-8E2B-8FDD45C5F765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B5719D8C-42BD-446F-9D62-668CA37DED65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417A6089-4D40-4465-94DC-9004E991D24E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03F34049-7FCA-4E6F-A400-BC7B13B3BDCC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6C7802C0-87D1-44AB-97B8-EBBDC5D44129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98CF12D9-CB69-4A57-811A-B674D2EABD16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4AE3A9E4-3357-40A4-B674-C0EAD4AEF34B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3EFADE79-CD8E-4255-A172-F373D55D28C9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2E37573A-3499-4479-AE7A-BD6077B96B2C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02FBFC48-2414-4EE4-BB62-95B951009263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2620ABFC-FEFD-49A8-97B7-3D34BAD971A2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4FF403BA-AE63-489F-AD4E-0275ED6A6AB0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7" name="직사각형 706">
                <a:extLst>
                  <a:ext uri="{FF2B5EF4-FFF2-40B4-BE49-F238E27FC236}">
                    <a16:creationId xmlns:a16="http://schemas.microsoft.com/office/drawing/2014/main" id="{55DFC671-15CE-4C95-A484-9F6C86574B00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A73DCDFB-9B61-4C23-9F92-76068E461C98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2CCB63CB-3948-4060-A897-B848FC95F7EE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0" name="직사각형 739">
                <a:extLst>
                  <a:ext uri="{FF2B5EF4-FFF2-40B4-BE49-F238E27FC236}">
                    <a16:creationId xmlns:a16="http://schemas.microsoft.com/office/drawing/2014/main" id="{4E045A48-65CE-4838-A0A7-D51B7CBA4EA4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1" name="직사각형 750">
                <a:extLst>
                  <a:ext uri="{FF2B5EF4-FFF2-40B4-BE49-F238E27FC236}">
                    <a16:creationId xmlns:a16="http://schemas.microsoft.com/office/drawing/2014/main" id="{014FCBE9-0DE5-49AF-8C64-DB04705793F2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B02E570D-5FAE-4381-903F-D37C3B7C1DD6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3D5B13D7-CC76-46CD-A6CC-BD14AB5179B6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2C119F12-F101-4DFC-948D-850E034A150E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C559824A-2FF4-4EEA-9818-3973E3816AF3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A8818B3D-3A1C-4A01-8A3F-F232C7036DFD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301FB5EC-2C1C-4FD1-94B2-BD8AAE3F4A88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D608763E-FCBD-41BE-8F95-1F5EB8273BCA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2EB31AE6-E066-437C-93B7-B80DE8856669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ABE0ACD-C5A8-4DB7-BC5D-4EF4CDE05586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AA8AFF4D-E164-45CC-962A-6CC5AF5E431C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DD7D8DAC-795D-418F-882A-7730293ECB36}"/>
              </a:ext>
            </a:extLst>
          </p:cNvPr>
          <p:cNvGrpSpPr/>
          <p:nvPr/>
        </p:nvGrpSpPr>
        <p:grpSpPr>
          <a:xfrm>
            <a:off x="8408917" y="5797555"/>
            <a:ext cx="1135226" cy="619214"/>
            <a:chOff x="3583355" y="5242010"/>
            <a:chExt cx="1135226" cy="619214"/>
          </a:xfrm>
        </p:grpSpPr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B974326F-CB7E-4FA2-A55C-EC2FE69B6F4F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44326570-4C66-4E8C-85D4-B9FC58CB5BD8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E9B36A0D-7E45-4998-8506-1C185B512C5C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D1F1D1ED-129C-41D2-9391-8A5BB80A4972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B4AA05EA-4BE7-4D4E-86C2-D2F7854C5322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833B297C-0245-436B-AB3F-D29F930E0679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B6FFC4FC-2A3C-433D-A007-657408ABE3E3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2206C2AD-9611-487D-81D5-65309B1F49A2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7C7E78F1-7DC4-4997-9112-8608872E56FA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09C3E50B-97EE-418A-9F1C-35C71632273D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6E00B613-22CE-4244-B63C-5E1B5E09C52C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8654056E-15DB-4796-8739-01504BBF4C8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34D17E49-D166-428A-869A-982F7F3C58D2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C436E256-82F8-4CF8-B7F1-91B99FEBD5D7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45DCCD89-B40D-43AF-BB6E-7C70E38F6589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7ECCE2E1-4E9D-4E64-B0F5-767FE95D99B6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5A56822-828B-4B48-A7CB-692EEF129867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2968D367-CBDD-4F1F-9D49-4DD3650A30D0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484F59F3-5AB1-4E86-A5E9-856A290799D9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BD02D9AF-D154-4D69-AC95-5B56F4F39B59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5B46FFFA-F36A-456E-A1CA-E62CE10B46DA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BDA71000-7725-4582-9D02-D94419FD930A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326657FA-1B5E-418B-B159-FE2693402959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6BDA66E6-5595-4E6E-B288-BC8110C4FA40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AEE57AE-B24B-4118-BFE9-76837B80AF33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301680F5-5797-4BFD-BD1C-2C4CF7A642E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78B61A05-4408-4323-807D-725AAB0BD990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D02C679-FB49-4078-A1CE-9D23D40C7EAA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D0392365-383F-4120-B91D-C96FFBF3423D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E880330E-539B-40A9-BED4-43C8ACA8DABE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C1D9EA50-0F24-453C-9228-D7758152C238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692ACCD1-039D-4EF3-A12C-74445848272A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E217276-532F-46F2-8B6F-70EF6307E45E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A7178363-52EB-462F-B45C-760C970DC7E2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FA942FC5-2C0B-4A54-8D9F-887037D66E6F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1A9A9F79-45AC-4273-9ABC-192B8CF044CC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7C740FC4-12DB-42B4-A0D7-7F4ACAA62310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B3D27908-9074-47B7-AAD9-F9D1B26CE66E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F534FBDA-6B38-4B3B-A8AA-5E894D136AD3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E02BE58-D746-4AEF-9668-F9E27EE443FF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C60DF4DD-3A96-4C33-945F-4D5D52A3320F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63160C72-A23B-4D66-A944-BC157561F2D4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E8A1E6F-642F-4BA3-82E6-CF2CE3CF05B7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8C522976-C6D5-4101-B773-964059D46201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25C26DC3-2938-46B0-A824-C5ABF75AB241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D2F42129-1C90-4130-B3DA-F9491C7B638D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CB82FFCF-5767-4BBA-9541-0BA891DA1620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EED6431D-5F95-4716-AF34-701F15429980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E57614A9-E2C4-44B1-9847-D84AAD9AF64B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101B8BC6-7C11-45B7-A5F2-53376B69952B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83" name="그룹 782">
              <a:extLst>
                <a:ext uri="{FF2B5EF4-FFF2-40B4-BE49-F238E27FC236}">
                  <a16:creationId xmlns:a16="http://schemas.microsoft.com/office/drawing/2014/main" id="{493AA2E2-B31C-4736-AD76-8D10566189E1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794" name="직사각형 793">
                <a:extLst>
                  <a:ext uri="{FF2B5EF4-FFF2-40B4-BE49-F238E27FC236}">
                    <a16:creationId xmlns:a16="http://schemas.microsoft.com/office/drawing/2014/main" id="{3A4D7DBD-0153-43CF-A69B-1F63EA1EFE9F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B5C6D4A4-3A16-4497-A3AC-05DF9353729F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6" name="직사각형 795">
                <a:extLst>
                  <a:ext uri="{FF2B5EF4-FFF2-40B4-BE49-F238E27FC236}">
                    <a16:creationId xmlns:a16="http://schemas.microsoft.com/office/drawing/2014/main" id="{0B57812A-690D-4470-8CBD-76677F0DAF51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7" name="직사각형 796">
                <a:extLst>
                  <a:ext uri="{FF2B5EF4-FFF2-40B4-BE49-F238E27FC236}">
                    <a16:creationId xmlns:a16="http://schemas.microsoft.com/office/drawing/2014/main" id="{80278E52-E136-4A75-B6F1-B828C14012F2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8" name="직사각형 797">
                <a:extLst>
                  <a:ext uri="{FF2B5EF4-FFF2-40B4-BE49-F238E27FC236}">
                    <a16:creationId xmlns:a16="http://schemas.microsoft.com/office/drawing/2014/main" id="{C7ECB462-2B9E-40BC-B079-520D7C9D8677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1C9E0B50-D5C8-4E63-B6D2-34BE4CAB0585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D2D68810-C879-4B59-ADC2-E17D994E362F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A4482397-1D73-46D5-A4BB-D18970EB7FC9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A6D80EEE-32FA-49E3-8B9B-45C2987F5CD7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3BDF9766-E6CA-437D-B503-C9964A9D8B71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08E9C9BD-71A2-4EA4-9598-B50F384B084E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E15C285F-C479-4C4D-B9AB-43AC80514D4D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D8903727-8020-4F40-8D4F-6599D6CFEBF0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586833CE-B0A1-4786-81D4-0890B91CEF1F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FF1B7659-A589-416F-B12A-2CD48092B0C5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C9753000-AF2E-4982-88C3-C6F51ADFCD6E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122C364E-9824-4FA8-B9FA-21BB10EC5FE5}"/>
              </a:ext>
            </a:extLst>
          </p:cNvPr>
          <p:cNvSpPr txBox="1"/>
          <p:nvPr/>
        </p:nvSpPr>
        <p:spPr>
          <a:xfrm>
            <a:off x="8367178" y="375621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A7C1FA2-1E2B-4F34-9173-AEAC6032F298}"/>
              </a:ext>
            </a:extLst>
          </p:cNvPr>
          <p:cNvSpPr txBox="1"/>
          <p:nvPr/>
        </p:nvSpPr>
        <p:spPr>
          <a:xfrm>
            <a:off x="9210266" y="374764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1278776C-B6F7-4554-8B0D-6F1CA6084CFD}"/>
              </a:ext>
            </a:extLst>
          </p:cNvPr>
          <p:cNvSpPr txBox="1"/>
          <p:nvPr/>
        </p:nvSpPr>
        <p:spPr>
          <a:xfrm>
            <a:off x="8194104" y="5118705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self.dw=np.dot(self.X.T, 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DFF7027B-8A5A-4F43-BB32-880AB8234FCF}"/>
              </a:ext>
            </a:extLst>
          </p:cNvPr>
          <p:cNvSpPr txBox="1"/>
          <p:nvPr/>
        </p:nvSpPr>
        <p:spPr>
          <a:xfrm>
            <a:off x="9879549" y="531524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B79E77CA-7DF0-4B57-9D03-478E9CC5F3D4}"/>
              </a:ext>
            </a:extLst>
          </p:cNvPr>
          <p:cNvSpPr txBox="1"/>
          <p:nvPr/>
        </p:nvSpPr>
        <p:spPr>
          <a:xfrm>
            <a:off x="9182935" y="530015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64478292-2001-4D87-BE67-C69C03EFF14E}"/>
              </a:ext>
            </a:extLst>
          </p:cNvPr>
          <p:cNvSpPr txBox="1"/>
          <p:nvPr/>
        </p:nvSpPr>
        <p:spPr>
          <a:xfrm>
            <a:off x="8182759" y="53155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C64B49F5-B23B-4179-A9EE-62F961A363B3}"/>
              </a:ext>
            </a:extLst>
          </p:cNvPr>
          <p:cNvSpPr txBox="1"/>
          <p:nvPr/>
        </p:nvSpPr>
        <p:spPr>
          <a:xfrm>
            <a:off x="8183464" y="4611438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20E5D014-B031-4944-8703-42FAB0EB8EE8}"/>
              </a:ext>
            </a:extLst>
          </p:cNvPr>
          <p:cNvSpPr txBox="1"/>
          <p:nvPr/>
        </p:nvSpPr>
        <p:spPr>
          <a:xfrm>
            <a:off x="9868909" y="480797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C1EF83CB-666A-45DA-99C4-CA156EA94E06}"/>
              </a:ext>
            </a:extLst>
          </p:cNvPr>
          <p:cNvSpPr txBox="1"/>
          <p:nvPr/>
        </p:nvSpPr>
        <p:spPr>
          <a:xfrm>
            <a:off x="9215487" y="4815258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54DCF67-11F9-4AF4-9CE0-B4DE76012E2B}"/>
              </a:ext>
            </a:extLst>
          </p:cNvPr>
          <p:cNvSpPr txBox="1"/>
          <p:nvPr/>
        </p:nvSpPr>
        <p:spPr>
          <a:xfrm>
            <a:off x="8172119" y="4808280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10" name="그룹 809">
            <a:extLst>
              <a:ext uri="{FF2B5EF4-FFF2-40B4-BE49-F238E27FC236}">
                <a16:creationId xmlns:a16="http://schemas.microsoft.com/office/drawing/2014/main" id="{1F857088-08E4-4E49-BA0C-BB505C077A21}"/>
              </a:ext>
            </a:extLst>
          </p:cNvPr>
          <p:cNvGrpSpPr/>
          <p:nvPr/>
        </p:nvGrpSpPr>
        <p:grpSpPr>
          <a:xfrm>
            <a:off x="8480550" y="3983660"/>
            <a:ext cx="1135226" cy="309607"/>
            <a:chOff x="6338470" y="3931722"/>
            <a:chExt cx="1135226" cy="309607"/>
          </a:xfrm>
        </p:grpSpPr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069FD313-9EEE-47B8-A9D4-C35C456E2002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070CE7EE-B37A-40A8-BB43-73D457D4E747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661D5280-7A65-4DF0-BFC8-9DB8DEC81708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6ACFCBA7-C452-4CE1-A454-B8D9FB62838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5" name="직사각형 814">
              <a:extLst>
                <a:ext uri="{FF2B5EF4-FFF2-40B4-BE49-F238E27FC236}">
                  <a16:creationId xmlns:a16="http://schemas.microsoft.com/office/drawing/2014/main" id="{40FF5D8C-4BB4-4583-A397-1C0FFEEA5A2D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6" name="직사각형 815">
              <a:extLst>
                <a:ext uri="{FF2B5EF4-FFF2-40B4-BE49-F238E27FC236}">
                  <a16:creationId xmlns:a16="http://schemas.microsoft.com/office/drawing/2014/main" id="{AF737D8A-2FB1-4ABB-8C51-70EFE4259F77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7" name="직사각형 816">
              <a:extLst>
                <a:ext uri="{FF2B5EF4-FFF2-40B4-BE49-F238E27FC236}">
                  <a16:creationId xmlns:a16="http://schemas.microsoft.com/office/drawing/2014/main" id="{DF9FEEDE-05EB-4771-9664-99AFEA6A0D99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8" name="직사각형 817">
              <a:extLst>
                <a:ext uri="{FF2B5EF4-FFF2-40B4-BE49-F238E27FC236}">
                  <a16:creationId xmlns:a16="http://schemas.microsoft.com/office/drawing/2014/main" id="{AF04DB0A-8B82-4304-9CAB-5A06FF6FB1E3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9" name="직사각형 818">
              <a:extLst>
                <a:ext uri="{FF2B5EF4-FFF2-40B4-BE49-F238E27FC236}">
                  <a16:creationId xmlns:a16="http://schemas.microsoft.com/office/drawing/2014/main" id="{E2C08094-9775-4079-A382-BEDE9322E859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0" name="직사각형 819">
              <a:extLst>
                <a:ext uri="{FF2B5EF4-FFF2-40B4-BE49-F238E27FC236}">
                  <a16:creationId xmlns:a16="http://schemas.microsoft.com/office/drawing/2014/main" id="{B7EF464B-315F-4AA9-89C8-CC7A04477AE8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1" name="직사각형 820">
              <a:extLst>
                <a:ext uri="{FF2B5EF4-FFF2-40B4-BE49-F238E27FC236}">
                  <a16:creationId xmlns:a16="http://schemas.microsoft.com/office/drawing/2014/main" id="{154CA912-22D5-4A1F-BB18-5CD65BBA0D82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2" name="직사각형 821">
              <a:extLst>
                <a:ext uri="{FF2B5EF4-FFF2-40B4-BE49-F238E27FC236}">
                  <a16:creationId xmlns:a16="http://schemas.microsoft.com/office/drawing/2014/main" id="{4FAE5048-B561-431C-A075-F80B86DB95D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3" name="직사각형 822">
              <a:extLst>
                <a:ext uri="{FF2B5EF4-FFF2-40B4-BE49-F238E27FC236}">
                  <a16:creationId xmlns:a16="http://schemas.microsoft.com/office/drawing/2014/main" id="{B1DB5144-2233-4B78-B0D4-EE8BD2AC7690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4B882D11-59F4-41D0-BEB0-62B3501D6F04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D17FC840-BE37-4320-AAD3-E4084F4FAD4C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3BDCDABA-F78B-416A-ABE8-5B13EABF012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84D34C37-DBA8-4B6C-A0B9-3BDCC919284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1E5822AA-E4B9-4CFE-B167-71F82CC92A4E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D60C744A-18BB-4087-A10C-13C4399A223F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52D15C08-9504-4916-BDE8-C2BF485D1F23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FF70F484-6BA3-4E13-94BD-5E971EFF9C1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8D39CF46-446C-4AFC-8D15-DA484D6961BC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A7AA482A-BD36-4A81-BF69-AB0EFA1FE444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9151EE15-C429-4816-8200-5978F4702FA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7F06445D-2209-4061-88B0-499F6771BCEB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570FCCFD-7775-4ACD-BF71-C3FD501CD27C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2B4EF9A9-B256-444C-996A-DF8DEBA7CA4F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E503C3C0-400C-493F-94B3-40EFB36E538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9EA09705-7933-437D-B808-A7080F03B56D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0E5F9B40-3DBB-4C92-BE04-B17AEEC4B6C7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E3B9C798-B90E-4AE9-BC04-9D673192065F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DAFB6304-8A13-418E-A17B-FA479282EE11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6CF99FB4-C9DC-4A92-9957-FF95BA16BFC4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44" name="TextBox 843">
            <a:extLst>
              <a:ext uri="{FF2B5EF4-FFF2-40B4-BE49-F238E27FC236}">
                <a16:creationId xmlns:a16="http://schemas.microsoft.com/office/drawing/2014/main" id="{ECE268C2-C16B-4711-9382-C30C7B4DD67F}"/>
              </a:ext>
            </a:extLst>
          </p:cNvPr>
          <p:cNvSpPr txBox="1"/>
          <p:nvPr/>
        </p:nvSpPr>
        <p:spPr>
          <a:xfrm>
            <a:off x="8317838" y="355872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dout=dout[self.mask]=0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DC895D31-801C-4DDE-A81E-BCFB2237E092}"/>
              </a:ext>
            </a:extLst>
          </p:cNvPr>
          <p:cNvSpPr txBox="1"/>
          <p:nvPr/>
        </p:nvSpPr>
        <p:spPr>
          <a:xfrm>
            <a:off x="8330912" y="276922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51795C4-7CC1-42CC-BFD4-BA80B4FC3B13}"/>
              </a:ext>
            </a:extLst>
          </p:cNvPr>
          <p:cNvSpPr txBox="1"/>
          <p:nvPr/>
        </p:nvSpPr>
        <p:spPr>
          <a:xfrm>
            <a:off x="9174000" y="276066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6B45C616-E3AD-46D4-BB77-D86253762F12}"/>
              </a:ext>
            </a:extLst>
          </p:cNvPr>
          <p:cNvGrpSpPr/>
          <p:nvPr/>
        </p:nvGrpSpPr>
        <p:grpSpPr>
          <a:xfrm>
            <a:off x="8444284" y="2996674"/>
            <a:ext cx="1135226" cy="309607"/>
            <a:chOff x="6338470" y="3931722"/>
            <a:chExt cx="1135226" cy="309607"/>
          </a:xfrm>
        </p:grpSpPr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C7A883A3-7219-4B73-9A9D-63CDA9F92655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8160EE21-396A-460A-94CD-B826379C460D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E3465175-B3F4-4AD5-AD3A-2051AF20AB2D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032629A5-6F77-42E7-9D76-D96E542DA699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B8CCDF0F-A4D8-45FE-8A32-3187DA078F2F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7C70D3A7-38CA-43BE-9264-7A94A43F1BDB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53E1CF8E-6CB7-4E82-A61C-B015EF2E54A0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63B6C0B1-AE03-4970-BB65-12535A28E06A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83C761C9-F666-4DBD-8FB4-653A7669CDA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C9833892-809B-401B-AFA4-FC0BE6AB178F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D960B4A3-BA0E-4626-A30C-AE33C0FAA6FB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DC2C3FF0-0EE0-413F-85D6-6286D4AA91B3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4918F126-484F-417C-B821-026447766151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DB09CD54-34D6-43FA-B89D-4291B6D4D6EB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DD58C569-69C3-4901-9F98-28E1C081A69F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65F0A879-C365-411F-A7D5-6411AE22DBC6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5AE2A6FA-A01B-417D-A368-531377514335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0167F201-597C-46BE-9983-D9D0AFBD0CB7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82CD8DCD-0A48-4D58-8BF0-875FAEF32265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B87838E1-2CF6-4C17-8287-483CF6C1410E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97D4E4CC-CAB2-4279-8846-77A76DB2DA4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9A1B7DAC-FD29-4AD4-BB5A-8323831F4508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ED320DEA-FF12-4B2F-AC3B-309F93992FA2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A6EEDD48-FF5A-4239-A8DD-6C00805F22B5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C4F423B6-18F4-4C04-AF4C-B973C89C9898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3118F3DF-7B03-4BE0-8FC5-0A88B577E57A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C7361BB1-2A26-4F2B-AE0B-B3915E2A85FD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27612C97-40B3-4AEE-B9A8-A36EBE269555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9D349DE6-91ED-4969-BDB9-D50F8F21851A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CD9FFF96-9FEB-4B05-95D3-417D092122F0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BD24A784-AEFE-42F3-A158-54FCD1D38ED4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784087A1-74EB-4F00-830B-CE75936DD68B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4D63DA56-FAFC-4BD8-97F1-362938FD2D70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81" name="TextBox 880">
            <a:extLst>
              <a:ext uri="{FF2B5EF4-FFF2-40B4-BE49-F238E27FC236}">
                <a16:creationId xmlns:a16="http://schemas.microsoft.com/office/drawing/2014/main" id="{8E439FD1-4C30-47E1-8499-69E2D7CECD02}"/>
              </a:ext>
            </a:extLst>
          </p:cNvPr>
          <p:cNvSpPr txBox="1"/>
          <p:nvPr/>
        </p:nvSpPr>
        <p:spPr>
          <a:xfrm>
            <a:off x="8120366" y="2216739"/>
            <a:ext cx="2607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 ,dout)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81679AB-0384-48A9-B511-A430FE0A1D8D}"/>
              </a:ext>
            </a:extLst>
          </p:cNvPr>
          <p:cNvSpPr txBox="1"/>
          <p:nvPr/>
        </p:nvSpPr>
        <p:spPr>
          <a:xfrm>
            <a:off x="9182935" y="241327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3F7938CE-58BC-481C-A7D9-583C13E90449}"/>
              </a:ext>
            </a:extLst>
          </p:cNvPr>
          <p:cNvSpPr txBox="1"/>
          <p:nvPr/>
        </p:nvSpPr>
        <p:spPr>
          <a:xfrm>
            <a:off x="9890894" y="24132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040B05FD-D90D-4C2A-9DCF-E54D80A66F3A}"/>
              </a:ext>
            </a:extLst>
          </p:cNvPr>
          <p:cNvSpPr txBox="1"/>
          <p:nvPr/>
        </p:nvSpPr>
        <p:spPr>
          <a:xfrm>
            <a:off x="8109021" y="241358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72419B-8D55-4F10-9E79-B51821D901B0}"/>
              </a:ext>
            </a:extLst>
          </p:cNvPr>
          <p:cNvSpPr/>
          <p:nvPr/>
        </p:nvSpPr>
        <p:spPr>
          <a:xfrm flipV="1">
            <a:off x="7836115" y="2360524"/>
            <a:ext cx="317208" cy="421361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8C9CE-22EF-4B56-B0D4-23925209BF12}"/>
              </a:ext>
            </a:extLst>
          </p:cNvPr>
          <p:cNvSpPr txBox="1"/>
          <p:nvPr/>
        </p:nvSpPr>
        <p:spPr>
          <a:xfrm>
            <a:off x="7465064" y="6601735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역방향연산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backword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326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9504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확률적 경사 하강법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(SGD)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A13DD1-CE11-4534-AD9F-7596AB0EC296}"/>
              </a:ext>
            </a:extLst>
          </p:cNvPr>
          <p:cNvSpPr txBox="1"/>
          <p:nvPr/>
        </p:nvSpPr>
        <p:spPr>
          <a:xfrm>
            <a:off x="768774" y="2316480"/>
            <a:ext cx="8250977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class SGD: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확률적 경사 하강법（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Stochastic Gradient Descent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"""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640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blipFill>
                <a:blip r:embed="rId3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C7BDD7F-CAD3-43B5-9226-82F0AAF1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16" y="2291085"/>
            <a:ext cx="3459480" cy="3362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blipFill>
                <a:blip r:embed="rId5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84BA5E7-CBED-4DAB-901D-BC3E9BADB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63" y="2224485"/>
            <a:ext cx="339554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blipFill>
                <a:blip r:embed="rId3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34276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/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blipFill>
                <a:blip r:embed="rId5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9FF1F02-77E7-4E75-8443-4446D7C0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2342769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9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774192" y="1597152"/>
            <a:ext cx="8600431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Momentum: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모멘텀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SGD"""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momentum=0.9):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self.momentum = momentum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self.v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                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self.v[key] = self.momentum*self.v[key] - self.lr*grads[key]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+= self.v[key]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92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07FB85F2-5E38-486D-80EE-2C4594E16754}"/>
              </a:ext>
            </a:extLst>
          </p:cNvPr>
          <p:cNvSpPr/>
          <p:nvPr/>
        </p:nvSpPr>
        <p:spPr>
          <a:xfrm rot="7963863">
            <a:off x="1175345" y="52281"/>
            <a:ext cx="3199812" cy="334099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335DE2-B49F-405E-A8BC-FE8135EC2CF9}"/>
              </a:ext>
            </a:extLst>
          </p:cNvPr>
          <p:cNvSpPr/>
          <p:nvPr/>
        </p:nvSpPr>
        <p:spPr>
          <a:xfrm>
            <a:off x="1798320" y="2712720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88821F-815F-414B-A954-20FEAB01B2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001247" y="2915647"/>
            <a:ext cx="93923" cy="8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2746A11-F868-4B42-B6CB-979E6A83FAB8}"/>
              </a:ext>
            </a:extLst>
          </p:cNvPr>
          <p:cNvSpPr/>
          <p:nvPr/>
        </p:nvSpPr>
        <p:spPr>
          <a:xfrm>
            <a:off x="2361092" y="2999232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1DB0B9-DAB3-4D44-9280-BEF7D80803B1}"/>
              </a:ext>
            </a:extLst>
          </p:cNvPr>
          <p:cNvCxnSpPr>
            <a:cxnSpLocks/>
          </p:cNvCxnSpPr>
          <p:nvPr/>
        </p:nvCxnSpPr>
        <p:spPr>
          <a:xfrm>
            <a:off x="2598836" y="3130296"/>
            <a:ext cx="275131" cy="3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15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4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204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AdaGrad: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"""AdaGrad"""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91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491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26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062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770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RMSprop: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"""RMSprop"""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decay_rate = 0.99):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self.decay_rate = 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*= self.decay_rate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(1 - self.decay_rate) *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698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0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855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839307" y="987552"/>
            <a:ext cx="8109912" cy="56784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class Adam: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"""Adam (http://arxiv.org/abs/1412.6980v8)"""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lr=0.001, beta1=0.9, beta2=0.999):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self.beta1 = beta1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self.beta2 = beta2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= 0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self.m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if self.m is None: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self.m, self.v = {}, {}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self.m[key]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+= 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lr_t  = self.lr * np.sqrt(1.0 - self.beta2**self.iter) / (1.0 - self.beta1**self.iter)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#self.m[key] = self.beta1*self.m[key] + (1-self.beta1)*grads[key]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#self.v[key] = self.beta2*self.v[key] + (1-self.beta2)*(grads[key]**2)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self.m[key] += (1 - self.beta1) * (grads[key] - self.m[key])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self.v[key] += (1 - self.beta2) * (grads[key]**2 - self.v[key])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lr_t * self.m[key] / (np.sqrt(self.v[key]) + 1e-7)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#unbias_m += (1 - self.beta1) * (grads[key] - self.m[key])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#unbisa_b += (1 - self.beta2) * (grads[key]*grads[key] - self.v[key])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#params[key] += self.lr * unbias_m / (np.sqrt(unbisa_b) + 1e-7)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99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6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1E447B4-7B08-4866-901C-7C634FA6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9A6EA65-E239-47FC-88F7-FE289C27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22" y="952401"/>
            <a:ext cx="5868543" cy="56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995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9C7DE5-B8D0-4E7B-91FA-69742B29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5" y="1192911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6957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3293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blipFill>
                <a:blip r:embed="rId3"/>
                <a:stretch>
                  <a:fillRect l="-1136" r="-2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">
            <a:extLst>
              <a:ext uri="{FF2B5EF4-FFF2-40B4-BE49-F238E27FC236}">
                <a16:creationId xmlns:a16="http://schemas.microsoft.com/office/drawing/2014/main" id="{A92BE08C-86E8-4FFF-9A0E-CCF8AD37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1543511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절대로 안된다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/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blipFill>
                <a:blip r:embed="rId4"/>
                <a:stretch>
                  <a:fillRect l="-1005" r="-100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>
            <a:extLst>
              <a:ext uri="{FF2B5EF4-FFF2-40B4-BE49-F238E27FC236}">
                <a16:creationId xmlns:a16="http://schemas.microsoft.com/office/drawing/2014/main" id="{58A343A3-8C18-4CCF-A4CD-325BEFBD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0" y="4249785"/>
            <a:ext cx="1018971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순전파시 입력층의 가중치가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이기 때문에 두 번째 층의 뉴런에 모두 같은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  <a:p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역전파 시에도 기울기가 동일한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8E2A855-0254-49E2-B7B6-E1E5B2D1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4993847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랜덤하게 해야한다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9951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EA2B8D-148C-447D-8D03-A1A44E93A15E}"/>
              </a:ext>
            </a:extLst>
          </p:cNvPr>
          <p:cNvGrpSpPr/>
          <p:nvPr/>
        </p:nvGrpSpPr>
        <p:grpSpPr>
          <a:xfrm>
            <a:off x="714103" y="1454331"/>
            <a:ext cx="258404" cy="3827424"/>
            <a:chOff x="714103" y="1454331"/>
            <a:chExt cx="258404" cy="38274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8B2BC49-F788-465F-8BE8-7E80156D9624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A590AD-B232-478F-9434-DA44BF91B4FB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FB75461-E409-4651-AC4C-102EF1197AA9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215B183-F71D-4FB7-96FF-45FF646EB9AB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E83AF95-C603-42B9-A917-7EE0A243D760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7B7A410-6939-4299-8348-7098435A0654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9D581E-885C-4728-8C32-BF94CE879E62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8F9A4C-12B0-45A5-9988-E9E89B40E151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575AB3B-1EC1-4B83-B7D8-CB362D71332B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26E48ED-0F32-4BD0-9BF6-6709BD61D23F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5A9D7FD-F422-4FD4-9057-744EE4234D4E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168606-1004-4B66-A484-A6BCA472B799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B90B5F-40B3-44EC-8029-02A030D830BB}"/>
              </a:ext>
            </a:extLst>
          </p:cNvPr>
          <p:cNvSpPr txBox="1"/>
          <p:nvPr/>
        </p:nvSpPr>
        <p:spPr>
          <a:xfrm>
            <a:off x="654377" y="10275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09FF6D-14DD-42AC-BDD9-7ECD35DF3CBA}"/>
              </a:ext>
            </a:extLst>
          </p:cNvPr>
          <p:cNvGrpSpPr/>
          <p:nvPr/>
        </p:nvGrpSpPr>
        <p:grpSpPr>
          <a:xfrm>
            <a:off x="1907177" y="1452104"/>
            <a:ext cx="258404" cy="3827424"/>
            <a:chOff x="714103" y="1454331"/>
            <a:chExt cx="258404" cy="38274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0191A2-75E0-4535-9772-F75C0F06ADB9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AE901-ED40-4253-840C-F29F427097BC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622012C-06A0-4EF6-B28F-58CA059CFBBC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EC62CFA-2C16-4465-9B34-B582D86E9E0D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60E6334-62B2-42B5-A55F-DFDC9E67DA2E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7D252D3-6069-4154-912A-ED6182D752DA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C5229A3-4E24-4DAA-A1BA-4B15B323DFFB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3C33F08-2676-49F5-91D4-902C95056576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0C98C1-3379-4D7D-9F0A-EA864ADD330C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FFD6EE-5FC0-4247-9803-E661CB15878B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F4876D-A8E2-4590-AB17-02C64D4E5155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63C58F-44DF-4BE9-9EB7-82B8B10A0DE1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52D802-B47D-49CD-A7A8-7E17B1793EFB}"/>
              </a:ext>
            </a:extLst>
          </p:cNvPr>
          <p:cNvGrpSpPr/>
          <p:nvPr/>
        </p:nvGrpSpPr>
        <p:grpSpPr>
          <a:xfrm>
            <a:off x="2789596" y="1452104"/>
            <a:ext cx="258404" cy="3827424"/>
            <a:chOff x="714103" y="1454331"/>
            <a:chExt cx="258404" cy="382742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A4366C5-85DC-4F54-B824-FA146815BD8F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F4E7DED-A043-4280-9523-9DCCE567E004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0E252AF-16AD-421A-9AD2-45041B0CFF8F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00C8A3-4D91-408F-B0AF-BACC0B8318F4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1A1E44E-1FCB-42D1-AED1-57B3FCD552E4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67BFB01-2E0B-489B-B4A8-3B3C577F8FEB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3A9EF27-35B9-4AE3-A121-66A90CCD938C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D1B772A-A994-430A-9CED-C0FBC37946D3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332717-957A-4430-A058-1EAE15196674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1C21A1D-F3A9-4B2C-B946-0D7C927BF173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8E5A770-95A1-4FD9-B3A6-F2AF5479712F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2277FF-34B9-4AB4-B9A2-D26F69B776DF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718C67-0F1E-45D7-91CD-F62DB26DB778}"/>
              </a:ext>
            </a:extLst>
          </p:cNvPr>
          <p:cNvGrpSpPr/>
          <p:nvPr/>
        </p:nvGrpSpPr>
        <p:grpSpPr>
          <a:xfrm>
            <a:off x="3672015" y="1452104"/>
            <a:ext cx="258404" cy="3827424"/>
            <a:chOff x="714103" y="1454331"/>
            <a:chExt cx="258404" cy="382742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01410AC-10F7-4AF0-91AD-53A504F56BED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F0D418B-FD87-4EE1-B606-146300357E6B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92B3C1-A884-47B2-8D08-3137076CD9ED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B016A74-7A21-4E43-AFFA-17D8E0647A42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A2B5C8-383D-4B67-8E6A-F7AC250E4EF6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5B9EAC-6A14-4F12-B883-5E1F41955580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68D91EB-B368-4DDE-838C-28AADF9E7794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9BA54BD-702E-4E0C-AE66-6A18524D1815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D1E1741-E318-4665-B9B4-E0F9E23B2222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C5356F2-61C7-4E8E-99B4-125F6BED28FD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3C48274-2D4F-4500-AE85-F7B5123613FA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35187C-A8F8-4DFB-B527-6D36A5E0778A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5874B26-42F0-4E7C-9C43-723B2888A1DA}"/>
              </a:ext>
            </a:extLst>
          </p:cNvPr>
          <p:cNvGrpSpPr/>
          <p:nvPr/>
        </p:nvGrpSpPr>
        <p:grpSpPr>
          <a:xfrm>
            <a:off x="4554434" y="1452104"/>
            <a:ext cx="258404" cy="3827424"/>
            <a:chOff x="714103" y="1454331"/>
            <a:chExt cx="258404" cy="38274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5255EE8-9506-46C0-93DA-F289715758E5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CAE2BF-1264-40A7-B9B2-BB8979A61945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9AAB3A6-0419-470A-AABB-E0B822A23BE2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320134E-B3B9-4B01-A4E2-37FA24D3EBFA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A3C2554-B20D-4C39-822D-A5703C55D9A0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1735298-1413-49F9-9912-C22261020319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096C2EC-4148-46C0-B96E-27ACAA584EE5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89D71F6-92EE-49A2-A946-364AF3FD65E3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35FAE1-1666-40AB-A4EB-FD5FE2C4B424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9B5089C-78EF-4E77-B2F4-6846E12528D7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615CF19-632C-4A25-9ED5-275A1A0D1E8C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5A07FE-F46A-4DF0-A7B8-2FDDE9ED60C5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885955-C8BD-4B93-9B70-AB6FD52A88CE}"/>
              </a:ext>
            </a:extLst>
          </p:cNvPr>
          <p:cNvGrpSpPr/>
          <p:nvPr/>
        </p:nvGrpSpPr>
        <p:grpSpPr>
          <a:xfrm>
            <a:off x="5436853" y="1452104"/>
            <a:ext cx="258404" cy="3827424"/>
            <a:chOff x="714103" y="1454331"/>
            <a:chExt cx="258404" cy="38274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636E0EE-1813-4952-A8E0-FDBC6914850D}"/>
                </a:ext>
              </a:extLst>
            </p:cNvPr>
            <p:cNvSpPr/>
            <p:nvPr/>
          </p:nvSpPr>
          <p:spPr>
            <a:xfrm>
              <a:off x="714103" y="145433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2387B1-A2F9-4B88-B66B-DF89E837AAA5}"/>
                </a:ext>
              </a:extLst>
            </p:cNvPr>
            <p:cNvSpPr/>
            <p:nvPr/>
          </p:nvSpPr>
          <p:spPr>
            <a:xfrm>
              <a:off x="714103" y="178090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AC2F7D4-008C-4216-9331-93DF1A11D730}"/>
                </a:ext>
              </a:extLst>
            </p:cNvPr>
            <p:cNvSpPr/>
            <p:nvPr/>
          </p:nvSpPr>
          <p:spPr>
            <a:xfrm>
              <a:off x="714103" y="210747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3F88BEF-E626-4303-BC65-47D56F709B71}"/>
                </a:ext>
              </a:extLst>
            </p:cNvPr>
            <p:cNvSpPr/>
            <p:nvPr/>
          </p:nvSpPr>
          <p:spPr>
            <a:xfrm>
              <a:off x="714103" y="243404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94643F9-567D-4AB8-9911-02C619297931}"/>
                </a:ext>
              </a:extLst>
            </p:cNvPr>
            <p:cNvSpPr/>
            <p:nvPr/>
          </p:nvSpPr>
          <p:spPr>
            <a:xfrm>
              <a:off x="714103" y="2760619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BAF8A90-931C-4762-83A5-CC906B79E175}"/>
                </a:ext>
              </a:extLst>
            </p:cNvPr>
            <p:cNvSpPr/>
            <p:nvPr/>
          </p:nvSpPr>
          <p:spPr>
            <a:xfrm>
              <a:off x="714103" y="308719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754E7C0-F3C4-41E0-909D-F5B7E2F1A8F7}"/>
                </a:ext>
              </a:extLst>
            </p:cNvPr>
            <p:cNvSpPr/>
            <p:nvPr/>
          </p:nvSpPr>
          <p:spPr>
            <a:xfrm>
              <a:off x="714103" y="341376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0CC23F-A3E7-467C-ACFB-053BA10A7878}"/>
                </a:ext>
              </a:extLst>
            </p:cNvPr>
            <p:cNvSpPr/>
            <p:nvPr/>
          </p:nvSpPr>
          <p:spPr>
            <a:xfrm>
              <a:off x="714103" y="3740335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2EA9632-CBB9-494E-87CD-87F408DA0FD0}"/>
                </a:ext>
              </a:extLst>
            </p:cNvPr>
            <p:cNvSpPr/>
            <p:nvPr/>
          </p:nvSpPr>
          <p:spPr>
            <a:xfrm>
              <a:off x="714103" y="4066907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F31B1C0-1593-4723-A384-C0DC942FE51D}"/>
                </a:ext>
              </a:extLst>
            </p:cNvPr>
            <p:cNvSpPr/>
            <p:nvPr/>
          </p:nvSpPr>
          <p:spPr>
            <a:xfrm>
              <a:off x="714103" y="4720051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19D7FE6-A1F9-4010-A1D5-8A15B316C38E}"/>
                </a:ext>
              </a:extLst>
            </p:cNvPr>
            <p:cNvSpPr/>
            <p:nvPr/>
          </p:nvSpPr>
          <p:spPr>
            <a:xfrm>
              <a:off x="714103" y="5046623"/>
              <a:ext cx="235132" cy="23513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0A1ECE-7E8C-491E-9D78-4B2ADFBF4AE3}"/>
                </a:ext>
              </a:extLst>
            </p:cNvPr>
            <p:cNvSpPr txBox="1"/>
            <p:nvPr/>
          </p:nvSpPr>
          <p:spPr>
            <a:xfrm>
              <a:off x="714103" y="4183321"/>
              <a:ext cx="25840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1D3817-C8E7-4D4E-AA4D-973A82A3D718}"/>
              </a:ext>
            </a:extLst>
          </p:cNvPr>
          <p:cNvSpPr txBox="1"/>
          <p:nvPr/>
        </p:nvSpPr>
        <p:spPr>
          <a:xfrm>
            <a:off x="1435719" y="115943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layer1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01BBB8-6B76-4E76-86C9-F02F43E2D5F7}"/>
              </a:ext>
            </a:extLst>
          </p:cNvPr>
          <p:cNvSpPr txBox="1"/>
          <p:nvPr/>
        </p:nvSpPr>
        <p:spPr>
          <a:xfrm>
            <a:off x="2422093" y="115943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layer2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C26D20-BECE-4F0E-9DCB-B14FDA9007DB}"/>
              </a:ext>
            </a:extLst>
          </p:cNvPr>
          <p:cNvSpPr txBox="1"/>
          <p:nvPr/>
        </p:nvSpPr>
        <p:spPr>
          <a:xfrm>
            <a:off x="3304512" y="115943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layer3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8A282-3C9A-4C4A-96BC-72CCE49C588A}"/>
              </a:ext>
            </a:extLst>
          </p:cNvPr>
          <p:cNvSpPr txBox="1"/>
          <p:nvPr/>
        </p:nvSpPr>
        <p:spPr>
          <a:xfrm>
            <a:off x="4198567" y="115943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layer4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AD0A73-7173-4061-98D9-AB71DDBCBFAD}"/>
              </a:ext>
            </a:extLst>
          </p:cNvPr>
          <p:cNvSpPr txBox="1"/>
          <p:nvPr/>
        </p:nvSpPr>
        <p:spPr>
          <a:xfrm>
            <a:off x="5125455" y="115050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layer5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246029-AAF1-4115-9F52-73966BB71295}"/>
              </a:ext>
            </a:extLst>
          </p:cNvPr>
          <p:cNvSpPr txBox="1"/>
          <p:nvPr/>
        </p:nvSpPr>
        <p:spPr>
          <a:xfrm>
            <a:off x="841821" y="53673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(100,100)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594E55-36C5-4A7F-BDE3-C4112CE42928}"/>
              </a:ext>
            </a:extLst>
          </p:cNvPr>
          <p:cNvSpPr txBox="1"/>
          <p:nvPr/>
        </p:nvSpPr>
        <p:spPr>
          <a:xfrm>
            <a:off x="1827631" y="53673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(100,100)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209C90-5579-424A-B3E3-7419ED77B9BA}"/>
              </a:ext>
            </a:extLst>
          </p:cNvPr>
          <p:cNvSpPr txBox="1"/>
          <p:nvPr/>
        </p:nvSpPr>
        <p:spPr>
          <a:xfrm>
            <a:off x="2813441" y="5350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(100,100)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81E2A5-009F-4BB4-B0BA-E8DF5A735907}"/>
              </a:ext>
            </a:extLst>
          </p:cNvPr>
          <p:cNvSpPr txBox="1"/>
          <p:nvPr/>
        </p:nvSpPr>
        <p:spPr>
          <a:xfrm>
            <a:off x="3799251" y="53431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(100,100)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9396A7-3573-4100-ABC0-FB9651DB461E}"/>
              </a:ext>
            </a:extLst>
          </p:cNvPr>
          <p:cNvSpPr txBox="1"/>
          <p:nvPr/>
        </p:nvSpPr>
        <p:spPr>
          <a:xfrm>
            <a:off x="4785062" y="533423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(100,100)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732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B8F44EB-0FBD-4E4B-AA0F-A542ABA9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4" y="2171700"/>
            <a:ext cx="5010118" cy="34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27574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경우는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기울기는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지므로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되지 않는다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166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0.01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33489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소실 문제를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해소하려면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범위를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제한 하면 되는데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제한 했을 경우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가운데로 활성화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모이는 문제가 발생한다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F5AC9A2-6CE1-4695-B770-D46C425A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8" y="2406384"/>
            <a:ext cx="4424934" cy="30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414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/ np.sqrt(node_num)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7D534FB-D5DE-424D-909D-C37510C2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86" y="2350706"/>
            <a:ext cx="4182185" cy="28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73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*0.01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98EB947-F7A6-43E7-AB29-9DBD4371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55" y="2184556"/>
            <a:ext cx="4449541" cy="3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431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9428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np.sqrt(1.0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32897EA-A847-4D6D-B070-8C33A7E4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4" y="2307208"/>
            <a:ext cx="4125932" cy="28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1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763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초깃값별 학습률 비교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2D71666-C6D7-44D2-BB5A-4FD83DE6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7" y="1692783"/>
            <a:ext cx="4854574" cy="33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12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1384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A1F4745-BC3A-4C78-8183-602F5343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1718596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27BC89-CF5A-4ACD-8D98-09A6E631277F}"/>
              </a:ext>
            </a:extLst>
          </p:cNvPr>
          <p:cNvSpPr/>
          <p:nvPr/>
        </p:nvSpPr>
        <p:spPr>
          <a:xfrm>
            <a:off x="2371344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7F0640-A28C-4D36-911D-6D8956CD18CC}"/>
              </a:ext>
            </a:extLst>
          </p:cNvPr>
          <p:cNvCxnSpPr>
            <a:stCxn id="23554" idx="3"/>
            <a:endCxn id="2" idx="1"/>
          </p:cNvCxnSpPr>
          <p:nvPr/>
        </p:nvCxnSpPr>
        <p:spPr>
          <a:xfrm>
            <a:off x="1891108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5A85BF-FE82-4B2E-9807-EF11D2C6678D}"/>
              </a:ext>
            </a:extLst>
          </p:cNvPr>
          <p:cNvSpPr/>
          <p:nvPr/>
        </p:nvSpPr>
        <p:spPr>
          <a:xfrm>
            <a:off x="3413760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9627C-7DFC-45C5-AA21-7ECD2F667FC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00532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6D9EE2-9A44-4A5B-B1E2-E5C54B46D4C3}"/>
              </a:ext>
            </a:extLst>
          </p:cNvPr>
          <p:cNvSpPr/>
          <p:nvPr/>
        </p:nvSpPr>
        <p:spPr>
          <a:xfrm>
            <a:off x="4553712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6F1D22-4458-4F34-BA0C-0854DABD1C95}"/>
              </a:ext>
            </a:extLst>
          </p:cNvPr>
          <p:cNvCxnSpPr>
            <a:endCxn id="15" idx="1"/>
          </p:cNvCxnSpPr>
          <p:nvPr/>
        </p:nvCxnSpPr>
        <p:spPr>
          <a:xfrm>
            <a:off x="4073476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B63D9F-CD06-467E-8413-282A2FFCD1C6}"/>
              </a:ext>
            </a:extLst>
          </p:cNvPr>
          <p:cNvSpPr/>
          <p:nvPr/>
        </p:nvSpPr>
        <p:spPr>
          <a:xfrm>
            <a:off x="5596128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1A0B08-60DA-488B-9DBB-D45695849F3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87696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027794-9F3D-4F30-B569-9FF77BC26326}"/>
              </a:ext>
            </a:extLst>
          </p:cNvPr>
          <p:cNvSpPr/>
          <p:nvPr/>
        </p:nvSpPr>
        <p:spPr>
          <a:xfrm>
            <a:off x="6723888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E83A-4C31-4234-ADC2-742887EAE3B3}"/>
              </a:ext>
            </a:extLst>
          </p:cNvPr>
          <p:cNvCxnSpPr>
            <a:endCxn id="19" idx="1"/>
          </p:cNvCxnSpPr>
          <p:nvPr/>
        </p:nvCxnSpPr>
        <p:spPr>
          <a:xfrm>
            <a:off x="6243652" y="2082260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EAAF22-758C-47F3-8EC2-558938E63145}"/>
              </a:ext>
            </a:extLst>
          </p:cNvPr>
          <p:cNvSpPr/>
          <p:nvPr/>
        </p:nvSpPr>
        <p:spPr>
          <a:xfrm>
            <a:off x="7766304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91C3DD-29B6-4654-95B1-C173D33A0BF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357872" y="2082260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D83E3D-D481-4FDB-BFD0-328EAF51953A}"/>
              </a:ext>
            </a:extLst>
          </p:cNvPr>
          <p:cNvCxnSpPr>
            <a:cxnSpLocks/>
          </p:cNvCxnSpPr>
          <p:nvPr/>
        </p:nvCxnSpPr>
        <p:spPr>
          <a:xfrm>
            <a:off x="840028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EA1BA166-CF9A-472C-9B2F-0BA69B572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4324160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02BD27-98A6-491D-9C90-63017BD2E920}"/>
              </a:ext>
            </a:extLst>
          </p:cNvPr>
          <p:cNvSpPr/>
          <p:nvPr/>
        </p:nvSpPr>
        <p:spPr>
          <a:xfrm>
            <a:off x="237134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791B35-6CDB-4C4C-AB3F-982064DA709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189110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1721B7-8364-4889-97B9-E3B95A73C36D}"/>
              </a:ext>
            </a:extLst>
          </p:cNvPr>
          <p:cNvSpPr/>
          <p:nvPr/>
        </p:nvSpPr>
        <p:spPr>
          <a:xfrm>
            <a:off x="4301363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7DF72C-8D7C-4B22-89FF-5330D016D646}"/>
              </a:ext>
            </a:extLst>
          </p:cNvPr>
          <p:cNvCxnSpPr>
            <a:cxnSpLocks/>
            <a:stCxn id="40" idx="3"/>
            <a:endCxn id="27" idx="1"/>
          </p:cNvCxnSpPr>
          <p:nvPr/>
        </p:nvCxnSpPr>
        <p:spPr>
          <a:xfrm>
            <a:off x="3971505" y="4686872"/>
            <a:ext cx="32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E3F772-A77F-46E9-8A21-B9631B9B080A}"/>
              </a:ext>
            </a:extLst>
          </p:cNvPr>
          <p:cNvSpPr/>
          <p:nvPr/>
        </p:nvSpPr>
        <p:spPr>
          <a:xfrm>
            <a:off x="5441315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A217C8-8AAB-4207-880A-DDF29F5F8B96}"/>
              </a:ext>
            </a:extLst>
          </p:cNvPr>
          <p:cNvCxnSpPr>
            <a:endCxn id="29" idx="1"/>
          </p:cNvCxnSpPr>
          <p:nvPr/>
        </p:nvCxnSpPr>
        <p:spPr>
          <a:xfrm>
            <a:off x="4961079" y="4686872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AC312DB-881C-42B2-86CB-AB9AABC7AEA2}"/>
              </a:ext>
            </a:extLst>
          </p:cNvPr>
          <p:cNvSpPr/>
          <p:nvPr/>
        </p:nvSpPr>
        <p:spPr>
          <a:xfrm>
            <a:off x="7417374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1C13-4576-43C5-AF17-A82BE6863456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6075299" y="4686872"/>
            <a:ext cx="36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3210903-9097-4F01-8918-1D3C4618BC25}"/>
              </a:ext>
            </a:extLst>
          </p:cNvPr>
          <p:cNvSpPr/>
          <p:nvPr/>
        </p:nvSpPr>
        <p:spPr>
          <a:xfrm>
            <a:off x="854513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43DCC-1473-4FA3-B483-7E15A641E92D}"/>
              </a:ext>
            </a:extLst>
          </p:cNvPr>
          <p:cNvCxnSpPr>
            <a:endCxn id="33" idx="1"/>
          </p:cNvCxnSpPr>
          <p:nvPr/>
        </p:nvCxnSpPr>
        <p:spPr>
          <a:xfrm>
            <a:off x="806489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ACB23D-1448-4D04-9671-FB293E659B50}"/>
              </a:ext>
            </a:extLst>
          </p:cNvPr>
          <p:cNvSpPr/>
          <p:nvPr/>
        </p:nvSpPr>
        <p:spPr>
          <a:xfrm>
            <a:off x="9587550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D4E2B2-2F23-4338-8C65-7C78557CBA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179118" y="4687348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B1DBE6-D659-409E-8CA5-11E04C681978}"/>
              </a:ext>
            </a:extLst>
          </p:cNvPr>
          <p:cNvCxnSpPr>
            <a:cxnSpLocks/>
          </p:cNvCxnSpPr>
          <p:nvPr/>
        </p:nvCxnSpPr>
        <p:spPr>
          <a:xfrm>
            <a:off x="10221534" y="4686872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C2752F-772E-48D2-96EA-0AE2F2FBFEEC}"/>
              </a:ext>
            </a:extLst>
          </p:cNvPr>
          <p:cNvSpPr/>
          <p:nvPr/>
        </p:nvSpPr>
        <p:spPr>
          <a:xfrm>
            <a:off x="3337521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C320BF-0A3E-4F03-AF1F-8496E7014A31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3005328" y="4686872"/>
            <a:ext cx="332193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9E73C38-0EDD-4916-A75C-BEA474E51C58}"/>
              </a:ext>
            </a:extLst>
          </p:cNvPr>
          <p:cNvSpPr/>
          <p:nvPr/>
        </p:nvSpPr>
        <p:spPr>
          <a:xfrm>
            <a:off x="6441340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80E25F-C346-4242-8BD3-E59F5BAAD036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>
            <a:off x="7075324" y="4686872"/>
            <a:ext cx="34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292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/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/>
              <p:nvPr/>
            </p:nvSpPr>
            <p:spPr>
              <a:xfrm>
                <a:off x="1785728" y="3252167"/>
                <a:ext cx="315939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28" y="3252167"/>
                <a:ext cx="315939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/>
              <p:nvPr/>
            </p:nvSpPr>
            <p:spPr>
              <a:xfrm>
                <a:off x="1743056" y="5102327"/>
                <a:ext cx="2078838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56" y="5102327"/>
                <a:ext cx="2078838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A8837E6-B1AE-4098-9E02-4154D89C187F}"/>
              </a:ext>
            </a:extLst>
          </p:cNvPr>
          <p:cNvSpPr txBox="1"/>
          <p:nvPr/>
        </p:nvSpPr>
        <p:spPr>
          <a:xfrm>
            <a:off x="4189294" y="1623841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입력 데이터의 집합에 대한 평균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773A0-CBE3-4C06-BA40-CFAFCAA5E6E7}"/>
              </a:ext>
            </a:extLst>
          </p:cNvPr>
          <p:cNvSpPr txBox="1"/>
          <p:nvPr/>
        </p:nvSpPr>
        <p:spPr>
          <a:xfrm>
            <a:off x="4945118" y="36355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EDF6E-9C02-485A-B8A8-1EBE1568ABF4}"/>
              </a:ext>
            </a:extLst>
          </p:cNvPr>
          <p:cNvSpPr txBox="1"/>
          <p:nvPr/>
        </p:nvSpPr>
        <p:spPr>
          <a:xfrm>
            <a:off x="4189294" y="5338160"/>
            <a:ext cx="37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평균이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0,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분산이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되게 정규화 </a:t>
            </a:r>
          </a:p>
        </p:txBody>
      </p:sp>
    </p:spTree>
    <p:extLst>
      <p:ext uri="{BB962C8B-B14F-4D97-AF65-F5344CB8AC3E}">
        <p14:creationId xmlns:p14="http://schemas.microsoft.com/office/powerpoint/2010/main" val="22830809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/>
              <p:nvPr/>
            </p:nvSpPr>
            <p:spPr>
              <a:xfrm>
                <a:off x="1222746" y="1279264"/>
                <a:ext cx="1889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6" y="1279264"/>
                <a:ext cx="1889620" cy="369332"/>
              </a:xfrm>
              <a:prstGeom prst="rect">
                <a:avLst/>
              </a:prstGeom>
              <a:blipFill>
                <a:blip r:embed="rId3"/>
                <a:stretch>
                  <a:fillRect l="-968" t="-18333" r="-193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CD659E-7066-461F-A762-30971048EDDF}"/>
                  </a:ext>
                </a:extLst>
              </p:cNvPr>
              <p:cNvSpPr txBox="1"/>
              <p:nvPr/>
            </p:nvSpPr>
            <p:spPr>
              <a:xfrm>
                <a:off x="1222746" y="1920353"/>
                <a:ext cx="4435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는 확대를 </a:t>
                </a:r>
                <a:r>
                  <a:rPr lang="en-US" altLang="ko-KR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는 이동을 의미한다</a:t>
                </a:r>
                <a:r>
                  <a:rPr lang="en-US" altLang="ko-KR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  <a:endPara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CD659E-7066-461F-A762-30971048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6" y="1920353"/>
                <a:ext cx="4435445" cy="369332"/>
              </a:xfrm>
              <a:prstGeom prst="rect">
                <a:avLst/>
              </a:prstGeom>
              <a:blipFill>
                <a:blip r:embed="rId4"/>
                <a:stretch>
                  <a:fillRect l="-2476" t="-22951" r="-3576" b="-50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85C4AE39-F2A5-4757-AB6E-F32B8041E877}"/>
              </a:ext>
            </a:extLst>
          </p:cNvPr>
          <p:cNvSpPr/>
          <p:nvPr/>
        </p:nvSpPr>
        <p:spPr>
          <a:xfrm>
            <a:off x="661851" y="3213463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4ACA1A-84AB-4A22-BBA9-8E7D138E3F99}"/>
              </a:ext>
            </a:extLst>
          </p:cNvPr>
          <p:cNvSpPr/>
          <p:nvPr/>
        </p:nvSpPr>
        <p:spPr>
          <a:xfrm>
            <a:off x="2096701" y="3213463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8CD60A-7FA7-4C2E-8572-BA55048B6F40}"/>
              </a:ext>
            </a:extLst>
          </p:cNvPr>
          <p:cNvSpPr/>
          <p:nvPr/>
        </p:nvSpPr>
        <p:spPr>
          <a:xfrm>
            <a:off x="1396776" y="4014648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3E77B4-A89A-4271-A37E-9AC89D6A5992}"/>
              </a:ext>
            </a:extLst>
          </p:cNvPr>
          <p:cNvSpPr/>
          <p:nvPr/>
        </p:nvSpPr>
        <p:spPr>
          <a:xfrm>
            <a:off x="2881588" y="4014651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81DDD70-5FE8-4E80-8582-58A65983768A}"/>
              </a:ext>
            </a:extLst>
          </p:cNvPr>
          <p:cNvSpPr/>
          <p:nvPr/>
        </p:nvSpPr>
        <p:spPr>
          <a:xfrm>
            <a:off x="3904845" y="4014650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223B5B-EE24-41CF-B1E4-762B0AF7FD3D}"/>
              </a:ext>
            </a:extLst>
          </p:cNvPr>
          <p:cNvSpPr/>
          <p:nvPr/>
        </p:nvSpPr>
        <p:spPr>
          <a:xfrm>
            <a:off x="4928102" y="4014649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294CD9-D36B-485F-B900-9D70DA5C9E62}"/>
              </a:ext>
            </a:extLst>
          </p:cNvPr>
          <p:cNvSpPr/>
          <p:nvPr/>
        </p:nvSpPr>
        <p:spPr>
          <a:xfrm>
            <a:off x="5951359" y="4014648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08F865-D841-4B3C-97ED-28DB980E1D4E}"/>
              </a:ext>
            </a:extLst>
          </p:cNvPr>
          <p:cNvSpPr/>
          <p:nvPr/>
        </p:nvSpPr>
        <p:spPr>
          <a:xfrm>
            <a:off x="7074765" y="3198222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679235-541E-48DF-8CA8-1EBCCECBDBEF}"/>
              </a:ext>
            </a:extLst>
          </p:cNvPr>
          <p:cNvSpPr/>
          <p:nvPr/>
        </p:nvSpPr>
        <p:spPr>
          <a:xfrm>
            <a:off x="8136262" y="3198221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8953619-8D55-4771-916D-E5283B33F800}"/>
              </a:ext>
            </a:extLst>
          </p:cNvPr>
          <p:cNvSpPr/>
          <p:nvPr/>
        </p:nvSpPr>
        <p:spPr>
          <a:xfrm>
            <a:off x="9197759" y="3198220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BE4AE6-3138-4C28-8D40-F5FD6BBBBAFC}"/>
              </a:ext>
            </a:extLst>
          </p:cNvPr>
          <p:cNvSpPr/>
          <p:nvPr/>
        </p:nvSpPr>
        <p:spPr>
          <a:xfrm>
            <a:off x="661850" y="4981303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296A5E3-1285-4BE8-9342-C76E426B0C00}"/>
              </a:ext>
            </a:extLst>
          </p:cNvPr>
          <p:cNvSpPr/>
          <p:nvPr/>
        </p:nvSpPr>
        <p:spPr>
          <a:xfrm>
            <a:off x="661850" y="5788751"/>
            <a:ext cx="461555" cy="46155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EFA41-7DA8-4BCE-A755-E555A3E47AFF}"/>
                  </a:ext>
                </a:extLst>
              </p:cNvPr>
              <p:cNvSpPr txBox="1"/>
              <p:nvPr/>
            </p:nvSpPr>
            <p:spPr>
              <a:xfrm>
                <a:off x="6068418" y="4005690"/>
                <a:ext cx="22743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EFA41-7DA8-4BCE-A755-E555A3E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18" y="4005690"/>
                <a:ext cx="227435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F8CC81-89D0-41E7-891D-FFEE7B58BED3}"/>
                  </a:ext>
                </a:extLst>
              </p:cNvPr>
              <p:cNvSpPr txBox="1"/>
              <p:nvPr/>
            </p:nvSpPr>
            <p:spPr>
              <a:xfrm>
                <a:off x="721265" y="323780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F8CC81-89D0-41E7-891D-FFEE7B58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5" y="3237803"/>
                <a:ext cx="3427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16BDA-F49E-4A58-A3EC-630D8967C526}"/>
                  </a:ext>
                </a:extLst>
              </p:cNvPr>
              <p:cNvSpPr txBox="1"/>
              <p:nvPr/>
            </p:nvSpPr>
            <p:spPr>
              <a:xfrm>
                <a:off x="2127904" y="3259574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16BDA-F49E-4A58-A3EC-630D8967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4" y="3259574"/>
                <a:ext cx="3991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4198C8-4B39-4870-8745-9507E6FEEDE8}"/>
              </a:ext>
            </a:extLst>
          </p:cNvPr>
          <p:cNvCxnSpPr>
            <a:cxnSpLocks/>
          </p:cNvCxnSpPr>
          <p:nvPr/>
        </p:nvCxnSpPr>
        <p:spPr>
          <a:xfrm>
            <a:off x="1123405" y="3444240"/>
            <a:ext cx="973296" cy="0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205550-E59B-4897-8D96-5899887FEC3E}"/>
                  </a:ext>
                </a:extLst>
              </p:cNvPr>
              <p:cNvSpPr txBox="1"/>
              <p:nvPr/>
            </p:nvSpPr>
            <p:spPr>
              <a:xfrm>
                <a:off x="1211286" y="4005690"/>
                <a:ext cx="867997" cy="470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9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205550-E59B-4897-8D96-5899887FE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86" y="4005690"/>
                <a:ext cx="867997" cy="470513"/>
              </a:xfrm>
              <a:prstGeom prst="rect">
                <a:avLst/>
              </a:prstGeom>
              <a:blipFill>
                <a:blip r:embed="rId8"/>
                <a:stretch>
                  <a:fillRect l="-11268" t="-93506" r="-61268" b="-144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65836B-0F9A-4A9D-8BAD-B9B20E478B71}"/>
              </a:ext>
            </a:extLst>
          </p:cNvPr>
          <p:cNvCxnSpPr>
            <a:cxnSpLocks/>
          </p:cNvCxnSpPr>
          <p:nvPr/>
        </p:nvCxnSpPr>
        <p:spPr>
          <a:xfrm flipV="1">
            <a:off x="1814195" y="3613932"/>
            <a:ext cx="353361" cy="471397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93034D-D6FF-4540-8F12-53E3A94BB507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2527052" y="3429000"/>
            <a:ext cx="4547713" cy="15240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659913-1A3E-4E98-ADC5-11283D1FD29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27052" y="3607135"/>
            <a:ext cx="422129" cy="475109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EB2087-9C27-4214-ABA4-53DAFC39E3C5}"/>
                  </a:ext>
                </a:extLst>
              </p:cNvPr>
              <p:cNvSpPr txBox="1"/>
              <p:nvPr/>
            </p:nvSpPr>
            <p:spPr>
              <a:xfrm>
                <a:off x="2936164" y="4125910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EB2087-9C27-4214-ABA4-53DAFC39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64" y="4125910"/>
                <a:ext cx="383118" cy="276999"/>
              </a:xfrm>
              <a:prstGeom prst="rect">
                <a:avLst/>
              </a:prstGeom>
              <a:blipFill>
                <a:blip r:embed="rId9"/>
                <a:stretch>
                  <a:fillRect l="-4762" r="-476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2AE381D-9684-4FD3-B087-51BAB074544D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343143" y="4245428"/>
            <a:ext cx="56170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6E1564-708A-482D-82BD-591677E8ADCE}"/>
                  </a:ext>
                </a:extLst>
              </p:cNvPr>
              <p:cNvSpPr txBox="1"/>
              <p:nvPr/>
            </p:nvSpPr>
            <p:spPr>
              <a:xfrm>
                <a:off x="3711449" y="4023354"/>
                <a:ext cx="867997" cy="470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90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6E1564-708A-482D-82BD-591677E8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449" y="4023354"/>
                <a:ext cx="867997" cy="470513"/>
              </a:xfrm>
              <a:prstGeom prst="rect">
                <a:avLst/>
              </a:prstGeom>
              <a:blipFill>
                <a:blip r:embed="rId10"/>
                <a:stretch>
                  <a:fillRect l="-11268" t="-93506" r="-61268" b="-144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E6FBE5-7A7B-4ADA-9C3D-8E9AF0894E49}"/>
                  </a:ext>
                </a:extLst>
              </p:cNvPr>
              <p:cNvSpPr txBox="1"/>
              <p:nvPr/>
            </p:nvSpPr>
            <p:spPr>
              <a:xfrm>
                <a:off x="4904241" y="4102830"/>
                <a:ext cx="404088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ko-KR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ko-KR" altLang="en-US" sz="7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E6FBE5-7A7B-4ADA-9C3D-8E9AF089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41" y="4102830"/>
                <a:ext cx="404088" cy="311560"/>
              </a:xfrm>
              <a:prstGeom prst="rect">
                <a:avLst/>
              </a:prstGeom>
              <a:blipFill>
                <a:blip r:embed="rId11"/>
                <a:stretch>
                  <a:fillRect r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87A8A6-4DCB-492B-B813-4EF8730729D9}"/>
              </a:ext>
            </a:extLst>
          </p:cNvPr>
          <p:cNvCxnSpPr>
            <a:cxnSpLocks/>
          </p:cNvCxnSpPr>
          <p:nvPr/>
        </p:nvCxnSpPr>
        <p:spPr>
          <a:xfrm flipV="1">
            <a:off x="4365167" y="4258481"/>
            <a:ext cx="56170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2073FD0-EA36-43A3-A9D5-4B51C9D3400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5389657" y="4245426"/>
            <a:ext cx="56170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F57396-E93A-4051-94D9-2280DD06819C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6412914" y="3429000"/>
            <a:ext cx="661851" cy="816426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FCEB1C-3249-4FBD-B531-AD29EDDA8B8E}"/>
                  </a:ext>
                </a:extLst>
              </p:cNvPr>
              <p:cNvSpPr txBox="1"/>
              <p:nvPr/>
            </p:nvSpPr>
            <p:spPr>
              <a:xfrm>
                <a:off x="7175824" y="3298120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FCEB1C-3249-4FBD-B531-AD29EDDA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24" y="3298120"/>
                <a:ext cx="291747" cy="276999"/>
              </a:xfrm>
              <a:prstGeom prst="rect">
                <a:avLst/>
              </a:prstGeom>
              <a:blipFill>
                <a:blip r:embed="rId12"/>
                <a:stretch>
                  <a:fillRect l="-2083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7563B5-69AC-4660-B4D8-00B637F218F0}"/>
                  </a:ext>
                </a:extLst>
              </p:cNvPr>
              <p:cNvSpPr txBox="1"/>
              <p:nvPr/>
            </p:nvSpPr>
            <p:spPr>
              <a:xfrm>
                <a:off x="8221165" y="328396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7563B5-69AC-4660-B4D8-00B637F2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165" y="3283969"/>
                <a:ext cx="291747" cy="276999"/>
              </a:xfrm>
              <a:prstGeom prst="rect">
                <a:avLst/>
              </a:prstGeom>
              <a:blipFill>
                <a:blip r:embed="rId13"/>
                <a:stretch>
                  <a:fillRect l="-2128" r="-2128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744D37-17D4-4C6E-AC6A-EB8F35D321C7}"/>
                  </a:ext>
                </a:extLst>
              </p:cNvPr>
              <p:cNvSpPr txBox="1"/>
              <p:nvPr/>
            </p:nvSpPr>
            <p:spPr>
              <a:xfrm>
                <a:off x="9282662" y="3283968"/>
                <a:ext cx="299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744D37-17D4-4C6E-AC6A-EB8F35D3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662" y="3283968"/>
                <a:ext cx="299761" cy="276999"/>
              </a:xfrm>
              <a:prstGeom prst="rect">
                <a:avLst/>
              </a:prstGeom>
              <a:blipFill>
                <a:blip r:embed="rId14"/>
                <a:stretch>
                  <a:fillRect l="-6122" r="-204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90FDF-E17D-486E-B069-53ED113850D7}"/>
                  </a:ext>
                </a:extLst>
              </p:cNvPr>
              <p:cNvSpPr txBox="1"/>
              <p:nvPr/>
            </p:nvSpPr>
            <p:spPr>
              <a:xfrm>
                <a:off x="759075" y="5024593"/>
                <a:ext cx="30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90FDF-E17D-486E-B069-53ED1138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5" y="5024593"/>
                <a:ext cx="304913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A92549-6A24-44CA-B202-8B9A72E0DC60}"/>
                  </a:ext>
                </a:extLst>
              </p:cNvPr>
              <p:cNvSpPr txBox="1"/>
              <p:nvPr/>
            </p:nvSpPr>
            <p:spPr>
              <a:xfrm>
                <a:off x="759074" y="5850251"/>
                <a:ext cx="30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A92549-6A24-44CA-B202-8B9A72E0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4" y="5850251"/>
                <a:ext cx="304913" cy="338554"/>
              </a:xfrm>
              <a:prstGeom prst="rect">
                <a:avLst/>
              </a:prstGeom>
              <a:blipFill>
                <a:blip r:embed="rId16"/>
                <a:stretch>
                  <a:fillRect l="-2000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E1F01D-2C57-470A-9645-F8E339DEDDBD}"/>
              </a:ext>
            </a:extLst>
          </p:cNvPr>
          <p:cNvCxnSpPr>
            <a:stCxn id="22" idx="6"/>
          </p:cNvCxnSpPr>
          <p:nvPr/>
        </p:nvCxnSpPr>
        <p:spPr>
          <a:xfrm flipV="1">
            <a:off x="1123405" y="5193870"/>
            <a:ext cx="6344166" cy="18211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63483A-3270-4D58-A668-351991523BA3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7445075" y="3659776"/>
            <a:ext cx="921965" cy="1543200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1020F7B-1E79-4F4B-9349-9649A2A3DB04}"/>
              </a:ext>
            </a:extLst>
          </p:cNvPr>
          <p:cNvCxnSpPr>
            <a:cxnSpLocks/>
          </p:cNvCxnSpPr>
          <p:nvPr/>
        </p:nvCxnSpPr>
        <p:spPr>
          <a:xfrm flipV="1">
            <a:off x="1123405" y="6017217"/>
            <a:ext cx="6890295" cy="28955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3BEE97-3C0B-40AC-A65E-F17BC67EB0DF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8013700" y="3659775"/>
            <a:ext cx="1414837" cy="2357442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341886C-A7D5-4B91-B55F-2DF25A1E8DD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7536320" y="3428999"/>
            <a:ext cx="59994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734C77C-3E40-44D3-921A-409205C70869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8597817" y="3428998"/>
            <a:ext cx="59994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7D45A59-52D6-4650-B9E3-CB5CEF550A40}"/>
              </a:ext>
            </a:extLst>
          </p:cNvPr>
          <p:cNvCxnSpPr>
            <a:cxnSpLocks/>
          </p:cNvCxnSpPr>
          <p:nvPr/>
        </p:nvCxnSpPr>
        <p:spPr>
          <a:xfrm flipV="1">
            <a:off x="9659314" y="3420287"/>
            <a:ext cx="599942" cy="1"/>
          </a:xfrm>
          <a:prstGeom prst="straightConnector1">
            <a:avLst/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DEF054-0190-4840-BA9F-EE5F813A7B87}"/>
                  </a:ext>
                </a:extLst>
              </p:cNvPr>
              <p:cNvSpPr txBox="1"/>
              <p:nvPr/>
            </p:nvSpPr>
            <p:spPr>
              <a:xfrm>
                <a:off x="9832623" y="2939922"/>
                <a:ext cx="63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DEF054-0190-4840-BA9F-EE5F813A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23" y="2939922"/>
                <a:ext cx="639086" cy="369332"/>
              </a:xfrm>
              <a:prstGeom prst="rect">
                <a:avLst/>
              </a:prstGeom>
              <a:blipFill>
                <a:blip r:embed="rId17"/>
                <a:stretch>
                  <a:fillRect l="-190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3BD8529-AE1A-4990-A235-3494031B1466}"/>
              </a:ext>
            </a:extLst>
          </p:cNvPr>
          <p:cNvCxnSpPr>
            <a:cxnSpLocks/>
          </p:cNvCxnSpPr>
          <p:nvPr/>
        </p:nvCxnSpPr>
        <p:spPr>
          <a:xfrm flipH="1" flipV="1">
            <a:off x="9719723" y="3529142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33F6BCB-D050-4B30-91ED-7C9730019ACF}"/>
              </a:ext>
            </a:extLst>
          </p:cNvPr>
          <p:cNvCxnSpPr>
            <a:cxnSpLocks/>
          </p:cNvCxnSpPr>
          <p:nvPr/>
        </p:nvCxnSpPr>
        <p:spPr>
          <a:xfrm flipH="1" flipV="1">
            <a:off x="8610206" y="3547394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FE1224-B7C5-40A1-908F-6E10A0258024}"/>
              </a:ext>
            </a:extLst>
          </p:cNvPr>
          <p:cNvCxnSpPr>
            <a:cxnSpLocks/>
          </p:cNvCxnSpPr>
          <p:nvPr/>
        </p:nvCxnSpPr>
        <p:spPr>
          <a:xfrm flipH="1" flipV="1">
            <a:off x="7568630" y="3560966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711280A-1747-4BFB-8BFB-101C97A2B610}"/>
              </a:ext>
            </a:extLst>
          </p:cNvPr>
          <p:cNvCxnSpPr>
            <a:cxnSpLocks/>
          </p:cNvCxnSpPr>
          <p:nvPr/>
        </p:nvCxnSpPr>
        <p:spPr>
          <a:xfrm flipH="1" flipV="1">
            <a:off x="2683010" y="3546113"/>
            <a:ext cx="422721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665CC0D-9B1A-495D-A15A-CE3DD5CF1D8F}"/>
              </a:ext>
            </a:extLst>
          </p:cNvPr>
          <p:cNvCxnSpPr>
            <a:cxnSpLocks/>
          </p:cNvCxnSpPr>
          <p:nvPr/>
        </p:nvCxnSpPr>
        <p:spPr>
          <a:xfrm flipH="1">
            <a:off x="1163975" y="3571863"/>
            <a:ext cx="862870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11F720E-93C7-45F9-8F3B-DD32165104D8}"/>
              </a:ext>
            </a:extLst>
          </p:cNvPr>
          <p:cNvCxnSpPr>
            <a:cxnSpLocks/>
          </p:cNvCxnSpPr>
          <p:nvPr/>
        </p:nvCxnSpPr>
        <p:spPr>
          <a:xfrm flipH="1">
            <a:off x="8378984" y="3728350"/>
            <a:ext cx="1153167" cy="2060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B83A81C-A8A3-4260-805D-A31699CB6980}"/>
              </a:ext>
            </a:extLst>
          </p:cNvPr>
          <p:cNvCxnSpPr>
            <a:cxnSpLocks/>
          </p:cNvCxnSpPr>
          <p:nvPr/>
        </p:nvCxnSpPr>
        <p:spPr>
          <a:xfrm flipH="1">
            <a:off x="7605069" y="3657466"/>
            <a:ext cx="969386" cy="15364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6B4D9B6-ADEE-4005-A6BC-222471F6B95C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491389" y="3592184"/>
            <a:ext cx="650969" cy="787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8073A17-7B53-40AB-B9FB-3C2806A69FE5}"/>
              </a:ext>
            </a:extLst>
          </p:cNvPr>
          <p:cNvCxnSpPr>
            <a:cxnSpLocks/>
          </p:cNvCxnSpPr>
          <p:nvPr/>
        </p:nvCxnSpPr>
        <p:spPr>
          <a:xfrm flipH="1" flipV="1">
            <a:off x="5391143" y="4362079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93DFC4-DC06-4116-A95E-1B6255A46C48}"/>
              </a:ext>
            </a:extLst>
          </p:cNvPr>
          <p:cNvCxnSpPr>
            <a:cxnSpLocks/>
          </p:cNvCxnSpPr>
          <p:nvPr/>
        </p:nvCxnSpPr>
        <p:spPr>
          <a:xfrm flipH="1" flipV="1">
            <a:off x="4397368" y="4379938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7CEE287-E542-455E-88DB-F89034924DCE}"/>
              </a:ext>
            </a:extLst>
          </p:cNvPr>
          <p:cNvCxnSpPr>
            <a:cxnSpLocks/>
          </p:cNvCxnSpPr>
          <p:nvPr/>
        </p:nvCxnSpPr>
        <p:spPr>
          <a:xfrm flipH="1" flipV="1">
            <a:off x="3334986" y="4353254"/>
            <a:ext cx="51880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07A470C-1F90-4C76-8955-05E85D15A83B}"/>
              </a:ext>
            </a:extLst>
          </p:cNvPr>
          <p:cNvCxnSpPr>
            <a:cxnSpLocks/>
          </p:cNvCxnSpPr>
          <p:nvPr/>
        </p:nvCxnSpPr>
        <p:spPr>
          <a:xfrm flipH="1" flipV="1">
            <a:off x="2459789" y="3705528"/>
            <a:ext cx="383230" cy="420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3FFF51F-72AE-423B-9005-669D32446694}"/>
              </a:ext>
            </a:extLst>
          </p:cNvPr>
          <p:cNvCxnSpPr>
            <a:cxnSpLocks/>
          </p:cNvCxnSpPr>
          <p:nvPr/>
        </p:nvCxnSpPr>
        <p:spPr>
          <a:xfrm flipH="1">
            <a:off x="1925594" y="3750771"/>
            <a:ext cx="303418" cy="4353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852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0BA0E86-95CC-4A1E-B203-4DA7EC53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27" y="1203292"/>
            <a:ext cx="5096637" cy="50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33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081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과대 적합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9298A856-E206-4D5E-A2D9-B9A9ECF5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47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A4F2E94-A431-4CEA-B094-FC604B7D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93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525DD4-9832-4393-8F1C-C46E9A145A68}"/>
              </a:ext>
            </a:extLst>
          </p:cNvPr>
          <p:cNvSpPr/>
          <p:nvPr/>
        </p:nvSpPr>
        <p:spPr>
          <a:xfrm>
            <a:off x="4990655" y="2316480"/>
            <a:ext cx="459677" cy="4450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50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/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EF041-F83B-4D9C-BB53-DFC20ECDC5B1}"/>
              </a:ext>
            </a:extLst>
          </p:cNvPr>
          <p:cNvSpPr txBox="1"/>
          <p:nvPr/>
        </p:nvSpPr>
        <p:spPr>
          <a:xfrm>
            <a:off x="-11204" y="2762874"/>
            <a:ext cx="1088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weight_decay += 0.5 * self.weight_decay_lambda * np.sum(W ** 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4FF558B-4951-4281-8441-E0B0FBC3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64401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12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FA0157-C533-4292-9C45-8B3299469E1C}"/>
              </a:ext>
            </a:extLst>
          </p:cNvPr>
          <p:cNvSpPr/>
          <p:nvPr/>
        </p:nvSpPr>
        <p:spPr>
          <a:xfrm>
            <a:off x="2438400" y="1614487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BD0F1A-C54C-4149-836C-D8ACC2092E65}"/>
              </a:ext>
            </a:extLst>
          </p:cNvPr>
          <p:cNvSpPr/>
          <p:nvPr/>
        </p:nvSpPr>
        <p:spPr>
          <a:xfrm>
            <a:off x="1133856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6F19B6-BCEA-4BFE-A16A-BAAB3449C565}"/>
              </a:ext>
            </a:extLst>
          </p:cNvPr>
          <p:cNvSpPr/>
          <p:nvPr/>
        </p:nvSpPr>
        <p:spPr>
          <a:xfrm>
            <a:off x="1786128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852391-532F-4DD3-94F1-BBE5D995B4A1}"/>
              </a:ext>
            </a:extLst>
          </p:cNvPr>
          <p:cNvSpPr/>
          <p:nvPr/>
        </p:nvSpPr>
        <p:spPr>
          <a:xfrm>
            <a:off x="2438400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F67C4-313B-49C5-83DA-EDE7E852358C}"/>
              </a:ext>
            </a:extLst>
          </p:cNvPr>
          <p:cNvSpPr/>
          <p:nvPr/>
        </p:nvSpPr>
        <p:spPr>
          <a:xfrm>
            <a:off x="3090672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1B61F9-8569-4E78-A14A-905B74BBA30F}"/>
              </a:ext>
            </a:extLst>
          </p:cNvPr>
          <p:cNvSpPr/>
          <p:nvPr/>
        </p:nvSpPr>
        <p:spPr>
          <a:xfrm>
            <a:off x="3742944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CE428-98BC-4566-87DF-4C1FF0D3AA8C}"/>
              </a:ext>
            </a:extLst>
          </p:cNvPr>
          <p:cNvSpPr/>
          <p:nvPr/>
        </p:nvSpPr>
        <p:spPr>
          <a:xfrm>
            <a:off x="1133856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51AB75-19FC-449E-BCF3-881D692B0F05}"/>
              </a:ext>
            </a:extLst>
          </p:cNvPr>
          <p:cNvSpPr/>
          <p:nvPr/>
        </p:nvSpPr>
        <p:spPr>
          <a:xfrm>
            <a:off x="1786128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8FC959-FF77-4E96-BDC9-510D5BD90CC2}"/>
              </a:ext>
            </a:extLst>
          </p:cNvPr>
          <p:cNvSpPr/>
          <p:nvPr/>
        </p:nvSpPr>
        <p:spPr>
          <a:xfrm>
            <a:off x="2438400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99B3A9-2429-4705-A8C1-CA4685FC41F5}"/>
              </a:ext>
            </a:extLst>
          </p:cNvPr>
          <p:cNvSpPr/>
          <p:nvPr/>
        </p:nvSpPr>
        <p:spPr>
          <a:xfrm>
            <a:off x="3090672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2F7818-7143-414A-896B-6DE7E3795E5F}"/>
              </a:ext>
            </a:extLst>
          </p:cNvPr>
          <p:cNvSpPr/>
          <p:nvPr/>
        </p:nvSpPr>
        <p:spPr>
          <a:xfrm>
            <a:off x="3742944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789D2-3E1D-4EBE-A09A-2066663BA328}"/>
              </a:ext>
            </a:extLst>
          </p:cNvPr>
          <p:cNvSpPr/>
          <p:nvPr/>
        </p:nvSpPr>
        <p:spPr>
          <a:xfrm>
            <a:off x="1133856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AC5BD5-5932-4FA0-9A4A-F5BAA6C16B69}"/>
              </a:ext>
            </a:extLst>
          </p:cNvPr>
          <p:cNvSpPr/>
          <p:nvPr/>
        </p:nvSpPr>
        <p:spPr>
          <a:xfrm>
            <a:off x="1786128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D0EBE4-F493-49BD-AC42-892B956BECD5}"/>
              </a:ext>
            </a:extLst>
          </p:cNvPr>
          <p:cNvSpPr/>
          <p:nvPr/>
        </p:nvSpPr>
        <p:spPr>
          <a:xfrm>
            <a:off x="2438400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3D5FAC-6048-43CF-8A15-421E0E4DDAB2}"/>
              </a:ext>
            </a:extLst>
          </p:cNvPr>
          <p:cNvSpPr/>
          <p:nvPr/>
        </p:nvSpPr>
        <p:spPr>
          <a:xfrm>
            <a:off x="3090672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941AA7A-1129-4EAC-8E3A-9D2985BEA97C}"/>
              </a:ext>
            </a:extLst>
          </p:cNvPr>
          <p:cNvSpPr/>
          <p:nvPr/>
        </p:nvSpPr>
        <p:spPr>
          <a:xfrm>
            <a:off x="3742944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443925-FACB-4846-AC7A-DFEB71D50BA3}"/>
              </a:ext>
            </a:extLst>
          </p:cNvPr>
          <p:cNvCxnSpPr>
            <a:stCxn id="17" idx="0"/>
            <a:endCxn id="12" idx="4"/>
          </p:cNvCxnSpPr>
          <p:nvPr/>
        </p:nvCxnSpPr>
        <p:spPr>
          <a:xfrm flipV="1">
            <a:off x="1301496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899814-2E7A-4F67-9C9B-7B1E385FB2C1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301496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D1CDB5-1497-4501-BD71-4AD329E803FF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1953768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2EAE9B-EE64-4181-8242-788331326EED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V="1">
            <a:off x="2606040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8063A2-C086-4325-A021-23C89B2110CD}"/>
              </a:ext>
            </a:extLst>
          </p:cNvPr>
          <p:cNvCxnSpPr>
            <a:cxnSpLocks/>
            <a:stCxn id="20" idx="0"/>
            <a:endCxn id="16" idx="4"/>
          </p:cNvCxnSpPr>
          <p:nvPr/>
        </p:nvCxnSpPr>
        <p:spPr>
          <a:xfrm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1CEB0D-5499-4C0C-A76D-6B37A25B8FFF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910584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D084E-6BB4-4FAB-929A-2ACE05EB75C4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54C83E-CFBA-4E6F-BFC2-8CFB3D238199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3591496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8A401C-76B4-438A-BD0C-F3617D938D74}"/>
              </a:ext>
            </a:extLst>
          </p:cNvPr>
          <p:cNvCxnSpPr>
            <a:cxnSpLocks/>
          </p:cNvCxnSpPr>
          <p:nvPr/>
        </p:nvCxnSpPr>
        <p:spPr>
          <a:xfrm flipH="1" flipV="1">
            <a:off x="1905984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454885-C157-4AEB-94D9-75A92403DDC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292352" y="357225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D68AC5-F04A-4222-AE6F-4345100599CD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1953768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1FE571-B628-46AD-81E5-D8B4105907BD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2606040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D2B9FD-1FE9-4E15-A51F-1E1F3D8B4B64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258312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49F17F-AD22-414D-BB2B-2529E0EE2FCB}"/>
              </a:ext>
            </a:extLst>
          </p:cNvPr>
          <p:cNvCxnSpPr>
            <a:cxnSpLocks/>
            <a:stCxn id="20" idx="0"/>
            <a:endCxn id="13" idx="4"/>
          </p:cNvCxnSpPr>
          <p:nvPr/>
        </p:nvCxnSpPr>
        <p:spPr>
          <a:xfrm flipH="1" flipV="1">
            <a:off x="1953768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C837C8-F6BA-41E4-B6C6-770C9E92E908}"/>
              </a:ext>
            </a:extLst>
          </p:cNvPr>
          <p:cNvCxnSpPr>
            <a:cxnSpLocks/>
          </p:cNvCxnSpPr>
          <p:nvPr/>
        </p:nvCxnSpPr>
        <p:spPr>
          <a:xfrm flipH="1" flipV="1">
            <a:off x="1253712" y="3602736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9AB70CA-8A4C-4CBE-90E5-98F7A47C2DC1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301496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D23B75-57A4-41F4-8883-D9E4F9208703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301496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ABF96B-D067-41C3-A997-25BF4055B17F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1301496" y="359664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908397-348D-4A30-BB9D-530C8CCAAE4E}"/>
              </a:ext>
            </a:extLst>
          </p:cNvPr>
          <p:cNvCxnSpPr>
            <a:cxnSpLocks/>
            <a:stCxn id="21" idx="0"/>
            <a:endCxn id="14" idx="4"/>
          </p:cNvCxnSpPr>
          <p:nvPr/>
        </p:nvCxnSpPr>
        <p:spPr>
          <a:xfrm flipH="1" flipV="1">
            <a:off x="2606040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A0880A-A3B6-4B4C-9981-63755809A91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1953768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7F4C076-6625-4818-ABEA-FBBDFA74D293}"/>
              </a:ext>
            </a:extLst>
          </p:cNvPr>
          <p:cNvCxnSpPr/>
          <p:nvPr/>
        </p:nvCxnSpPr>
        <p:spPr>
          <a:xfrm flipV="1">
            <a:off x="1292352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55B0DAE-FBE7-4954-AE45-96E7C249A182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F78B1F-1E12-49C0-A518-27E2D276E50A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B8EB90-1ADE-42EA-BD8D-57B856596362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A48FEE-98A7-47B2-9CBD-F90B3BDE905A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05537-F629-4989-8CDA-AA8E11B8D621}"/>
              </a:ext>
            </a:extLst>
          </p:cNvPr>
          <p:cNvCxnSpPr>
            <a:cxnSpLocks/>
          </p:cNvCxnSpPr>
          <p:nvPr/>
        </p:nvCxnSpPr>
        <p:spPr>
          <a:xfrm flipV="1">
            <a:off x="3901440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EAB603-AC7B-4E36-8FC1-426A35A3050A}"/>
              </a:ext>
            </a:extLst>
          </p:cNvPr>
          <p:cNvCxnSpPr>
            <a:cxnSpLocks/>
          </p:cNvCxnSpPr>
          <p:nvPr/>
        </p:nvCxnSpPr>
        <p:spPr>
          <a:xfrm flipH="1"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71D0F98-8428-44DE-8AA8-3F56C81177A8}"/>
              </a:ext>
            </a:extLst>
          </p:cNvPr>
          <p:cNvCxnSpPr>
            <a:cxnSpLocks/>
          </p:cNvCxnSpPr>
          <p:nvPr/>
        </p:nvCxnSpPr>
        <p:spPr>
          <a:xfrm flipH="1" flipV="1">
            <a:off x="2587752" y="293312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A0385FE-C605-4318-BCFF-122A80B6C659}"/>
              </a:ext>
            </a:extLst>
          </p:cNvPr>
          <p:cNvCxnSpPr>
            <a:cxnSpLocks/>
          </p:cNvCxnSpPr>
          <p:nvPr/>
        </p:nvCxnSpPr>
        <p:spPr>
          <a:xfrm flipH="1" flipV="1">
            <a:off x="189684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D7F549-302B-4572-967F-42F04979327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2913888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6B03BCC-BBF0-48F7-81DD-863C1E58309B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C9684D-CEAA-482E-BE00-0DB778973383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122B0B1-97DF-4D46-8D5A-4E5CFEB58088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2E1A3D8-CEDB-4AD7-8506-FD35560B3651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995862F-DC62-46C7-9E19-BF51D0431335}"/>
              </a:ext>
            </a:extLst>
          </p:cNvPr>
          <p:cNvCxnSpPr>
            <a:cxnSpLocks/>
          </p:cNvCxnSpPr>
          <p:nvPr/>
        </p:nvCxnSpPr>
        <p:spPr>
          <a:xfrm flipH="1" flipV="1">
            <a:off x="1244568" y="294436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20CB5D8-9902-4AE0-9A70-58F911BAF1F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F0FB5-742E-46F5-B216-C1CC4B296E8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4C636EC-F0CF-478D-9BAE-18CC11A87AFE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8F74095-E0B5-4887-BBB7-5C7AD5E48A53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837D65-0EF2-47D7-9FED-2F116E686A59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F3F941-DFF2-4242-9800-2043D11B7D4A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1301496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4786CD-744E-41C7-8297-85ADF6427E2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1953768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96B449B-1BB5-4A91-8E72-D07A7F3E19BD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V="1">
            <a:off x="2606040" y="1949767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64D8A0-277E-4A11-9470-CC5B5D6299B4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flipH="1" flipV="1">
            <a:off x="2606040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5807888-0003-49A4-850A-C358C3BFAB26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H="1" flipV="1">
            <a:off x="2606040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AA28B43-56F2-4019-873E-F0508C3A82D7}"/>
              </a:ext>
            </a:extLst>
          </p:cNvPr>
          <p:cNvSpPr/>
          <p:nvPr/>
        </p:nvSpPr>
        <p:spPr>
          <a:xfrm>
            <a:off x="6362766" y="1602295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18644AF-79DB-45E9-BB4D-77B2350CE807}"/>
              </a:ext>
            </a:extLst>
          </p:cNvPr>
          <p:cNvSpPr/>
          <p:nvPr/>
        </p:nvSpPr>
        <p:spPr>
          <a:xfrm>
            <a:off x="5058222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D76E0-505D-45F3-842A-97C92C94C981}"/>
              </a:ext>
            </a:extLst>
          </p:cNvPr>
          <p:cNvSpPr/>
          <p:nvPr/>
        </p:nvSpPr>
        <p:spPr>
          <a:xfrm>
            <a:off x="5710494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1AB29D-4CDD-46C8-BC65-C7A976A88B47}"/>
              </a:ext>
            </a:extLst>
          </p:cNvPr>
          <p:cNvSpPr/>
          <p:nvPr/>
        </p:nvSpPr>
        <p:spPr>
          <a:xfrm>
            <a:off x="6362766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6CCDFE-B34C-4E81-AA11-5CC30176E421}"/>
              </a:ext>
            </a:extLst>
          </p:cNvPr>
          <p:cNvSpPr/>
          <p:nvPr/>
        </p:nvSpPr>
        <p:spPr>
          <a:xfrm>
            <a:off x="7015038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A0E38E9-31A1-4291-A210-B29DEAC4F093}"/>
              </a:ext>
            </a:extLst>
          </p:cNvPr>
          <p:cNvSpPr/>
          <p:nvPr/>
        </p:nvSpPr>
        <p:spPr>
          <a:xfrm>
            <a:off x="7667310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7B9F8A-2CD6-4D4F-872B-690F3C3B5F54}"/>
              </a:ext>
            </a:extLst>
          </p:cNvPr>
          <p:cNvSpPr/>
          <p:nvPr/>
        </p:nvSpPr>
        <p:spPr>
          <a:xfrm>
            <a:off x="5058222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E723DF-0549-4107-A705-3F82EB0EE5BD}"/>
              </a:ext>
            </a:extLst>
          </p:cNvPr>
          <p:cNvSpPr/>
          <p:nvPr/>
        </p:nvSpPr>
        <p:spPr>
          <a:xfrm>
            <a:off x="5710494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09BBCE0-B112-4618-BB8B-3421CFDC6642}"/>
              </a:ext>
            </a:extLst>
          </p:cNvPr>
          <p:cNvSpPr/>
          <p:nvPr/>
        </p:nvSpPr>
        <p:spPr>
          <a:xfrm>
            <a:off x="6362766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064D9A1-F8B7-405A-A2DE-268299AB7281}"/>
              </a:ext>
            </a:extLst>
          </p:cNvPr>
          <p:cNvSpPr/>
          <p:nvPr/>
        </p:nvSpPr>
        <p:spPr>
          <a:xfrm>
            <a:off x="7015038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61D1359-991A-4F6B-952E-1BE28643771F}"/>
              </a:ext>
            </a:extLst>
          </p:cNvPr>
          <p:cNvSpPr/>
          <p:nvPr/>
        </p:nvSpPr>
        <p:spPr>
          <a:xfrm>
            <a:off x="7667310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909B550-80CA-418C-86AE-A597C7EB1741}"/>
              </a:ext>
            </a:extLst>
          </p:cNvPr>
          <p:cNvSpPr/>
          <p:nvPr/>
        </p:nvSpPr>
        <p:spPr>
          <a:xfrm>
            <a:off x="5058222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96FB9AF-87BA-45A5-BDD9-0015D0F7959E}"/>
              </a:ext>
            </a:extLst>
          </p:cNvPr>
          <p:cNvSpPr/>
          <p:nvPr/>
        </p:nvSpPr>
        <p:spPr>
          <a:xfrm>
            <a:off x="5710494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25CC9CE-D32C-4997-8961-EBF71D45756D}"/>
              </a:ext>
            </a:extLst>
          </p:cNvPr>
          <p:cNvSpPr/>
          <p:nvPr/>
        </p:nvSpPr>
        <p:spPr>
          <a:xfrm>
            <a:off x="6362766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A7DC58F-7095-42C4-A63C-140F47B4F837}"/>
              </a:ext>
            </a:extLst>
          </p:cNvPr>
          <p:cNvSpPr/>
          <p:nvPr/>
        </p:nvSpPr>
        <p:spPr>
          <a:xfrm>
            <a:off x="7015038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9396B2B-194D-4274-8299-872B3558F805}"/>
              </a:ext>
            </a:extLst>
          </p:cNvPr>
          <p:cNvSpPr/>
          <p:nvPr/>
        </p:nvSpPr>
        <p:spPr>
          <a:xfrm>
            <a:off x="7667310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3CC3333-6269-4780-8AE8-D5A15CD734A4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V="1">
            <a:off x="5225862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8730D0C-4206-46A5-A5BB-902A38BA96D7}"/>
              </a:ext>
            </a:extLst>
          </p:cNvPr>
          <p:cNvCxnSpPr>
            <a:cxnSpLocks/>
            <a:stCxn id="124" idx="0"/>
            <a:endCxn id="120" idx="4"/>
          </p:cNvCxnSpPr>
          <p:nvPr/>
        </p:nvCxnSpPr>
        <p:spPr>
          <a:xfrm flipV="1">
            <a:off x="7182678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A936AE6-FDE9-4959-9F34-E4DE03C83269}"/>
              </a:ext>
            </a:extLst>
          </p:cNvPr>
          <p:cNvCxnSpPr>
            <a:cxnSpLocks/>
            <a:stCxn id="125" idx="0"/>
            <a:endCxn id="120" idx="4"/>
          </p:cNvCxnSpPr>
          <p:nvPr/>
        </p:nvCxnSpPr>
        <p:spPr>
          <a:xfrm flipV="1">
            <a:off x="7834950" y="3584448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E782C04-D10D-4B1A-8B8C-3E22186042C8}"/>
              </a:ext>
            </a:extLst>
          </p:cNvPr>
          <p:cNvCxnSpPr>
            <a:cxnSpLocks/>
            <a:stCxn id="124" idx="0"/>
            <a:endCxn id="117" idx="4"/>
          </p:cNvCxnSpPr>
          <p:nvPr/>
        </p:nvCxnSpPr>
        <p:spPr>
          <a:xfrm flipH="1" flipV="1">
            <a:off x="5878134" y="358444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C5EC946-6BBF-4FE4-9AD5-417C44C4FFE8}"/>
              </a:ext>
            </a:extLst>
          </p:cNvPr>
          <p:cNvCxnSpPr>
            <a:cxnSpLocks/>
            <a:stCxn id="121" idx="0"/>
            <a:endCxn id="120" idx="4"/>
          </p:cNvCxnSpPr>
          <p:nvPr/>
        </p:nvCxnSpPr>
        <p:spPr>
          <a:xfrm flipV="1">
            <a:off x="5225862" y="3584448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E48E97D-03D2-4799-87E5-DD0F2987E1E2}"/>
              </a:ext>
            </a:extLst>
          </p:cNvPr>
          <p:cNvCxnSpPr>
            <a:cxnSpLocks/>
            <a:stCxn id="125" idx="0"/>
            <a:endCxn id="117" idx="4"/>
          </p:cNvCxnSpPr>
          <p:nvPr/>
        </p:nvCxnSpPr>
        <p:spPr>
          <a:xfrm flipH="1" flipV="1">
            <a:off x="5878134" y="3584448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CAC5AAD-90D4-445C-B53A-74F9B215868C}"/>
              </a:ext>
            </a:extLst>
          </p:cNvPr>
          <p:cNvCxnSpPr>
            <a:cxnSpLocks/>
          </p:cNvCxnSpPr>
          <p:nvPr/>
        </p:nvCxnSpPr>
        <p:spPr>
          <a:xfrm flipV="1">
            <a:off x="586899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DD3081-3BF2-4CD9-9462-ABE92B83463E}"/>
              </a:ext>
            </a:extLst>
          </p:cNvPr>
          <p:cNvCxnSpPr>
            <a:cxnSpLocks/>
          </p:cNvCxnSpPr>
          <p:nvPr/>
        </p:nvCxnSpPr>
        <p:spPr>
          <a:xfrm flipV="1">
            <a:off x="7825806" y="292608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07BD5B0-59FA-484E-8DC0-438468A19B04}"/>
              </a:ext>
            </a:extLst>
          </p:cNvPr>
          <p:cNvCxnSpPr>
            <a:cxnSpLocks/>
          </p:cNvCxnSpPr>
          <p:nvPr/>
        </p:nvCxnSpPr>
        <p:spPr>
          <a:xfrm flipH="1" flipV="1">
            <a:off x="5207574" y="290169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47AEADE-AB8A-4185-AB86-866E94F5D1E8}"/>
              </a:ext>
            </a:extLst>
          </p:cNvPr>
          <p:cNvCxnSpPr>
            <a:cxnSpLocks/>
          </p:cNvCxnSpPr>
          <p:nvPr/>
        </p:nvCxnSpPr>
        <p:spPr>
          <a:xfrm flipH="1" flipV="1">
            <a:off x="6521262" y="292608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72D286A-52AD-416F-B633-394D9C4A01A1}"/>
              </a:ext>
            </a:extLst>
          </p:cNvPr>
          <p:cNvCxnSpPr>
            <a:cxnSpLocks/>
            <a:stCxn id="111" idx="0"/>
            <a:endCxn id="110" idx="4"/>
          </p:cNvCxnSpPr>
          <p:nvPr/>
        </p:nvCxnSpPr>
        <p:spPr>
          <a:xfrm flipV="1">
            <a:off x="5225862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662B28D-044F-48DC-9009-47907DA6CB49}"/>
              </a:ext>
            </a:extLst>
          </p:cNvPr>
          <p:cNvCxnSpPr>
            <a:cxnSpLocks/>
            <a:stCxn id="113" idx="0"/>
            <a:endCxn id="110" idx="4"/>
          </p:cNvCxnSpPr>
          <p:nvPr/>
        </p:nvCxnSpPr>
        <p:spPr>
          <a:xfrm flipV="1">
            <a:off x="6530406" y="1937575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9154D5E-897A-473E-A6D8-88A09345A56C}"/>
              </a:ext>
            </a:extLst>
          </p:cNvPr>
          <p:cNvCxnSpPr>
            <a:cxnSpLocks/>
            <a:stCxn id="115" idx="0"/>
            <a:endCxn id="110" idx="4"/>
          </p:cNvCxnSpPr>
          <p:nvPr/>
        </p:nvCxnSpPr>
        <p:spPr>
          <a:xfrm flipH="1" flipV="1">
            <a:off x="6530406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9F3EDC54-7384-47E4-9920-7AF4CA455C2F}"/>
              </a:ext>
            </a:extLst>
          </p:cNvPr>
          <p:cNvGrpSpPr/>
          <p:nvPr/>
        </p:nvGrpSpPr>
        <p:grpSpPr>
          <a:xfrm>
            <a:off x="5759595" y="2639901"/>
            <a:ext cx="237078" cy="237078"/>
            <a:chOff x="5759595" y="2639901"/>
            <a:chExt cx="237078" cy="237078"/>
          </a:xfrm>
        </p:grpSpPr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8984B99-6A6F-49BB-9255-08CD020CCD33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9565517-997F-4804-893C-32E994B9218E}"/>
                </a:ext>
              </a:extLst>
            </p:cNvPr>
            <p:cNvCxnSpPr>
              <a:cxnSpLocks/>
              <a:stCxn id="112" idx="5"/>
              <a:endCxn id="112" idx="1"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236D322-96D3-4D17-958B-4618E7259D83}"/>
              </a:ext>
            </a:extLst>
          </p:cNvPr>
          <p:cNvGrpSpPr/>
          <p:nvPr/>
        </p:nvGrpSpPr>
        <p:grpSpPr>
          <a:xfrm>
            <a:off x="7064139" y="2642949"/>
            <a:ext cx="237078" cy="237078"/>
            <a:chOff x="5759595" y="2639901"/>
            <a:chExt cx="237078" cy="237078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32D318E-9CBA-4AA8-B5A2-939484DE79B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8B102C5-6F16-46BB-B1D4-9802E010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2A64AE0-F0A4-446D-8173-F21FF3D261C9}"/>
              </a:ext>
            </a:extLst>
          </p:cNvPr>
          <p:cNvGrpSpPr/>
          <p:nvPr/>
        </p:nvGrpSpPr>
        <p:grpSpPr>
          <a:xfrm>
            <a:off x="5107323" y="3295697"/>
            <a:ext cx="237078" cy="237078"/>
            <a:chOff x="5759595" y="2639901"/>
            <a:chExt cx="237078" cy="237078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3271E92-3B6A-44A3-B3DE-D109F55E77FB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AD5EC03-054B-4A8B-838A-3D9D1F478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2EFFE47-1E98-4E3F-B428-DCEAF71F8FF5}"/>
              </a:ext>
            </a:extLst>
          </p:cNvPr>
          <p:cNvGrpSpPr/>
          <p:nvPr/>
        </p:nvGrpSpPr>
        <p:grpSpPr>
          <a:xfrm>
            <a:off x="6411867" y="3307413"/>
            <a:ext cx="237078" cy="237078"/>
            <a:chOff x="5759595" y="2639901"/>
            <a:chExt cx="237078" cy="237078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A8EDA91-491F-4F94-A583-118213473C5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2497807-FC85-4F10-94EA-E784D0042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48C5EE3-245B-4842-8634-49984C313EBF}"/>
              </a:ext>
            </a:extLst>
          </p:cNvPr>
          <p:cNvGrpSpPr/>
          <p:nvPr/>
        </p:nvGrpSpPr>
        <p:grpSpPr>
          <a:xfrm>
            <a:off x="7064139" y="3304841"/>
            <a:ext cx="237078" cy="237078"/>
            <a:chOff x="5759595" y="2639901"/>
            <a:chExt cx="237078" cy="237078"/>
          </a:xfrm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19D17C3-0D02-4CB9-BED1-4068B6BA5219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9E29101-1B05-467F-87C8-1FA48367A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92887E-7153-4FCF-BBDB-1C0450476B9F}"/>
              </a:ext>
            </a:extLst>
          </p:cNvPr>
          <p:cNvGrpSpPr/>
          <p:nvPr/>
        </p:nvGrpSpPr>
        <p:grpSpPr>
          <a:xfrm>
            <a:off x="5761185" y="3960161"/>
            <a:ext cx="237078" cy="237078"/>
            <a:chOff x="5759595" y="2639901"/>
            <a:chExt cx="237078" cy="237078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6F9B696-8A39-42DA-9121-088F315AF61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A3D17B5-E1F4-4140-99B1-F9AE82887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4290349-361C-4140-8BFF-140171C7798B}"/>
              </a:ext>
            </a:extLst>
          </p:cNvPr>
          <p:cNvGrpSpPr/>
          <p:nvPr/>
        </p:nvGrpSpPr>
        <p:grpSpPr>
          <a:xfrm>
            <a:off x="6411867" y="3975258"/>
            <a:ext cx="237078" cy="237078"/>
            <a:chOff x="5759595" y="2639901"/>
            <a:chExt cx="237078" cy="237078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3337276-6820-44F9-843D-06459E73C9F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B66C1BB-2793-4306-81BF-F3B576609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BC1986B-579F-4B2D-BF20-7019BD7DA74A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5878134" y="292608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1358EBC7-7E10-4F95-BBA4-7C88C571C7CF}"/>
              </a:ext>
            </a:extLst>
          </p:cNvPr>
          <p:cNvCxnSpPr>
            <a:cxnSpLocks/>
            <a:stCxn id="120" idx="0"/>
            <a:endCxn id="111" idx="4"/>
          </p:cNvCxnSpPr>
          <p:nvPr/>
        </p:nvCxnSpPr>
        <p:spPr>
          <a:xfrm flipH="1" flipV="1">
            <a:off x="5225862" y="292608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390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BD50BC8-59C6-4E6D-A370-728D5034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0F6EF-EA50-4BEC-BF2F-612D9AB5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305688-94B4-4412-974B-530A7C8BC458}"/>
              </a:ext>
            </a:extLst>
          </p:cNvPr>
          <p:cNvSpPr/>
          <p:nvPr/>
        </p:nvSpPr>
        <p:spPr>
          <a:xfrm>
            <a:off x="4803648" y="3017520"/>
            <a:ext cx="512064" cy="41148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5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80581" y="3930209"/>
            <a:ext cx="2487826" cy="228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 경계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/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/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522783" y="3381987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E755B8C-350F-400E-ABD3-FF4BE69DF0D1}"/>
              </a:ext>
            </a:extLst>
          </p:cNvPr>
          <p:cNvSpPr txBox="1"/>
          <p:nvPr/>
        </p:nvSpPr>
        <p:spPr>
          <a:xfrm>
            <a:off x="1640617" y="252887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261CF7-86D4-4831-8BFA-3A2580E730F9}"/>
              </a:ext>
            </a:extLst>
          </p:cNvPr>
          <p:cNvCxnSpPr/>
          <p:nvPr/>
        </p:nvCxnSpPr>
        <p:spPr>
          <a:xfrm>
            <a:off x="3043244" y="2528871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AB81DEB-7B3D-4B73-8EEB-A34A94C4F640}"/>
              </a:ext>
            </a:extLst>
          </p:cNvPr>
          <p:cNvCxnSpPr/>
          <p:nvPr/>
        </p:nvCxnSpPr>
        <p:spPr>
          <a:xfrm>
            <a:off x="1789209" y="2502222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69349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solidFill>
                  <a:schemeClr val="tx1"/>
                </a:solidFill>
                <a:hlinkClick r:id="rId3"/>
              </a:rPr>
              <a:t>https://github.com/imguru-mooc/deep_learning_nlp</a:t>
            </a:r>
            <a:endParaRPr kumimoji="0" lang="ko-KR" altLang="en-US" sz="2000" b="1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B0431-5DE5-4A5C-B1AE-577489C17B09}"/>
              </a:ext>
            </a:extLst>
          </p:cNvPr>
          <p:cNvSpPr txBox="1"/>
          <p:nvPr/>
        </p:nvSpPr>
        <p:spPr>
          <a:xfrm>
            <a:off x="1580055" y="210781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a(1-a)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1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20423" y="3781929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blipFill>
                <a:blip r:embed="rId3"/>
                <a:stretch>
                  <a:fillRect l="-1587" r="-181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8475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316844"/>
            <a:ext cx="1819899" cy="2012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316844"/>
            <a:ext cx="1820499" cy="294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7646821" y="390408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7651176" y="27705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5307237" y="429660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5319793" y="294818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840718" y="332523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836180" y="48109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148379" y="31477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148379" y="412387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698141" y="2312989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698141" y="3422645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698141" y="3422645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698141" y="2312989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698141" y="3807199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698141" y="4398753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800104" y="2312989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800104" y="2312989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804642" y="3430151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804642" y="3807199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800104" y="3430151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800104" y="4778562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6283717" y="3252466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6271161" y="4386042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6271161" y="3252466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6283717" y="3430151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148378" y="2139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1698140" y="2312989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1698140" y="2414808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1698140" y="2414808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836180" y="183102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849376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3439650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3204168" y="2349097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849376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3439650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3204168" y="381571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849376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3439650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3204168" y="530992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3043261" y="79057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3512512" y="1259826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3512512" y="1259826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5522762" y="191469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992013" y="2383947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992013" y="2383947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5328451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918725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683243" y="343867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5315895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906169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5670687" y="478708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blipFill>
                <a:blip r:embed="rId2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175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7659834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8250108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8014626" y="3260986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7655479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8245753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8010271" y="439456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D5D204A-C086-42FA-9EF3-F0177B2749BC}"/>
              </a:ext>
            </a:extLst>
          </p:cNvPr>
          <p:cNvSpPr/>
          <p:nvPr/>
        </p:nvSpPr>
        <p:spPr>
          <a:xfrm>
            <a:off x="1763486" y="4323806"/>
            <a:ext cx="182880" cy="1828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23BFEB-D1CE-41F5-B551-A524CC351E96}"/>
              </a:ext>
            </a:extLst>
          </p:cNvPr>
          <p:cNvCxnSpPr>
            <a:cxnSpLocks/>
          </p:cNvCxnSpPr>
          <p:nvPr/>
        </p:nvCxnSpPr>
        <p:spPr>
          <a:xfrm>
            <a:off x="1054395" y="1013704"/>
            <a:ext cx="1317720" cy="245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A3614D-BEFD-4EDA-BA91-724F8412B466}"/>
              </a:ext>
            </a:extLst>
          </p:cNvPr>
          <p:cNvCxnSpPr>
            <a:cxnSpLocks/>
          </p:cNvCxnSpPr>
          <p:nvPr/>
        </p:nvCxnSpPr>
        <p:spPr>
          <a:xfrm>
            <a:off x="5383939" y="1043232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9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1850967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/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405856" y="2179735"/>
            <a:ext cx="1324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/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 l="-4854"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endCxn id="3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166924" y="25727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7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96991" y="23378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353460F8-ACD8-4355-90FD-1D080AE4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C204B28-4C52-48A2-BF58-FDF859F76883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5936F-2FBA-4EC3-BBC4-72069FA162E6}"/>
              </a:ext>
            </a:extLst>
          </p:cNvPr>
          <p:cNvCxnSpPr>
            <a:cxnSpLocks/>
            <a:stCxn id="2050" idx="3"/>
            <a:endCxn id="2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6ED979-5940-4854-99E3-F20C4A718A68}"/>
              </a:ext>
            </a:extLst>
          </p:cNvPr>
          <p:cNvSpPr txBox="1"/>
          <p:nvPr/>
        </p:nvSpPr>
        <p:spPr>
          <a:xfrm>
            <a:off x="2776921" y="3034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C1700-A3B3-40D2-8EE6-1083A3F87483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12CA33-0AC8-47F4-8223-00D34270326E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F4A3CA-5897-4894-93FE-81CFA58E668F}"/>
              </a:ext>
            </a:extLst>
          </p:cNvPr>
          <p:cNvSpPr txBox="1"/>
          <p:nvPr/>
        </p:nvSpPr>
        <p:spPr>
          <a:xfrm>
            <a:off x="3933807" y="3955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F46CAC-4B1F-4CA1-8E17-A19E4EB539B6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349396" y="28342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536EE8-734E-4EF3-995A-6E0371C7FB57}"/>
              </a:ext>
            </a:extLst>
          </p:cNvPr>
          <p:cNvSpPr txBox="1"/>
          <p:nvPr/>
        </p:nvSpPr>
        <p:spPr>
          <a:xfrm>
            <a:off x="5594315" y="223904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8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6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062589" y="29126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231390-3FC1-4FCA-962F-05B8D3E0769C}"/>
              </a:ext>
            </a:extLst>
          </p:cNvPr>
          <p:cNvGrpSpPr/>
          <p:nvPr/>
        </p:nvGrpSpPr>
        <p:grpSpPr>
          <a:xfrm>
            <a:off x="935734" y="2943852"/>
            <a:ext cx="1850082" cy="1373885"/>
            <a:chOff x="1160718" y="3087923"/>
            <a:chExt cx="1850082" cy="1373885"/>
          </a:xfrm>
        </p:grpSpPr>
        <p:pic>
          <p:nvPicPr>
            <p:cNvPr id="4098" name="Picture 2" descr="돼지고기와 '찰떡궁합'인 식품은 무엇? - 데일리 푸드앤메드">
              <a:extLst>
                <a:ext uri="{FF2B5EF4-FFF2-40B4-BE49-F238E27FC236}">
                  <a16:creationId xmlns:a16="http://schemas.microsoft.com/office/drawing/2014/main" id="{35B793BF-01AC-4BBA-8C65-117F7C606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18" y="3180553"/>
              <a:ext cx="784836" cy="52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DE817BB0-DB60-4930-B6D7-F699E549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554" y="3087923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고등어 생선은 고립 로열티 무료 사진, 그림, 이미지 그리고 스톡포토그래피. Image 37769880.">
              <a:extLst>
                <a:ext uri="{FF2B5EF4-FFF2-40B4-BE49-F238E27FC236}">
                  <a16:creationId xmlns:a16="http://schemas.microsoft.com/office/drawing/2014/main" id="{AF14092D-B768-4705-A4D2-E83643053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656" y="3799346"/>
              <a:ext cx="965200" cy="66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구름 8">
            <a:extLst>
              <a:ext uri="{FF2B5EF4-FFF2-40B4-BE49-F238E27FC236}">
                <a16:creationId xmlns:a16="http://schemas.microsoft.com/office/drawing/2014/main" id="{9B57F87E-8F7C-426F-B86A-BB6DE198A3E3}"/>
              </a:ext>
            </a:extLst>
          </p:cNvPr>
          <p:cNvSpPr/>
          <p:nvPr/>
        </p:nvSpPr>
        <p:spPr>
          <a:xfrm rot="324494">
            <a:off x="3273552" y="3352800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738D0-7C5E-486C-9BFE-2008360AD67F}"/>
              </a:ext>
            </a:extLst>
          </p:cNvPr>
          <p:cNvSpPr txBox="1"/>
          <p:nvPr/>
        </p:nvSpPr>
        <p:spPr>
          <a:xfrm>
            <a:off x="3229150" y="34488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복잡한계산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599ED-3D88-4EFC-8678-681E1ED696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75791" y="3618135"/>
            <a:ext cx="45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8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9AFFE633-729E-4033-9A9C-D8F4D514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F72FAD-5C7A-419A-844A-18DB0D82EDA7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9E2A67C-A36E-4CFD-89CF-586A193B3D5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2B13D-A43A-4111-A4E8-65C49637647B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0E9E3F-F985-4E21-8505-99870CD08C80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2029B-8776-45B4-8B73-A0FE36C81A34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8C7C7AF-3E9B-4053-B04C-092E70004C70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2F2C5E-60A9-4FED-9791-CA16C51C746F}"/>
              </a:ext>
            </a:extLst>
          </p:cNvPr>
          <p:cNvCxnSpPr>
            <a:stCxn id="55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892AE7F-408B-4F77-BDE4-A9E1BFA7D66B}"/>
              </a:ext>
            </a:extLst>
          </p:cNvPr>
          <p:cNvCxnSpPr>
            <a:endCxn id="39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59332F-F0AD-4F71-B93A-7589A70E02D1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95F62-3E5D-4AB5-B033-1855842E137F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39E63-07A4-4483-896C-143993C1F31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1C615-8906-4DDF-A968-BC4BBA4A0E2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2959C-D900-40BA-99CE-D372A0CFDBC6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79DCCF-F12E-445A-A9A7-6BA076261407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E44E22-D8ED-496B-BFB8-15D2F34FED2B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9BEFF7-D814-4E7A-94D9-1C98C2724CE9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BA22A2-058F-4DDC-9C2E-0E30807D983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41F5E5-92B4-43E7-81F5-257874C9944F}"/>
              </a:ext>
            </a:extLst>
          </p:cNvPr>
          <p:cNvSpPr txBox="1"/>
          <p:nvPr/>
        </p:nvSpPr>
        <p:spPr>
          <a:xfrm>
            <a:off x="2794136" y="11737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9D30C-15A3-4FD5-A2FC-1A72631EB250}"/>
              </a:ext>
            </a:extLst>
          </p:cNvPr>
          <p:cNvSpPr txBox="1"/>
          <p:nvPr/>
        </p:nvSpPr>
        <p:spPr>
          <a:xfrm>
            <a:off x="4595592" y="11253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1602B5-25DC-4C38-9E7B-A98AF069C8C0}"/>
              </a:ext>
            </a:extLst>
          </p:cNvPr>
          <p:cNvSpPr txBox="1"/>
          <p:nvPr/>
        </p:nvSpPr>
        <p:spPr>
          <a:xfrm>
            <a:off x="6414385" y="1119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CD14C-3BAF-4159-BB88-154F5C187DC1}"/>
              </a:ext>
            </a:extLst>
          </p:cNvPr>
          <p:cNvSpPr txBox="1"/>
          <p:nvPr/>
        </p:nvSpPr>
        <p:spPr>
          <a:xfrm>
            <a:off x="1437316" y="4722683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 가격이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오를때 전체 가격의 증분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사과에 전달되는 미분 값이다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3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85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blipFill>
                <a:blip r:embed="rId3"/>
                <a:stretch>
                  <a:fillRect l="-15517" r="-120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/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blipFill>
                <a:blip r:embed="rId5"/>
                <a:stretch>
                  <a:fillRect l="-1351" r="-45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/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/>
              <p:nvPr/>
            </p:nvSpPr>
            <p:spPr>
              <a:xfrm>
                <a:off x="4735353" y="2373189"/>
                <a:ext cx="37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53" y="2373189"/>
                <a:ext cx="374333" cy="369332"/>
              </a:xfrm>
              <a:prstGeom prst="rect">
                <a:avLst/>
              </a:prstGeom>
              <a:blipFill>
                <a:blip r:embed="rId7"/>
                <a:stretch>
                  <a:fillRect l="-6557" r="-163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/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/>
              <p:nvPr/>
            </p:nvSpPr>
            <p:spPr>
              <a:xfrm>
                <a:off x="1226832" y="1598082"/>
                <a:ext cx="1839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1598082"/>
                <a:ext cx="1839157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blipFill>
                <a:blip r:embed="rId5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/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/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/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blipFill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/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blipFill>
                <a:blip r:embed="rId9"/>
                <a:stretch>
                  <a:fillRect l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D7C8FE-4CEB-492F-8EBC-77ED589A37A3}"/>
              </a:ext>
            </a:extLst>
          </p:cNvPr>
          <p:cNvGrpSpPr/>
          <p:nvPr/>
        </p:nvGrpSpPr>
        <p:grpSpPr>
          <a:xfrm>
            <a:off x="5809735" y="3908647"/>
            <a:ext cx="4303842" cy="480347"/>
            <a:chOff x="4976895" y="3770532"/>
            <a:chExt cx="5631959" cy="480347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29F2C7-574D-45CF-A2BE-456B50678E58}"/>
                </a:ext>
              </a:extLst>
            </p:cNvPr>
            <p:cNvCxnSpPr/>
            <p:nvPr/>
          </p:nvCxnSpPr>
          <p:spPr>
            <a:xfrm>
              <a:off x="5586413" y="4033850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8CB0E5-4264-4E79-81AF-3E2ECD67CF14}"/>
                </a:ext>
              </a:extLst>
            </p:cNvPr>
            <p:cNvSpPr/>
            <p:nvPr/>
          </p:nvSpPr>
          <p:spPr>
            <a:xfrm>
              <a:off x="6573741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F22E8-9772-4DAE-819A-9963A50DA6B0}"/>
                </a:ext>
              </a:extLst>
            </p:cNvPr>
            <p:cNvCxnSpPr/>
            <p:nvPr/>
          </p:nvCxnSpPr>
          <p:spPr>
            <a:xfrm>
              <a:off x="7371670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0F81D1-7D8A-4A19-ACC2-D16818157B59}"/>
                </a:ext>
              </a:extLst>
            </p:cNvPr>
            <p:cNvSpPr/>
            <p:nvPr/>
          </p:nvSpPr>
          <p:spPr>
            <a:xfrm>
              <a:off x="7231493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C3BA87C-6B1C-4F74-9E49-5257395E2BF1}"/>
                </a:ext>
              </a:extLst>
            </p:cNvPr>
            <p:cNvSpPr/>
            <p:nvPr/>
          </p:nvSpPr>
          <p:spPr>
            <a:xfrm>
              <a:off x="8293885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BBC5872-8F26-4D23-8ED6-65DF265205A1}"/>
                </a:ext>
              </a:extLst>
            </p:cNvPr>
            <p:cNvSpPr/>
            <p:nvPr/>
          </p:nvSpPr>
          <p:spPr>
            <a:xfrm>
              <a:off x="8951637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D6C6081-C2AC-4DA3-B6FF-88D5D83267E7}"/>
                </a:ext>
              </a:extLst>
            </p:cNvPr>
            <p:cNvCxnSpPr/>
            <p:nvPr/>
          </p:nvCxnSpPr>
          <p:spPr>
            <a:xfrm>
              <a:off x="9101765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78192C3-5B67-486B-BD82-E1F924F13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727" y="3798895"/>
              <a:ext cx="657752" cy="142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3EF4661-3D7D-4094-9863-3C5F122E3E19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8368949" y="3770532"/>
              <a:ext cx="653010" cy="174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4DE8CD-1013-48EB-A919-75510541D170}"/>
                </a:ext>
              </a:extLst>
            </p:cNvPr>
            <p:cNvSpPr txBox="1"/>
            <p:nvPr/>
          </p:nvSpPr>
          <p:spPr>
            <a:xfrm>
              <a:off x="4976895" y="378921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5v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6ED2C5-B0D7-45AE-975D-C917BE685C2F}"/>
                </a:ext>
              </a:extLst>
            </p:cNvPr>
            <p:cNvSpPr txBox="1"/>
            <p:nvPr/>
          </p:nvSpPr>
          <p:spPr>
            <a:xfrm>
              <a:off x="10084351" y="377727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blipFill>
                <a:blip r:embed="rId4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244EF195-CCBB-41C1-8BAA-5E2E49A652F3}"/>
              </a:ext>
            </a:extLst>
          </p:cNvPr>
          <p:cNvSpPr/>
          <p:nvPr/>
        </p:nvSpPr>
        <p:spPr>
          <a:xfrm>
            <a:off x="3906806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22444" y="1430989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C34934-EE3C-4C1A-9C8E-5F6156FE7A8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516406" y="206455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/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blipFill>
                <a:blip r:embed="rId8"/>
                <a:stretch>
                  <a:fillRect r="-3448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blipFill>
                <a:blip r:embed="rId12"/>
                <a:stretch>
                  <a:fillRect l="-2041" r="-204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/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0FB6C1-A069-46A6-AEE7-C3159AEF3841}"/>
              </a:ext>
            </a:extLst>
          </p:cNvPr>
          <p:cNvCxnSpPr>
            <a:cxnSpLocks/>
          </p:cNvCxnSpPr>
          <p:nvPr/>
        </p:nvCxnSpPr>
        <p:spPr>
          <a:xfrm flipH="1">
            <a:off x="4516406" y="2187448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691384" y="2187448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/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/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237100" y="1522476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/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F98E8581-217F-4943-8852-4B4A82211427}"/>
              </a:ext>
            </a:extLst>
          </p:cNvPr>
          <p:cNvSpPr/>
          <p:nvPr/>
        </p:nvSpPr>
        <p:spPr>
          <a:xfrm>
            <a:off x="3942557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4624FB2-645D-45FC-A68A-AAF70A4A3C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58195" y="3812402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D2D44F-B59C-41ED-9432-401821D5196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52157" y="4445970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/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blipFill>
                <a:blip r:embed="rId17"/>
                <a:stretch>
                  <a:fillRect r="-258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A1902-1472-499E-8814-D540E842EC5F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2740373" y="4445970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D22332-F0F6-4933-BF50-E59F5FF36538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358195" y="4661496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9606ED9-DF06-4F2B-8FAE-E640A7CFBF60}"/>
              </a:ext>
            </a:extLst>
          </p:cNvPr>
          <p:cNvSpPr/>
          <p:nvPr/>
        </p:nvSpPr>
        <p:spPr>
          <a:xfrm>
            <a:off x="2130773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/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blipFill>
                <a:blip r:embed="rId1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/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/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/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blipFill>
                <a:blip r:embed="rId21"/>
                <a:stretch>
                  <a:fillRect l="-2041" r="-2041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/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E25E3D-908A-459B-B6DF-E273F285E6CA}"/>
              </a:ext>
            </a:extLst>
          </p:cNvPr>
          <p:cNvCxnSpPr>
            <a:cxnSpLocks/>
          </p:cNvCxnSpPr>
          <p:nvPr/>
        </p:nvCxnSpPr>
        <p:spPr>
          <a:xfrm flipH="1">
            <a:off x="4552157" y="4568861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9C6F4D-07F9-403F-98B8-06C4D0829A78}"/>
              </a:ext>
            </a:extLst>
          </p:cNvPr>
          <p:cNvCxnSpPr>
            <a:cxnSpLocks/>
          </p:cNvCxnSpPr>
          <p:nvPr/>
        </p:nvCxnSpPr>
        <p:spPr>
          <a:xfrm flipH="1">
            <a:off x="2727135" y="4568861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/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blipFill>
                <a:blip r:embed="rId23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/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blipFill>
                <a:blip r:embed="rId24"/>
                <a:stretch>
                  <a:fillRect l="-1974" r="-1974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23ACBF-C2C8-4E19-A475-846205A1F03D}"/>
              </a:ext>
            </a:extLst>
          </p:cNvPr>
          <p:cNvCxnSpPr>
            <a:cxnSpLocks/>
          </p:cNvCxnSpPr>
          <p:nvPr/>
        </p:nvCxnSpPr>
        <p:spPr>
          <a:xfrm flipH="1" flipV="1">
            <a:off x="1272851" y="3903889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/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blipFill>
                <a:blip r:embed="rId25"/>
                <a:stretch>
                  <a:fillRect l="-1395" r="-372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/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blipFill>
                <a:blip r:embed="rId26"/>
                <a:stretch>
                  <a:fillRect l="-1376" r="-275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17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50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092623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092623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12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/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/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blipFill>
                <a:blip r:embed="rId1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/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245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5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미분값은 리피트이다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370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8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95394" y="4291109"/>
                <a:ext cx="492201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94" y="4291109"/>
                <a:ext cx="492201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13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430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05458" y="3431566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3431566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4301" r="-537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blipFill>
                <a:blip r:embed="rId15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28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760716" y="5417633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1" name="Picture 2" descr="사과 - Home | Facebook">
            <a:extLst>
              <a:ext uri="{FF2B5EF4-FFF2-40B4-BE49-F238E27FC236}">
                <a16:creationId xmlns:a16="http://schemas.microsoft.com/office/drawing/2014/main" id="{656074C7-758C-41DB-BE9E-73FC324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87338C-5060-4D2E-A436-79F00641B5C6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751AB0-9500-419B-A7C8-C2E49778B3BC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432648-B61D-4862-8BF4-07CCE4503B23}"/>
              </a:ext>
            </a:extLst>
          </p:cNvPr>
          <p:cNvCxnSpPr>
            <a:stCxn id="51" idx="3"/>
            <a:endCxn id="58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A8660E0-E211-4451-BD5B-812943E8C8F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CBD9DA-1C6E-418E-8F06-524C16549816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28DFA5-5230-413F-BD2F-1CD89F34B87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00FCEA-889B-4707-9207-EF20BB54B45B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CFCBE-39F5-4AFB-B3F0-926BD2CF6441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9F4873F-F868-4B4A-9914-41641D70FE9E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3F2901C-90F9-42EA-BE77-3A405CE7841E}"/>
              </a:ext>
            </a:extLst>
          </p:cNvPr>
          <p:cNvCxnSpPr>
            <a:stCxn id="67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3F78BE-9091-4242-B786-82CFE7BF2160}"/>
              </a:ext>
            </a:extLst>
          </p:cNvPr>
          <p:cNvCxnSpPr>
            <a:endCxn id="58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AF485F-BD45-4DDD-926B-992F1B5E7972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98FD-D31F-43E0-8447-53ABA5848CF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8B2DA9-EEB5-4529-A381-F62F5FF9481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402C02-94F8-41E6-9860-543CBF63990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914FFB-A60D-4833-A59E-F7C925B2EF32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506E4E-920F-4072-A53D-7516C3953454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8FFF70-2DA0-4EE2-A4AB-C13DBFC0F2B3}"/>
              </a:ext>
            </a:extLst>
          </p:cNvPr>
          <p:cNvSpPr txBox="1"/>
          <p:nvPr/>
        </p:nvSpPr>
        <p:spPr>
          <a:xfrm>
            <a:off x="6510180" y="22850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D2C36B-A67C-4809-BAE5-EEB89AF259DE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E952E5-C102-4997-B06B-654299C4CA6A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CC0322-02A7-42EA-B91B-FC919BA9001F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723C44-278D-4CD8-8DC2-7A3C64E7A79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A015E3-CBA0-4FC6-9625-E2E940119726}"/>
              </a:ext>
            </a:extLst>
          </p:cNvPr>
          <p:cNvCxnSpPr>
            <a:cxnSpLocks/>
          </p:cNvCxnSpPr>
          <p:nvPr/>
        </p:nvCxnSpPr>
        <p:spPr>
          <a:xfrm flipH="1">
            <a:off x="5077968" y="2484536"/>
            <a:ext cx="597409" cy="162341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71E118-F488-4BF1-AC0E-10490A4E2127}"/>
              </a:ext>
            </a:extLst>
          </p:cNvPr>
          <p:cNvCxnSpPr>
            <a:cxnSpLocks/>
          </p:cNvCxnSpPr>
          <p:nvPr/>
        </p:nvCxnSpPr>
        <p:spPr>
          <a:xfrm flipH="1">
            <a:off x="4385158" y="4107954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64663D-4DA6-4F5F-80D0-012E6394138C}"/>
              </a:ext>
            </a:extLst>
          </p:cNvPr>
          <p:cNvCxnSpPr>
            <a:cxnSpLocks/>
          </p:cNvCxnSpPr>
          <p:nvPr/>
        </p:nvCxnSpPr>
        <p:spPr>
          <a:xfrm flipH="1">
            <a:off x="3461460" y="2482883"/>
            <a:ext cx="465308" cy="10272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756610-2486-4A5C-8B3E-2A0FBE84D63A}"/>
              </a:ext>
            </a:extLst>
          </p:cNvPr>
          <p:cNvCxnSpPr>
            <a:cxnSpLocks/>
          </p:cNvCxnSpPr>
          <p:nvPr/>
        </p:nvCxnSpPr>
        <p:spPr>
          <a:xfrm flipH="1">
            <a:off x="2770847" y="3499112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80EF9D-B5B4-41E1-8975-DD4D69F099C3}"/>
              </a:ext>
            </a:extLst>
          </p:cNvPr>
          <p:cNvSpPr txBox="1"/>
          <p:nvPr/>
        </p:nvSpPr>
        <p:spPr>
          <a:xfrm>
            <a:off x="3985768" y="4057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E647F-BB59-4646-B654-33964C49EC99}"/>
              </a:ext>
            </a:extLst>
          </p:cNvPr>
          <p:cNvSpPr txBox="1"/>
          <p:nvPr/>
        </p:nvSpPr>
        <p:spPr>
          <a:xfrm>
            <a:off x="2240883" y="35254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B2015E-81AA-4A4A-8D76-C8EC5BDBF689}"/>
              </a:ext>
            </a:extLst>
          </p:cNvPr>
          <p:cNvGrpSpPr/>
          <p:nvPr/>
        </p:nvGrpSpPr>
        <p:grpSpPr>
          <a:xfrm>
            <a:off x="1004500" y="901074"/>
            <a:ext cx="7322294" cy="4630374"/>
            <a:chOff x="1004500" y="901074"/>
            <a:chExt cx="7322294" cy="4630374"/>
          </a:xfrm>
        </p:grpSpPr>
        <p:pic>
          <p:nvPicPr>
            <p:cNvPr id="37" name="Picture 2" descr="사과 - Home | Facebook">
              <a:extLst>
                <a:ext uri="{FF2B5EF4-FFF2-40B4-BE49-F238E27FC236}">
                  <a16:creationId xmlns:a16="http://schemas.microsoft.com/office/drawing/2014/main" id="{C2FF6B53-AB3A-4137-8E2F-EFED79D2F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25" y="1850968"/>
              <a:ext cx="690562" cy="65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50A6E-73B0-43FB-8E89-F45ACEA166D8}"/>
                </a:ext>
              </a:extLst>
            </p:cNvPr>
            <p:cNvSpPr txBox="1"/>
            <p:nvPr/>
          </p:nvSpPr>
          <p:spPr>
            <a:xfrm>
              <a:off x="2768870" y="185602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8DA597C-6A12-4C75-8CCA-5D959BDB0631}"/>
                </a:ext>
              </a:extLst>
            </p:cNvPr>
            <p:cNvSpPr/>
            <p:nvPr/>
          </p:nvSpPr>
          <p:spPr>
            <a:xfrm>
              <a:off x="3730752" y="1874936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5FB24FB-C33D-4589-9092-E54FA0235D43}"/>
                </a:ext>
              </a:extLst>
            </p:cNvPr>
            <p:cNvCxnSpPr>
              <a:stCxn id="37" idx="3"/>
              <a:endCxn id="39" idx="2"/>
            </p:cNvCxnSpPr>
            <p:nvPr/>
          </p:nvCxnSpPr>
          <p:spPr>
            <a:xfrm>
              <a:off x="2376487" y="2179736"/>
              <a:ext cx="1354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73A138-9786-4257-85A6-EC08E657AB99}"/>
                </a:ext>
              </a:extLst>
            </p:cNvPr>
            <p:cNvSpPr/>
            <p:nvPr/>
          </p:nvSpPr>
          <p:spPr>
            <a:xfrm>
              <a:off x="6309018" y="2508504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77DD8F8-DE90-4C18-9D8F-AFD64E276D96}"/>
                </a:ext>
              </a:extLst>
            </p:cNvPr>
            <p:cNvCxnSpPr>
              <a:cxnSpLocks/>
              <a:stCxn id="39" idx="6"/>
              <a:endCxn id="97" idx="1"/>
            </p:cNvCxnSpPr>
            <p:nvPr/>
          </p:nvCxnSpPr>
          <p:spPr>
            <a:xfrm>
              <a:off x="4340352" y="2179736"/>
              <a:ext cx="861852" cy="41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8A6A52-A754-49AB-98C4-37259A754B7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6918618" y="2813304"/>
              <a:ext cx="1408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4213E7-FC3E-4F02-9880-0554FD112A4B}"/>
                </a:ext>
              </a:extLst>
            </p:cNvPr>
            <p:cNvSpPr txBox="1"/>
            <p:nvPr/>
          </p:nvSpPr>
          <p:spPr>
            <a:xfrm>
              <a:off x="4608839" y="20535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AA889C-6E75-404A-AD6E-57C81D602503}"/>
                </a:ext>
              </a:extLst>
            </p:cNvPr>
            <p:cNvSpPr txBox="1"/>
            <p:nvPr/>
          </p:nvSpPr>
          <p:spPr>
            <a:xfrm>
              <a:off x="7273645" y="249500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715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EEED4F-0936-44A6-9EC2-34D2D6C8A1C3}"/>
                    </a:ext>
                  </a:extLst>
                </p:cNvPr>
                <p:cNvSpPr txBox="1"/>
                <p:nvPr/>
              </p:nvSpPr>
              <p:spPr>
                <a:xfrm>
                  <a:off x="3850546" y="1995070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EEED4F-0936-44A6-9EC2-34D2D6C8A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46" y="1995070"/>
                  <a:ext cx="3895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63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978464-308B-4C49-B38C-220BA96C86E5}"/>
                    </a:ext>
                  </a:extLst>
                </p:cNvPr>
                <p:cNvSpPr txBox="1"/>
                <p:nvPr/>
              </p:nvSpPr>
              <p:spPr>
                <a:xfrm>
                  <a:off x="6425021" y="2628638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978464-308B-4C49-B38C-220BA96C8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021" y="2628638"/>
                  <a:ext cx="3895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63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55DD15-F6FF-4036-8425-2CF4F907BB06}"/>
                </a:ext>
              </a:extLst>
            </p:cNvPr>
            <p:cNvSpPr txBox="1"/>
            <p:nvPr/>
          </p:nvSpPr>
          <p:spPr>
            <a:xfrm>
              <a:off x="1004500" y="901074"/>
              <a:ext cx="1675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사과의 개수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970736B-660F-4A6A-ACDF-E8EB34FBF0A0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2679959" y="1131906"/>
              <a:ext cx="5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50D1542-B90C-40F1-8127-9EE309EE9C37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224784" y="1126403"/>
              <a:ext cx="595242" cy="83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106F8B-AFC6-4879-90DE-AF1827B54CDC}"/>
                </a:ext>
              </a:extLst>
            </p:cNvPr>
            <p:cNvSpPr txBox="1"/>
            <p:nvPr/>
          </p:nvSpPr>
          <p:spPr>
            <a:xfrm>
              <a:off x="3400043" y="11774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4F81DB-7498-4AD2-9C34-75D485EBD65F}"/>
                </a:ext>
              </a:extLst>
            </p:cNvPr>
            <p:cNvSpPr txBox="1"/>
            <p:nvPr/>
          </p:nvSpPr>
          <p:spPr>
            <a:xfrm>
              <a:off x="1701426" y="4822817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부가세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A0787E3-A7DD-489C-96F4-FEE83005D2E0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2721257" y="5053650"/>
              <a:ext cx="2322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45BAF54-2C19-4881-AD84-69FC9B959FB5}"/>
                </a:ext>
              </a:extLst>
            </p:cNvPr>
            <p:cNvCxnSpPr>
              <a:cxnSpLocks/>
              <a:stCxn id="97" idx="6"/>
              <a:endCxn id="41" idx="2"/>
            </p:cNvCxnSpPr>
            <p:nvPr/>
          </p:nvCxnSpPr>
          <p:spPr>
            <a:xfrm>
              <a:off x="5722530" y="2813304"/>
              <a:ext cx="586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AB5D0F-5474-4EA9-BAAE-5EFC4C295257}"/>
                </a:ext>
              </a:extLst>
            </p:cNvPr>
            <p:cNvSpPr txBox="1"/>
            <p:nvPr/>
          </p:nvSpPr>
          <p:spPr>
            <a:xfrm>
              <a:off x="4242761" y="4571314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8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2D256B4D-B060-4F8B-A44B-90B148360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040" y="3210025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824F03-6992-4D5B-A43F-1D2B309B2B82}"/>
                </a:ext>
              </a:extLst>
            </p:cNvPr>
            <p:cNvSpPr/>
            <p:nvPr/>
          </p:nvSpPr>
          <p:spPr>
            <a:xfrm>
              <a:off x="3737898" y="3266160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DF228AF-FD28-415A-82BA-CA5D313CEC27}"/>
                    </a:ext>
                  </a:extLst>
                </p:cNvPr>
                <p:cNvSpPr txBox="1"/>
                <p:nvPr/>
              </p:nvSpPr>
              <p:spPr>
                <a:xfrm>
                  <a:off x="3857692" y="3362763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DF228AF-FD28-415A-82BA-CA5D313CE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92" y="3362763"/>
                  <a:ext cx="38952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63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5A6530C-2423-4FCD-9D8F-27E5A7FDC72B}"/>
                </a:ext>
              </a:extLst>
            </p:cNvPr>
            <p:cNvCxnSpPr>
              <a:cxnSpLocks/>
              <a:stCxn id="68" idx="3"/>
              <a:endCxn id="69" idx="2"/>
            </p:cNvCxnSpPr>
            <p:nvPr/>
          </p:nvCxnSpPr>
          <p:spPr>
            <a:xfrm>
              <a:off x="2670286" y="3570960"/>
              <a:ext cx="1067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9D021B-66AF-4EFB-ADAE-F9B7887E6A02}"/>
                </a:ext>
              </a:extLst>
            </p:cNvPr>
            <p:cNvSpPr txBox="1"/>
            <p:nvPr/>
          </p:nvSpPr>
          <p:spPr>
            <a:xfrm>
              <a:off x="2909898" y="31870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508A4DE-C88A-433B-8924-50BB44D5CA28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3258618" y="3786486"/>
              <a:ext cx="568554" cy="38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71F54E-F665-4588-BFDD-3BB5040FFB1C}"/>
                </a:ext>
              </a:extLst>
            </p:cNvPr>
            <p:cNvCxnSpPr/>
            <p:nvPr/>
          </p:nvCxnSpPr>
          <p:spPr>
            <a:xfrm flipV="1">
              <a:off x="2728903" y="4167492"/>
              <a:ext cx="5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0F9064-685F-4BBD-ACC4-A2BEBA7FF26E}"/>
                </a:ext>
              </a:extLst>
            </p:cNvPr>
            <p:cNvSpPr txBox="1"/>
            <p:nvPr/>
          </p:nvSpPr>
          <p:spPr>
            <a:xfrm>
              <a:off x="3358847" y="36864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C7CFEB1-2356-48A9-812B-E36AD527319E}"/>
                </a:ext>
              </a:extLst>
            </p:cNvPr>
            <p:cNvSpPr txBox="1"/>
            <p:nvPr/>
          </p:nvSpPr>
          <p:spPr>
            <a:xfrm>
              <a:off x="1389758" y="3961938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귤의 개수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8B018FF-E9D0-4997-B12B-A0CAA867CCC6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V="1">
              <a:off x="4340352" y="3028830"/>
              <a:ext cx="861852" cy="51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D8D879C-9A8B-4DC9-BB36-5A1CA7CFE6CC}"/>
                </a:ext>
              </a:extLst>
            </p:cNvPr>
            <p:cNvSpPr/>
            <p:nvPr/>
          </p:nvSpPr>
          <p:spPr>
            <a:xfrm>
              <a:off x="5112930" y="2508504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70D367A-B5C5-4E06-93BF-083174E5BFC0}"/>
                    </a:ext>
                  </a:extLst>
                </p:cNvPr>
                <p:cNvSpPr txBox="1"/>
                <p:nvPr/>
              </p:nvSpPr>
              <p:spPr>
                <a:xfrm>
                  <a:off x="5228933" y="2628638"/>
                  <a:ext cx="3991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70D367A-B5C5-4E06-93BF-083174E5B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33" y="2628638"/>
                  <a:ext cx="3991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7" r="-3077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3D209B-5C6B-406A-9A7D-DDAE1108C10A}"/>
                </a:ext>
              </a:extLst>
            </p:cNvPr>
            <p:cNvSpPr txBox="1"/>
            <p:nvPr/>
          </p:nvSpPr>
          <p:spPr>
            <a:xfrm>
              <a:off x="4404326" y="298595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729C8AE-A5ED-4A07-9EB0-0873D062CCB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V="1">
              <a:off x="5043817" y="3028830"/>
              <a:ext cx="1354475" cy="202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DD41B4-F012-402C-AAE0-E42AA0F18688}"/>
                </a:ext>
              </a:extLst>
            </p:cNvPr>
            <p:cNvSpPr txBox="1"/>
            <p:nvPr/>
          </p:nvSpPr>
          <p:spPr>
            <a:xfrm>
              <a:off x="7388633" y="290109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67F8ED-159B-4DA3-BC5F-F3E8CDA17321}"/>
                </a:ext>
              </a:extLst>
            </p:cNvPr>
            <p:cNvSpPr/>
            <p:nvPr/>
          </p:nvSpPr>
          <p:spPr>
            <a:xfrm>
              <a:off x="5692112" y="2995675"/>
              <a:ext cx="564578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0A1F067-B5C3-4774-9E72-AE4603449D7C}"/>
                </a:ext>
              </a:extLst>
            </p:cNvPr>
            <p:cNvSpPr/>
            <p:nvPr/>
          </p:nvSpPr>
          <p:spPr>
            <a:xfrm>
              <a:off x="2844339" y="5233779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650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590367-4D3E-4C99-B5C9-F65F4811DA46}"/>
                </a:ext>
              </a:extLst>
            </p:cNvPr>
            <p:cNvSpPr/>
            <p:nvPr/>
          </p:nvSpPr>
          <p:spPr>
            <a:xfrm>
              <a:off x="4627061" y="355316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0D93ED-B1D2-42F9-A25A-CDA3B4CBF61F}"/>
                </a:ext>
              </a:extLst>
            </p:cNvPr>
            <p:cNvSpPr/>
            <p:nvPr/>
          </p:nvSpPr>
          <p:spPr>
            <a:xfrm>
              <a:off x="4335424" y="2566534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2A5BFE5-67B8-4A74-98CA-222D23A8FFB8}"/>
                </a:ext>
              </a:extLst>
            </p:cNvPr>
            <p:cNvSpPr/>
            <p:nvPr/>
          </p:nvSpPr>
          <p:spPr>
            <a:xfrm>
              <a:off x="2761689" y="2352438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2.2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89454FD-8C98-4B8E-870A-B575C61C5392}"/>
                </a:ext>
              </a:extLst>
            </p:cNvPr>
            <p:cNvSpPr/>
            <p:nvPr/>
          </p:nvSpPr>
          <p:spPr>
            <a:xfrm>
              <a:off x="2688332" y="132655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DA9C4AD-7D5C-4132-9329-2151B0F13BCD}"/>
                </a:ext>
              </a:extLst>
            </p:cNvPr>
            <p:cNvSpPr/>
            <p:nvPr/>
          </p:nvSpPr>
          <p:spPr>
            <a:xfrm>
              <a:off x="2851025" y="372227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3.3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A87223-CC65-434F-970B-B5BD7036C8F0}"/>
                </a:ext>
              </a:extLst>
            </p:cNvPr>
            <p:cNvSpPr/>
            <p:nvPr/>
          </p:nvSpPr>
          <p:spPr>
            <a:xfrm>
              <a:off x="2872226" y="4353157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2519E84-DCB7-4256-9A30-F1E96A23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618" y="2926080"/>
              <a:ext cx="140817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14E5521-799F-47AA-B553-693E8B1E7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1054" y="2901098"/>
              <a:ext cx="61111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D09F2DAC-EB06-4DEB-8D72-F61C75504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6448" y="2298192"/>
              <a:ext cx="792482" cy="3718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33BAD58-3BAC-4DE1-AF90-1B0C0D041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640" y="3108960"/>
              <a:ext cx="871728" cy="5364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EE3E7EF-FD8F-4F66-B433-A2B447079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927" y="2269853"/>
              <a:ext cx="1435430" cy="5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D9C66FB5-7D4A-450C-8983-BA8A24B54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1760" y="3684145"/>
              <a:ext cx="1092597" cy="10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18C334-9F36-4143-A16E-3EA8C19F7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0893" y="3092546"/>
              <a:ext cx="1403703" cy="208883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58517424-E5FF-41FE-B3B4-C36B070E4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4432" y="5163312"/>
              <a:ext cx="2376463" cy="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38D7C2B3-594C-4B0C-A7B5-85D92ED33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360" y="3846576"/>
              <a:ext cx="615696" cy="408432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1DD743C-397C-46AF-91A1-ABCB9430A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008" y="4256904"/>
              <a:ext cx="556325" cy="51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6D3FA985-1A7C-4688-95E4-31109039C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0675" y="1209573"/>
              <a:ext cx="580557" cy="82039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007301D-D73D-43F2-9A7E-70BF7A2CC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240" y="1221436"/>
              <a:ext cx="52062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B49B94-2C1A-44C0-80DF-B4B121753DB5}"/>
                </a:ext>
              </a:extLst>
            </p:cNvPr>
            <p:cNvSpPr txBox="1"/>
            <p:nvPr/>
          </p:nvSpPr>
          <p:spPr>
            <a:xfrm>
              <a:off x="5717372" y="247399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398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369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447620" y="1288868"/>
            <a:ext cx="5771132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MulLayer: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y               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*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self.y  # x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를 바꾼다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self.x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C835F4-2424-4608-A14B-ACB24EC39F8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487574" y="1467175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34E9D-51AF-4664-8B2B-8CBEB9CBEFA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771247" y="2281624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88CC9E-CAEB-4F08-95DD-2B74DDDBAD4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7389069" y="249715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D4E4B23-3CC7-4073-A939-A152C1952D73}"/>
              </a:ext>
            </a:extLst>
          </p:cNvPr>
          <p:cNvSpPr/>
          <p:nvPr/>
        </p:nvSpPr>
        <p:spPr>
          <a:xfrm>
            <a:off x="8161647" y="19768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2A851-1E86-4407-ADCE-90AB8DBF4DE9}"/>
                  </a:ext>
                </a:extLst>
              </p:cNvPr>
              <p:cNvSpPr txBox="1"/>
              <p:nvPr/>
            </p:nvSpPr>
            <p:spPr>
              <a:xfrm>
                <a:off x="8277650" y="209695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2A851-1E86-4407-ADCE-90AB8DBF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50" y="2096958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6926D5-2DEB-482A-8710-CD1BDB57C045}"/>
                  </a:ext>
                </a:extLst>
              </p:cNvPr>
              <p:cNvSpPr txBox="1"/>
              <p:nvPr/>
            </p:nvSpPr>
            <p:spPr>
              <a:xfrm>
                <a:off x="7055390" y="1143128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6926D5-2DEB-482A-8710-CD1BDB5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90" y="1143128"/>
                <a:ext cx="509755" cy="369332"/>
              </a:xfrm>
              <a:prstGeom prst="rect">
                <a:avLst/>
              </a:prstGeom>
              <a:blipFill>
                <a:blip r:embed="rId4"/>
                <a:stretch>
                  <a:fillRect l="-3571" r="-476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CB3E6-880E-4AF5-BBB1-1B14B15C2863}"/>
                  </a:ext>
                </a:extLst>
              </p:cNvPr>
              <p:cNvSpPr txBox="1"/>
              <p:nvPr/>
            </p:nvSpPr>
            <p:spPr>
              <a:xfrm>
                <a:off x="9140033" y="1880027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CB3E6-880E-4AF5-BBB1-1B14B15C2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33" y="1880027"/>
                <a:ext cx="509755" cy="369332"/>
              </a:xfrm>
              <a:prstGeom prst="rect">
                <a:avLst/>
              </a:prstGeom>
              <a:blipFill>
                <a:blip r:embed="rId5"/>
                <a:stretch>
                  <a:fillRect l="-4762" r="-595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6AFB2-835A-47CA-AA33-63C095F46480}"/>
                  </a:ext>
                </a:extLst>
              </p:cNvPr>
              <p:cNvSpPr txBox="1"/>
              <p:nvPr/>
            </p:nvSpPr>
            <p:spPr>
              <a:xfrm>
                <a:off x="6971874" y="2756450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6AFB2-835A-47CA-AA33-63C095F4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74" y="2756450"/>
                <a:ext cx="339837" cy="369332"/>
              </a:xfrm>
              <a:prstGeom prst="rect">
                <a:avLst/>
              </a:prstGeom>
              <a:blipFill>
                <a:blip r:embed="rId6"/>
                <a:stretch>
                  <a:fillRect l="-9091" r="-909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65BD1E-72E3-40A8-8BA7-E97FDFB3E12B}"/>
              </a:ext>
            </a:extLst>
          </p:cNvPr>
          <p:cNvCxnSpPr>
            <a:cxnSpLocks/>
          </p:cNvCxnSpPr>
          <p:nvPr/>
        </p:nvCxnSpPr>
        <p:spPr>
          <a:xfrm flipH="1">
            <a:off x="8981597" y="487327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962A4C-9227-435F-9B1D-20C57A948F7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587529" y="4032127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504359B-2B62-4ED5-BC10-21E1B3FDDFC5}"/>
              </a:ext>
            </a:extLst>
          </p:cNvPr>
          <p:cNvSpPr/>
          <p:nvPr/>
        </p:nvSpPr>
        <p:spPr>
          <a:xfrm>
            <a:off x="8371997" y="457637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26EF0C-3DED-4F35-8772-17C179184A9D}"/>
                  </a:ext>
                </a:extLst>
              </p:cNvPr>
              <p:cNvSpPr txBox="1"/>
              <p:nvPr/>
            </p:nvSpPr>
            <p:spPr>
              <a:xfrm>
                <a:off x="8488000" y="4696510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26EF0C-3DED-4F35-8772-17C17918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00" y="4696510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12D10-A096-4851-8F75-BFFD5266C7A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7587529" y="5096702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11723-1105-4A66-93B0-EB76B90F2A90}"/>
                  </a:ext>
                </a:extLst>
              </p:cNvPr>
              <p:cNvSpPr txBox="1"/>
              <p:nvPr/>
            </p:nvSpPr>
            <p:spPr>
              <a:xfrm>
                <a:off x="9511187" y="4912036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11723-1105-4A66-93B0-EB76B90F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7" y="4912036"/>
                <a:ext cx="572272" cy="369332"/>
              </a:xfrm>
              <a:prstGeom prst="rect">
                <a:avLst/>
              </a:prstGeom>
              <a:blipFill>
                <a:blip r:embed="rId8"/>
                <a:stretch>
                  <a:fillRect l="-3191" r="-425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BED2C-61D6-48DF-B9F7-98B458FA51F1}"/>
                  </a:ext>
                </a:extLst>
              </p:cNvPr>
              <p:cNvSpPr txBox="1"/>
              <p:nvPr/>
            </p:nvSpPr>
            <p:spPr>
              <a:xfrm>
                <a:off x="7206943" y="3612849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BED2C-61D6-48DF-B9F7-98B458FA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43" y="3612849"/>
                <a:ext cx="572272" cy="369332"/>
              </a:xfrm>
              <a:prstGeom prst="rect">
                <a:avLst/>
              </a:prstGeom>
              <a:blipFill>
                <a:blip r:embed="rId9"/>
                <a:stretch>
                  <a:fillRect l="-3191" r="-531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601453-ED99-42F4-9F75-5705AD0961E0}"/>
                  </a:ext>
                </a:extLst>
              </p:cNvPr>
              <p:cNvSpPr txBox="1"/>
              <p:nvPr/>
            </p:nvSpPr>
            <p:spPr>
              <a:xfrm>
                <a:off x="7206943" y="5224516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601453-ED99-42F4-9F75-5705AD096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43" y="5224516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3571" r="-476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3857146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AddLayer: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+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D32BAC-92F5-4C83-9602-F2A0D3A5C0F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8C0A7-12CB-470E-9F06-590A4DF232F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2695DD8-4348-4A0A-AEF8-F8B99E412FEF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2842B-0C9E-4E4C-9094-91E7F3D617CB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2842B-0C9E-4E4C-9094-91E7F3D6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3CAF45-E13C-413B-9D81-41E01E57583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BB06B6-A557-495B-8481-E1F6785C928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12442" y="1361112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EA7B2B-FAE5-490F-8EE0-F96E2136016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996115" y="2175561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FE7032-EC3C-4FB1-8B19-E22FFA9F6C5A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613937" y="2391087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2C96C1-3AB1-4B46-A272-93D333E7FF73}"/>
              </a:ext>
            </a:extLst>
          </p:cNvPr>
          <p:cNvSpPr/>
          <p:nvPr/>
        </p:nvSpPr>
        <p:spPr>
          <a:xfrm>
            <a:off x="7386515" y="1870761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526FA5-85D7-4562-9D9B-072FEC7D8AB4}"/>
                  </a:ext>
                </a:extLst>
              </p:cNvPr>
              <p:cNvSpPr txBox="1"/>
              <p:nvPr/>
            </p:nvSpPr>
            <p:spPr>
              <a:xfrm>
                <a:off x="7502518" y="1990895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526FA5-85D7-4562-9D9B-072FEC7D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18" y="1990895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3D965-F146-4C8F-8F1D-47CA6B932232}"/>
                  </a:ext>
                </a:extLst>
              </p:cNvPr>
              <p:cNvSpPr txBox="1"/>
              <p:nvPr/>
            </p:nvSpPr>
            <p:spPr>
              <a:xfrm>
                <a:off x="6280258" y="1037065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3D965-F146-4C8F-8F1D-47CA6B93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58" y="1037065"/>
                <a:ext cx="509755" cy="369332"/>
              </a:xfrm>
              <a:prstGeom prst="rect">
                <a:avLst/>
              </a:prstGeom>
              <a:blipFill>
                <a:blip r:embed="rId5"/>
                <a:stretch>
                  <a:fillRect l="-3571" r="-476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0087E-283D-4811-90E0-8EDEE10CABE3}"/>
                  </a:ext>
                </a:extLst>
              </p:cNvPr>
              <p:cNvSpPr txBox="1"/>
              <p:nvPr/>
            </p:nvSpPr>
            <p:spPr>
              <a:xfrm>
                <a:off x="8364901" y="1773964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0087E-283D-4811-90E0-8EDEE10C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901" y="1773964"/>
                <a:ext cx="509755" cy="369332"/>
              </a:xfrm>
              <a:prstGeom prst="rect">
                <a:avLst/>
              </a:prstGeom>
              <a:blipFill>
                <a:blip r:embed="rId6"/>
                <a:stretch>
                  <a:fillRect l="-4762" r="-595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94360B-560A-4D23-8383-D1A71881DE79}"/>
                  </a:ext>
                </a:extLst>
              </p:cNvPr>
              <p:cNvSpPr txBox="1"/>
              <p:nvPr/>
            </p:nvSpPr>
            <p:spPr>
              <a:xfrm>
                <a:off x="6196742" y="2650387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94360B-560A-4D23-8383-D1A71881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42" y="2650387"/>
                <a:ext cx="339837" cy="369332"/>
              </a:xfrm>
              <a:prstGeom prst="rect">
                <a:avLst/>
              </a:prstGeom>
              <a:blipFill>
                <a:blip r:embed="rId7"/>
                <a:stretch>
                  <a:fillRect l="-9091" r="-9091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8D715F-1C27-4FE5-9438-711CE4728896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8D715F-1C27-4FE5-9438-711CE4728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8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FA05A0-A754-4BD2-8823-96668EC54C02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FA05A0-A754-4BD2-8823-96668EC5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9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5EEE76-C3D3-4D1E-9C00-0F9F3C9EB743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5EEE76-C3D3-4D1E-9C00-0F9F3C9EB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0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419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22250" y="246825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1018863" y="976125"/>
            <a:ext cx="7656263" cy="48013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mul_tax_layer.forward(apple_price, tax)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dtax = mul_tax_layer.backward(dprice)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사과 - Home | Facebook">
            <a:extLst>
              <a:ext uri="{FF2B5EF4-FFF2-40B4-BE49-F238E27FC236}">
                <a16:creationId xmlns:a16="http://schemas.microsoft.com/office/drawing/2014/main" id="{CD2D6D4A-2D22-4C9E-A6DB-E61671D1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32" y="1104118"/>
            <a:ext cx="428497" cy="4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310F8-FFBD-4705-B8F2-C181A2FA8BDE}"/>
              </a:ext>
            </a:extLst>
          </p:cNvPr>
          <p:cNvSpPr txBox="1"/>
          <p:nvPr/>
        </p:nvSpPr>
        <p:spPr>
          <a:xfrm>
            <a:off x="7258292" y="9608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370627-3310-4DBE-958D-3661D9F67AE0}"/>
              </a:ext>
            </a:extLst>
          </p:cNvPr>
          <p:cNvSpPr/>
          <p:nvPr/>
        </p:nvSpPr>
        <p:spPr>
          <a:xfrm>
            <a:off x="7836256" y="1118990"/>
            <a:ext cx="378259" cy="37825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E9D495-BA50-4E9A-90DB-8EC4281163E6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995928" y="1308120"/>
            <a:ext cx="84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7F8D398-2F90-42BD-B036-0F8688A71131}"/>
              </a:ext>
            </a:extLst>
          </p:cNvPr>
          <p:cNvSpPr/>
          <p:nvPr/>
        </p:nvSpPr>
        <p:spPr>
          <a:xfrm>
            <a:off x="8936990" y="1118990"/>
            <a:ext cx="378259" cy="37825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73EA36-5F33-443A-A9BE-040853EF4A8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214515" y="1308120"/>
            <a:ext cx="72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7A5BAF-F8F9-4109-A6BC-AA960D00740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315250" y="1308120"/>
            <a:ext cx="87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E45BAC-8E88-41DD-97C3-45A4D6BEDDF6}"/>
              </a:ext>
            </a:extLst>
          </p:cNvPr>
          <p:cNvSpPr txBox="1"/>
          <p:nvPr/>
        </p:nvSpPr>
        <p:spPr>
          <a:xfrm>
            <a:off x="8360307" y="9729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6420C-2BF5-4B46-8BFB-3659E00879D1}"/>
              </a:ext>
            </a:extLst>
          </p:cNvPr>
          <p:cNvSpPr txBox="1"/>
          <p:nvPr/>
        </p:nvSpPr>
        <p:spPr>
          <a:xfrm>
            <a:off x="9501461" y="9756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8FF9D-B021-4EA6-AB9F-05B96DAE3E10}"/>
                  </a:ext>
                </a:extLst>
              </p:cNvPr>
              <p:cNvSpPr txBox="1"/>
              <p:nvPr/>
            </p:nvSpPr>
            <p:spPr>
              <a:xfrm>
                <a:off x="7910588" y="1193534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8FF9D-B021-4EA6-AB9F-05B96DAE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588" y="1193534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l="-2703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D4E3A3-AF5B-4F0D-8FF5-655FEDEF7C03}"/>
                  </a:ext>
                </a:extLst>
              </p:cNvPr>
              <p:cNvSpPr txBox="1"/>
              <p:nvPr/>
            </p:nvSpPr>
            <p:spPr>
              <a:xfrm>
                <a:off x="9008971" y="1193534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D4E3A3-AF5B-4F0D-8FF5-655FEDEF7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71" y="1193534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l="-2703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73F66C-58C3-4126-9F5C-2EBFE4B03FC8}"/>
              </a:ext>
            </a:extLst>
          </p:cNvPr>
          <p:cNvSpPr txBox="1"/>
          <p:nvPr/>
        </p:nvSpPr>
        <p:spPr>
          <a:xfrm>
            <a:off x="6261865" y="185666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3545C4-2E47-4336-B339-5F451A768600}"/>
              </a:ext>
            </a:extLst>
          </p:cNvPr>
          <p:cNvCxnSpPr>
            <a:stCxn id="17" idx="3"/>
          </p:cNvCxnSpPr>
          <p:nvPr/>
        </p:nvCxnSpPr>
        <p:spPr>
          <a:xfrm flipV="1">
            <a:off x="7315359" y="1999897"/>
            <a:ext cx="324202" cy="1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707BEC-DE01-4504-91BC-C4126FE74E80}"/>
              </a:ext>
            </a:extLst>
          </p:cNvPr>
          <p:cNvCxnSpPr>
            <a:endCxn id="8" idx="3"/>
          </p:cNvCxnSpPr>
          <p:nvPr/>
        </p:nvCxnSpPr>
        <p:spPr>
          <a:xfrm flipV="1">
            <a:off x="7639561" y="1441855"/>
            <a:ext cx="252090" cy="5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1B39CF-3195-4F17-8378-72426BF5A47A}"/>
              </a:ext>
            </a:extLst>
          </p:cNvPr>
          <p:cNvSpPr txBox="1"/>
          <p:nvPr/>
        </p:nvSpPr>
        <p:spPr>
          <a:xfrm>
            <a:off x="7503706" y="16420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B15FE-ACB5-454C-8C11-F3EB5AE1F53C}"/>
              </a:ext>
            </a:extLst>
          </p:cNvPr>
          <p:cNvSpPr txBox="1"/>
          <p:nvPr/>
        </p:nvSpPr>
        <p:spPr>
          <a:xfrm>
            <a:off x="7609508" y="22181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BFEC40-D1B0-4381-9AB8-BA7A5CBC2B8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281487" y="2361357"/>
            <a:ext cx="353115" cy="1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AD616F-E91A-4D48-9888-D36D1417DC65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8634602" y="1441855"/>
            <a:ext cx="357783" cy="91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3FE335-06D7-400B-98D6-1C883242CC23}"/>
              </a:ext>
            </a:extLst>
          </p:cNvPr>
          <p:cNvSpPr txBox="1"/>
          <p:nvPr/>
        </p:nvSpPr>
        <p:spPr>
          <a:xfrm>
            <a:off x="8360307" y="18937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5802C8-9AD7-45EF-A2B7-5872AC511716}"/>
              </a:ext>
            </a:extLst>
          </p:cNvPr>
          <p:cNvCxnSpPr>
            <a:cxnSpLocks/>
          </p:cNvCxnSpPr>
          <p:nvPr/>
        </p:nvCxnSpPr>
        <p:spPr>
          <a:xfrm flipH="1">
            <a:off x="9315250" y="1389187"/>
            <a:ext cx="8737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784D93-F761-4E23-853A-8894B7BAA138}"/>
              </a:ext>
            </a:extLst>
          </p:cNvPr>
          <p:cNvSpPr txBox="1"/>
          <p:nvPr/>
        </p:nvSpPr>
        <p:spPr>
          <a:xfrm>
            <a:off x="9577113" y="1387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579B3-BA18-4E8C-886F-A055FC5C8BE3}"/>
              </a:ext>
            </a:extLst>
          </p:cNvPr>
          <p:cNvCxnSpPr>
            <a:cxnSpLocks/>
          </p:cNvCxnSpPr>
          <p:nvPr/>
        </p:nvCxnSpPr>
        <p:spPr>
          <a:xfrm flipH="1">
            <a:off x="8214515" y="1387306"/>
            <a:ext cx="75417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5623FD-D079-4880-A3B7-E742267C43BC}"/>
              </a:ext>
            </a:extLst>
          </p:cNvPr>
          <p:cNvSpPr txBox="1"/>
          <p:nvPr/>
        </p:nvSpPr>
        <p:spPr>
          <a:xfrm>
            <a:off x="8391354" y="13734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DE71D9-F339-4F15-BDBD-02CAA71B63AA}"/>
              </a:ext>
            </a:extLst>
          </p:cNvPr>
          <p:cNvCxnSpPr>
            <a:cxnSpLocks/>
          </p:cNvCxnSpPr>
          <p:nvPr/>
        </p:nvCxnSpPr>
        <p:spPr>
          <a:xfrm flipH="1">
            <a:off x="7068838" y="1387306"/>
            <a:ext cx="75417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4497F-FA24-468F-B10D-416425FF5D34}"/>
              </a:ext>
            </a:extLst>
          </p:cNvPr>
          <p:cNvSpPr txBox="1"/>
          <p:nvPr/>
        </p:nvSpPr>
        <p:spPr>
          <a:xfrm>
            <a:off x="7213580" y="1341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8F9E53-2197-44A7-A40E-410D08D5A5DD}"/>
              </a:ext>
            </a:extLst>
          </p:cNvPr>
          <p:cNvCxnSpPr>
            <a:cxnSpLocks/>
          </p:cNvCxnSpPr>
          <p:nvPr/>
        </p:nvCxnSpPr>
        <p:spPr>
          <a:xfrm flipH="1">
            <a:off x="8747983" y="1549080"/>
            <a:ext cx="315916" cy="8747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48A80-40DB-42CB-A750-C9F8B85CB831}"/>
              </a:ext>
            </a:extLst>
          </p:cNvPr>
          <p:cNvSpPr txBox="1"/>
          <p:nvPr/>
        </p:nvSpPr>
        <p:spPr>
          <a:xfrm>
            <a:off x="8564646" y="24539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1A9B78-93E0-4B4F-B82E-C24E996ECFF0}"/>
              </a:ext>
            </a:extLst>
          </p:cNvPr>
          <p:cNvCxnSpPr>
            <a:cxnSpLocks/>
          </p:cNvCxnSpPr>
          <p:nvPr/>
        </p:nvCxnSpPr>
        <p:spPr>
          <a:xfrm flipH="1">
            <a:off x="7696404" y="1521041"/>
            <a:ext cx="227229" cy="5580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A77F9E-4C91-4ABB-85E2-D83A768E3E1F}"/>
              </a:ext>
            </a:extLst>
          </p:cNvPr>
          <p:cNvSpPr txBox="1"/>
          <p:nvPr/>
        </p:nvSpPr>
        <p:spPr>
          <a:xfrm>
            <a:off x="7343289" y="19696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35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883049" y="914400"/>
            <a:ext cx="487024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7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605764" y="1111146"/>
            <a:ext cx="9809096" cy="53553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 = 150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orange_num = 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layer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mul_orange_layer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add_apple_orange_layer = AddLayer()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  # (1)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orange_price = mul_orange_layer.forward(orange, orange_num)  # 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all_price = add_apple_orange_layer.forward(apple_price, orange_price)  # 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mul_tax_layer.forward(all_price, tax)  # (4)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사과 - Home | Facebook">
            <a:extLst>
              <a:ext uri="{FF2B5EF4-FFF2-40B4-BE49-F238E27FC236}">
                <a16:creationId xmlns:a16="http://schemas.microsoft.com/office/drawing/2014/main" id="{1BDF3EE0-3658-473A-A497-31CD707B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28" y="1603419"/>
            <a:ext cx="504702" cy="4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259F-0575-4396-B8B8-6DA93A0E34C2}"/>
              </a:ext>
            </a:extLst>
          </p:cNvPr>
          <p:cNvSpPr txBox="1"/>
          <p:nvPr/>
        </p:nvSpPr>
        <p:spPr>
          <a:xfrm>
            <a:off x="6360907" y="160711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F730281-5176-49F1-8CFD-80A70CA8D6C8}"/>
              </a:ext>
            </a:extLst>
          </p:cNvPr>
          <p:cNvSpPr/>
          <p:nvPr/>
        </p:nvSpPr>
        <p:spPr>
          <a:xfrm>
            <a:off x="7063905" y="1620936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D1AE-A230-4BA5-84AC-D2F96BDC26A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6074130" y="1843702"/>
            <a:ext cx="98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9DE8C90-CD65-45F0-82C4-0394208D993F}"/>
              </a:ext>
            </a:extLst>
          </p:cNvPr>
          <p:cNvSpPr/>
          <p:nvPr/>
        </p:nvSpPr>
        <p:spPr>
          <a:xfrm>
            <a:off x="8948250" y="2083984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2C96CE-1BC9-4FF2-8B17-F82281DEB28D}"/>
              </a:ext>
            </a:extLst>
          </p:cNvPr>
          <p:cNvCxnSpPr>
            <a:cxnSpLocks/>
            <a:stCxn id="9" idx="6"/>
            <a:endCxn id="36" idx="1"/>
          </p:cNvCxnSpPr>
          <p:nvPr/>
        </p:nvCxnSpPr>
        <p:spPr>
          <a:xfrm>
            <a:off x="7509436" y="1843702"/>
            <a:ext cx="629891" cy="30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D51A6E-38A4-415A-8E3B-D8E8737BACC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393781" y="2306750"/>
            <a:ext cx="102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9C2C53-FF65-49C6-9082-68695331680A}"/>
              </a:ext>
            </a:extLst>
          </p:cNvPr>
          <p:cNvSpPr txBox="1"/>
          <p:nvPr/>
        </p:nvSpPr>
        <p:spPr>
          <a:xfrm>
            <a:off x="7705661" y="175150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62A6B-E579-4202-AF0C-D0C934502A16}"/>
              </a:ext>
            </a:extLst>
          </p:cNvPr>
          <p:cNvSpPr txBox="1"/>
          <p:nvPr/>
        </p:nvSpPr>
        <p:spPr>
          <a:xfrm>
            <a:off x="9653255" y="207411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8322C-606F-49BC-98F0-26B3859E6FDF}"/>
                  </a:ext>
                </a:extLst>
              </p:cNvPr>
              <p:cNvSpPr txBox="1"/>
              <p:nvPr/>
            </p:nvSpPr>
            <p:spPr>
              <a:xfrm>
                <a:off x="7151457" y="1708737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8322C-606F-49BC-98F0-26B3859E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57" y="1708737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r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2E259-DB2A-4DA3-9D88-D1545E9759EB}"/>
                  </a:ext>
                </a:extLst>
              </p:cNvPr>
              <p:cNvSpPr txBox="1"/>
              <p:nvPr/>
            </p:nvSpPr>
            <p:spPr>
              <a:xfrm>
                <a:off x="9033033" y="2171785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2E259-DB2A-4DA3-9D88-D1545E97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033" y="2171785"/>
                <a:ext cx="227626" cy="215444"/>
              </a:xfrm>
              <a:prstGeom prst="rect">
                <a:avLst/>
              </a:prstGeom>
              <a:blipFill>
                <a:blip r:embed="rId5"/>
                <a:stretch>
                  <a:fillRect l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DDF9FC-2C17-4D19-B3F5-59212EF65C77}"/>
              </a:ext>
            </a:extLst>
          </p:cNvPr>
          <p:cNvSpPr txBox="1"/>
          <p:nvPr/>
        </p:nvSpPr>
        <p:spPr>
          <a:xfrm>
            <a:off x="5071403" y="90918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2A1BFB-8C15-4AC5-9B78-BDC020554B48}"/>
              </a:ext>
            </a:extLst>
          </p:cNvPr>
          <p:cNvCxnSpPr>
            <a:stCxn id="18" idx="3"/>
          </p:cNvCxnSpPr>
          <p:nvPr/>
        </p:nvCxnSpPr>
        <p:spPr>
          <a:xfrm>
            <a:off x="6124897" y="1063071"/>
            <a:ext cx="569217" cy="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2AAB1E-CA65-4EC0-B173-245D3CEA4B1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94114" y="1073865"/>
            <a:ext cx="435037" cy="61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659244-1182-49ED-95A9-936204F2AAE9}"/>
              </a:ext>
            </a:extLst>
          </p:cNvPr>
          <p:cNvSpPr txBox="1"/>
          <p:nvPr/>
        </p:nvSpPr>
        <p:spPr>
          <a:xfrm>
            <a:off x="6822204" y="111114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BA769-7150-415E-A559-F8B79BE50BD5}"/>
              </a:ext>
            </a:extLst>
          </p:cNvPr>
          <p:cNvSpPr txBox="1"/>
          <p:nvPr/>
        </p:nvSpPr>
        <p:spPr>
          <a:xfrm>
            <a:off x="5580757" y="377541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2DE34A-394C-4631-AF3E-D46BBCEEFFD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252736" y="3929306"/>
            <a:ext cx="1770832" cy="1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6AB3C7-0131-48B4-98CA-FB67FBF69758}"/>
              </a:ext>
            </a:extLst>
          </p:cNvPr>
          <p:cNvCxnSpPr>
            <a:cxnSpLocks/>
            <a:stCxn id="36" idx="6"/>
            <a:endCxn id="11" idx="2"/>
          </p:cNvCxnSpPr>
          <p:nvPr/>
        </p:nvCxnSpPr>
        <p:spPr>
          <a:xfrm>
            <a:off x="8519611" y="2306750"/>
            <a:ext cx="42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B89D13-6098-4840-A673-36E8CCF68F90}"/>
              </a:ext>
            </a:extLst>
          </p:cNvPr>
          <p:cNvSpPr txBox="1"/>
          <p:nvPr/>
        </p:nvSpPr>
        <p:spPr>
          <a:xfrm>
            <a:off x="7438111" y="35916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C64DF5C7-0D77-44F1-A489-EB91C2205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12" y="2596696"/>
            <a:ext cx="778543" cy="5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FE7A215A-6737-42C6-8AED-56F6CF198C7C}"/>
              </a:ext>
            </a:extLst>
          </p:cNvPr>
          <p:cNvSpPr/>
          <p:nvPr/>
        </p:nvSpPr>
        <p:spPr>
          <a:xfrm>
            <a:off x="7069128" y="2637723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D8AF4D-0B39-4DB4-88E7-5322669DB685}"/>
                  </a:ext>
                </a:extLst>
              </p:cNvPr>
              <p:cNvSpPr txBox="1"/>
              <p:nvPr/>
            </p:nvSpPr>
            <p:spPr>
              <a:xfrm>
                <a:off x="7156680" y="2708325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D8AF4D-0B39-4DB4-88E7-5322669D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80" y="2708325"/>
                <a:ext cx="227626" cy="215444"/>
              </a:xfrm>
              <a:prstGeom prst="rect">
                <a:avLst/>
              </a:prstGeom>
              <a:blipFill>
                <a:blip r:embed="rId5"/>
                <a:stretch>
                  <a:fillRect l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9E91F-594F-4834-BCD4-A6C0CB1CE0A3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>
            <a:off x="6288855" y="2860488"/>
            <a:ext cx="78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3EA0CE-5FA4-4305-88A1-F4FA3E495C74}"/>
              </a:ext>
            </a:extLst>
          </p:cNvPr>
          <p:cNvSpPr txBox="1"/>
          <p:nvPr/>
        </p:nvSpPr>
        <p:spPr>
          <a:xfrm>
            <a:off x="6463978" y="257988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FC09F1-F680-4E86-B8A2-AC9592E6A512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6718842" y="3018007"/>
            <a:ext cx="415532" cy="2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D2EFBE8-1D73-46DB-A058-B19698CCAEC1}"/>
              </a:ext>
            </a:extLst>
          </p:cNvPr>
          <p:cNvCxnSpPr/>
          <p:nvPr/>
        </p:nvCxnSpPr>
        <p:spPr>
          <a:xfrm flipV="1">
            <a:off x="6331696" y="3296468"/>
            <a:ext cx="3981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A81AF6-305B-4B3E-ABE2-D3DE0168DE9F}"/>
              </a:ext>
            </a:extLst>
          </p:cNvPr>
          <p:cNvSpPr txBox="1"/>
          <p:nvPr/>
        </p:nvSpPr>
        <p:spPr>
          <a:xfrm>
            <a:off x="6792095" y="294488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1ED9B6-F631-4F01-A07F-1EDA9BE622C3}"/>
              </a:ext>
            </a:extLst>
          </p:cNvPr>
          <p:cNvSpPr txBox="1"/>
          <p:nvPr/>
        </p:nvSpPr>
        <p:spPr>
          <a:xfrm>
            <a:off x="5352972" y="314623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2182CA-CBD1-477B-BA94-E4A262562F61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7509436" y="2464269"/>
            <a:ext cx="629891" cy="3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64DCFA7-A00B-4002-A0C2-CA39F155FA6B}"/>
              </a:ext>
            </a:extLst>
          </p:cNvPr>
          <p:cNvSpPr/>
          <p:nvPr/>
        </p:nvSpPr>
        <p:spPr>
          <a:xfrm>
            <a:off x="8074080" y="2083984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480265-6CB2-41AD-87CA-26BC2B966D05}"/>
                  </a:ext>
                </a:extLst>
              </p:cNvPr>
              <p:cNvSpPr txBox="1"/>
              <p:nvPr/>
            </p:nvSpPr>
            <p:spPr>
              <a:xfrm>
                <a:off x="8158863" y="2171785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480265-6CB2-41AD-87CA-26BC2B966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863" y="2171785"/>
                <a:ext cx="234038" cy="215444"/>
              </a:xfrm>
              <a:prstGeom prst="rect">
                <a:avLst/>
              </a:prstGeom>
              <a:blipFill>
                <a:blip r:embed="rId7"/>
                <a:stretch>
                  <a:fillRect l="-2564" r="-256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042F8E-FAE0-4369-A6B1-F704AE74B853}"/>
              </a:ext>
            </a:extLst>
          </p:cNvPr>
          <p:cNvSpPr txBox="1"/>
          <p:nvPr/>
        </p:nvSpPr>
        <p:spPr>
          <a:xfrm>
            <a:off x="7556192" y="243293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93E677B-FF93-4354-8067-F96A9E998565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023568" y="2464269"/>
            <a:ext cx="989928" cy="147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B50259-D9E1-44D5-8CF6-1B06662D3B72}"/>
              </a:ext>
            </a:extLst>
          </p:cNvPr>
          <p:cNvSpPr txBox="1"/>
          <p:nvPr/>
        </p:nvSpPr>
        <p:spPr>
          <a:xfrm>
            <a:off x="9737295" y="2370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D9054D-95B1-49D1-980A-40DEEDE587C3}"/>
              </a:ext>
            </a:extLst>
          </p:cNvPr>
          <p:cNvSpPr/>
          <p:nvPr/>
        </p:nvSpPr>
        <p:spPr>
          <a:xfrm>
            <a:off x="8497380" y="2440037"/>
            <a:ext cx="412626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4904AF-5ABE-4A42-B987-97CCD71B044F}"/>
              </a:ext>
            </a:extLst>
          </p:cNvPr>
          <p:cNvSpPr/>
          <p:nvPr/>
        </p:nvSpPr>
        <p:spPr>
          <a:xfrm>
            <a:off x="6416063" y="4075772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2C08EA-0557-4DA6-B25C-ABDB8D94B23E}"/>
              </a:ext>
            </a:extLst>
          </p:cNvPr>
          <p:cNvSpPr/>
          <p:nvPr/>
        </p:nvSpPr>
        <p:spPr>
          <a:xfrm>
            <a:off x="7718979" y="2847481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2CBA77-05A4-4346-AC84-1AB34844B488}"/>
              </a:ext>
            </a:extLst>
          </p:cNvPr>
          <p:cNvSpPr/>
          <p:nvPr/>
        </p:nvSpPr>
        <p:spPr>
          <a:xfrm>
            <a:off x="7505834" y="212639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D608A5-7D92-44CC-B5E7-17589D6A7BD9}"/>
              </a:ext>
            </a:extLst>
          </p:cNvPr>
          <p:cNvSpPr/>
          <p:nvPr/>
        </p:nvSpPr>
        <p:spPr>
          <a:xfrm>
            <a:off x="6355658" y="1969922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871C77-0344-43AA-A99F-DBF406679AA6}"/>
              </a:ext>
            </a:extLst>
          </p:cNvPr>
          <p:cNvSpPr/>
          <p:nvPr/>
        </p:nvSpPr>
        <p:spPr>
          <a:xfrm>
            <a:off x="6302044" y="122014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9A24A6-431B-4BEB-9433-E40DB109D919}"/>
              </a:ext>
            </a:extLst>
          </p:cNvPr>
          <p:cNvSpPr/>
          <p:nvPr/>
        </p:nvSpPr>
        <p:spPr>
          <a:xfrm>
            <a:off x="6420950" y="297107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3.3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E3BA20-9087-4AD7-9742-4F2E9F03EC93}"/>
              </a:ext>
            </a:extLst>
          </p:cNvPr>
          <p:cNvSpPr/>
          <p:nvPr/>
        </p:nvSpPr>
        <p:spPr>
          <a:xfrm>
            <a:off x="6436445" y="3432163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165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4D44075-7E70-47A2-BB4C-9D2CC57CA185}"/>
              </a:ext>
            </a:extLst>
          </p:cNvPr>
          <p:cNvCxnSpPr>
            <a:cxnSpLocks/>
          </p:cNvCxnSpPr>
          <p:nvPr/>
        </p:nvCxnSpPr>
        <p:spPr>
          <a:xfrm flipH="1">
            <a:off x="9393781" y="2389173"/>
            <a:ext cx="1029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1D1E7A-C3A5-4983-AA73-F17B01F084A0}"/>
              </a:ext>
            </a:extLst>
          </p:cNvPr>
          <p:cNvCxnSpPr>
            <a:cxnSpLocks/>
          </p:cNvCxnSpPr>
          <p:nvPr/>
        </p:nvCxnSpPr>
        <p:spPr>
          <a:xfrm flipH="1">
            <a:off x="8518532" y="2370915"/>
            <a:ext cx="44663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2CED50-B9C8-413E-8C46-5F88D439566F}"/>
              </a:ext>
            </a:extLst>
          </p:cNvPr>
          <p:cNvCxnSpPr>
            <a:cxnSpLocks/>
          </p:cNvCxnSpPr>
          <p:nvPr/>
        </p:nvCxnSpPr>
        <p:spPr>
          <a:xfrm flipH="1" flipV="1">
            <a:off x="7513891" y="1930276"/>
            <a:ext cx="579191" cy="271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A730C0-8139-4458-A36B-DD619F3D57AB}"/>
              </a:ext>
            </a:extLst>
          </p:cNvPr>
          <p:cNvCxnSpPr>
            <a:cxnSpLocks/>
          </p:cNvCxnSpPr>
          <p:nvPr/>
        </p:nvCxnSpPr>
        <p:spPr>
          <a:xfrm flipH="1">
            <a:off x="7522802" y="2522832"/>
            <a:ext cx="637109" cy="3920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879733-8E48-469A-BA12-5A012757BDF5}"/>
              </a:ext>
            </a:extLst>
          </p:cNvPr>
          <p:cNvCxnSpPr>
            <a:cxnSpLocks/>
          </p:cNvCxnSpPr>
          <p:nvPr/>
        </p:nvCxnSpPr>
        <p:spPr>
          <a:xfrm flipH="1">
            <a:off x="6024753" y="1909565"/>
            <a:ext cx="1049095" cy="4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53D2A7B-09FC-4E07-965A-6AB2CFDBD251}"/>
              </a:ext>
            </a:extLst>
          </p:cNvPr>
          <p:cNvCxnSpPr>
            <a:cxnSpLocks/>
          </p:cNvCxnSpPr>
          <p:nvPr/>
        </p:nvCxnSpPr>
        <p:spPr>
          <a:xfrm flipH="1">
            <a:off x="6275315" y="2943211"/>
            <a:ext cx="798533" cy="73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7064A6-99D8-44F5-B854-FE27D058D85F}"/>
              </a:ext>
            </a:extLst>
          </p:cNvPr>
          <p:cNvCxnSpPr>
            <a:cxnSpLocks/>
          </p:cNvCxnSpPr>
          <p:nvPr/>
        </p:nvCxnSpPr>
        <p:spPr>
          <a:xfrm flipH="1">
            <a:off x="8043357" y="2510836"/>
            <a:ext cx="1025907" cy="152664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E5FC783-910A-4C46-A303-3E9A5AC08BB5}"/>
              </a:ext>
            </a:extLst>
          </p:cNvPr>
          <p:cNvCxnSpPr>
            <a:cxnSpLocks/>
          </p:cNvCxnSpPr>
          <p:nvPr/>
        </p:nvCxnSpPr>
        <p:spPr>
          <a:xfrm flipH="1" flipV="1">
            <a:off x="6306503" y="4024271"/>
            <a:ext cx="1736856" cy="58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84049D-3A6B-4ECB-AC24-F2E849E4AE9A}"/>
              </a:ext>
            </a:extLst>
          </p:cNvPr>
          <p:cNvCxnSpPr>
            <a:cxnSpLocks/>
          </p:cNvCxnSpPr>
          <p:nvPr/>
        </p:nvCxnSpPr>
        <p:spPr>
          <a:xfrm flipH="1">
            <a:off x="6720846" y="3061925"/>
            <a:ext cx="449986" cy="29850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57EF98-C019-4765-AE37-72C0F85881A2}"/>
              </a:ext>
            </a:extLst>
          </p:cNvPr>
          <p:cNvCxnSpPr>
            <a:cxnSpLocks/>
          </p:cNvCxnSpPr>
          <p:nvPr/>
        </p:nvCxnSpPr>
        <p:spPr>
          <a:xfrm flipH="1">
            <a:off x="6333234" y="3361816"/>
            <a:ext cx="406594" cy="37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5E053-034D-48BA-AD82-762B9BE291D3}"/>
              </a:ext>
            </a:extLst>
          </p:cNvPr>
          <p:cNvCxnSpPr>
            <a:cxnSpLocks/>
          </p:cNvCxnSpPr>
          <p:nvPr/>
        </p:nvCxnSpPr>
        <p:spPr>
          <a:xfrm flipH="1" flipV="1">
            <a:off x="6661877" y="1134651"/>
            <a:ext cx="424304" cy="59959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2E074A0-0EEB-4B1E-86F0-F9F9EF08AB4B}"/>
              </a:ext>
            </a:extLst>
          </p:cNvPr>
          <p:cNvCxnSpPr>
            <a:cxnSpLocks/>
          </p:cNvCxnSpPr>
          <p:nvPr/>
        </p:nvCxnSpPr>
        <p:spPr>
          <a:xfrm flipH="1">
            <a:off x="6297592" y="1143321"/>
            <a:ext cx="3805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49899B-296E-4DCA-8443-D5AA2600EC0F}"/>
              </a:ext>
            </a:extLst>
          </p:cNvPr>
          <p:cNvSpPr txBox="1"/>
          <p:nvPr/>
        </p:nvSpPr>
        <p:spPr>
          <a:xfrm>
            <a:off x="8515841" y="205876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2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274320" y="1078992"/>
            <a:ext cx="10315644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dall_price, dtax = mul_tax_layer.backward(dprice)  # (4)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dorange_price = add_apple_orange_layer.backward(dall_price)  # (3)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dorange, dorange_num = mul_orange_layer.backward(dorange_price)  # (2)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  # (1)</a:t>
            </a:r>
          </a:p>
          <a:p>
            <a:pPr algn="l"/>
            <a:endParaRPr lang="fr-FR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print("dOrange:", dorange)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print("dOrange_num:", int(dorange_num))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1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8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/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329A5D-0D03-4F92-A9A9-61FE7B95F9CD}"/>
              </a:ext>
            </a:extLst>
          </p:cNvPr>
          <p:cNvCxnSpPr/>
          <p:nvPr/>
        </p:nvCxnSpPr>
        <p:spPr>
          <a:xfrm flipV="1">
            <a:off x="6400800" y="908304"/>
            <a:ext cx="0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270F48-39D4-4F13-9CF5-070C54C9F402}"/>
              </a:ext>
            </a:extLst>
          </p:cNvPr>
          <p:cNvCxnSpPr>
            <a:cxnSpLocks/>
          </p:cNvCxnSpPr>
          <p:nvPr/>
        </p:nvCxnSpPr>
        <p:spPr>
          <a:xfrm>
            <a:off x="5358384" y="1969008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C8A75-E4A4-45DE-9269-0C21143AA155}"/>
              </a:ext>
            </a:extLst>
          </p:cNvPr>
          <p:cNvCxnSpPr>
            <a:cxnSpLocks/>
          </p:cNvCxnSpPr>
          <p:nvPr/>
        </p:nvCxnSpPr>
        <p:spPr>
          <a:xfrm>
            <a:off x="5291328" y="1969008"/>
            <a:ext cx="1109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58424-5C09-4C5F-9646-38595184CDAB}"/>
              </a:ext>
            </a:extLst>
          </p:cNvPr>
          <p:cNvCxnSpPr>
            <a:cxnSpLocks/>
          </p:cNvCxnSpPr>
          <p:nvPr/>
        </p:nvCxnSpPr>
        <p:spPr>
          <a:xfrm flipV="1">
            <a:off x="6400800" y="1085088"/>
            <a:ext cx="1042416" cy="883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/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AEACCFCB-39D1-435B-9A4D-B0241D9BCAB4}"/>
              </a:ext>
            </a:extLst>
          </p:cNvPr>
          <p:cNvSpPr/>
          <p:nvPr/>
        </p:nvSpPr>
        <p:spPr>
          <a:xfrm>
            <a:off x="2913888" y="493197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968673-E4A4-44C6-96BF-C8487D24305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49552" y="523677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0BE205-C920-4A09-A524-160E568100D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523488" y="523677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/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blipFill>
                <a:blip r:embed="rId5"/>
                <a:stretch>
                  <a:fillRect l="-3261" r="-32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128D2A-8BBA-4297-BC11-97650C914459}"/>
              </a:ext>
            </a:extLst>
          </p:cNvPr>
          <p:cNvCxnSpPr>
            <a:cxnSpLocks/>
          </p:cNvCxnSpPr>
          <p:nvPr/>
        </p:nvCxnSpPr>
        <p:spPr>
          <a:xfrm flipH="1">
            <a:off x="3523488" y="5367425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03E84C-0A1F-4B82-9BA1-D3726525A9D1}"/>
              </a:ext>
            </a:extLst>
          </p:cNvPr>
          <p:cNvCxnSpPr>
            <a:cxnSpLocks/>
          </p:cNvCxnSpPr>
          <p:nvPr/>
        </p:nvCxnSpPr>
        <p:spPr>
          <a:xfrm flipH="1">
            <a:off x="1735244" y="53629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/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/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/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/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/>
              <p:nvPr/>
            </p:nvSpPr>
            <p:spPr>
              <a:xfrm>
                <a:off x="1996245" y="5375276"/>
                <a:ext cx="1034338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5" y="5375276"/>
                <a:ext cx="1034338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5159A5F8-C0A8-483C-ADC6-7970C1F3BB35}"/>
              </a:ext>
            </a:extLst>
          </p:cNvPr>
          <p:cNvSpPr/>
          <p:nvPr/>
        </p:nvSpPr>
        <p:spPr>
          <a:xfrm>
            <a:off x="6833508" y="49275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285754-83ED-4807-AB9F-9815E072E7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669172" y="5232349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8BA084E-00DB-45F8-9CC3-2947A6DC4059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43108" y="5232349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/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blipFill>
                <a:blip r:embed="rId11"/>
                <a:stretch>
                  <a:fillRect l="-3261" r="-32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715B84-4909-4B60-B072-59A3C88EBE3A}"/>
              </a:ext>
            </a:extLst>
          </p:cNvPr>
          <p:cNvCxnSpPr>
            <a:cxnSpLocks/>
          </p:cNvCxnSpPr>
          <p:nvPr/>
        </p:nvCxnSpPr>
        <p:spPr>
          <a:xfrm flipH="1">
            <a:off x="7443108" y="5362997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A1B84-D4E3-4411-B975-03A5794A9DB2}"/>
              </a:ext>
            </a:extLst>
          </p:cNvPr>
          <p:cNvCxnSpPr>
            <a:cxnSpLocks/>
          </p:cNvCxnSpPr>
          <p:nvPr/>
        </p:nvCxnSpPr>
        <p:spPr>
          <a:xfrm flipH="1">
            <a:off x="5654864" y="535856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/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/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/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/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/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5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98D35B-9144-4B9D-817F-BD3B76DB5A1C}"/>
              </a:ext>
            </a:extLst>
          </p:cNvPr>
          <p:cNvSpPr txBox="1"/>
          <p:nvPr/>
        </p:nvSpPr>
        <p:spPr>
          <a:xfrm>
            <a:off x="720852" y="1536174"/>
            <a:ext cx="3796284" cy="3785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(x&lt;=0)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print(self.mask)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 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dout;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57FC7-B401-40BB-A273-E4D80159A056}"/>
              </a:ext>
            </a:extLst>
          </p:cNvPr>
          <p:cNvSpPr txBox="1"/>
          <p:nvPr/>
        </p:nvSpPr>
        <p:spPr>
          <a:xfrm>
            <a:off x="4957572" y="1536174"/>
            <a:ext cx="444855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r1 = Relu()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x = np.array([1,-1,2,-2])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y = r1.forward(x)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dx = r1.backward(np.array([3,3,3,3]))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00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697736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21778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218456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335826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307336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683294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85" t="-1961" r="-39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292894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668852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189572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306942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398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278452" y="371026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654410" y="340546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264010" y="37080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29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810300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4342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331020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448390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419900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795858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704" r="-370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405458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781416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30" r="-1515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302136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419506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797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391016" y="407602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766974" y="374989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9231" r="-1923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376574" y="407383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/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blipFill>
                <a:blip r:embed="rId16"/>
                <a:stretch>
                  <a:fillRect l="-19231" r="-1923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630688" y="4268668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88" y="4268668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6774143" y="4236777"/>
                <a:ext cx="897740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3" y="4236777"/>
                <a:ext cx="897740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50881F-7657-4319-A91C-74C68D52438D}"/>
              </a:ext>
            </a:extLst>
          </p:cNvPr>
          <p:cNvCxnSpPr>
            <a:cxnSpLocks/>
          </p:cNvCxnSpPr>
          <p:nvPr/>
        </p:nvCxnSpPr>
        <p:spPr>
          <a:xfrm flipH="1">
            <a:off x="8352636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E3717E-87BE-427E-91E8-1D7AA1134664}"/>
              </a:ext>
            </a:extLst>
          </p:cNvPr>
          <p:cNvCxnSpPr>
            <a:cxnSpLocks/>
          </p:cNvCxnSpPr>
          <p:nvPr/>
        </p:nvCxnSpPr>
        <p:spPr>
          <a:xfrm flipH="1">
            <a:off x="6358798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63569</TotalTime>
  <Words>8239</Words>
  <Application>Microsoft Office PowerPoint</Application>
  <PresentationFormat>사용자 지정</PresentationFormat>
  <Paragraphs>2220</Paragraphs>
  <Slides>152</Slides>
  <Notes>152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152</vt:i4>
      </vt:variant>
    </vt:vector>
  </HeadingPairs>
  <TitlesOfParts>
    <vt:vector size="163" baseType="lpstr">
      <vt:lpstr>맑은 고딕</vt:lpstr>
      <vt:lpstr>Microsoft Sans Serif</vt:lpstr>
      <vt:lpstr>Arial</vt:lpstr>
      <vt:lpstr>굴림</vt:lpstr>
      <vt:lpstr>고도 M</vt:lpstr>
      <vt:lpstr>Cambria Math</vt:lpstr>
      <vt:lpstr>Consolas</vt:lpstr>
      <vt:lpstr>맑은 고딕</vt:lpstr>
      <vt:lpstr>Candara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3487</cp:revision>
  <dcterms:created xsi:type="dcterms:W3CDTF">2008-02-04T08:04:25Z</dcterms:created>
  <dcterms:modified xsi:type="dcterms:W3CDTF">2020-10-29T13:33:00Z</dcterms:modified>
</cp:coreProperties>
</file>