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440988" cy="6858000"/>
  <p:notesSz cx="6797675" cy="9926638"/>
  <p:embeddedFontLst>
    <p:embeddedFont>
      <p:font typeface="Cambria Math" panose="02040503050406030204" pitchFamily="18" charset="0"/>
      <p:regular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Microsoft Sans Serif" panose="020B0604020202020204" pitchFamily="34" charset="0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3399FF"/>
    <a:srgbClr val="CCFFCC"/>
    <a:srgbClr val="FF6600"/>
    <a:srgbClr val="FFFFCC"/>
    <a:srgbClr val="F2F2F2"/>
    <a:srgbClr val="FEF0F3"/>
    <a:srgbClr val="FCD0D8"/>
    <a:srgbClr val="E2E2F6"/>
    <a:srgbClr val="F4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 autoAdjust="0"/>
    <p:restoredTop sz="96224" autoAdjust="0"/>
  </p:normalViewPr>
  <p:slideViewPr>
    <p:cSldViewPr snapToGrid="0">
      <p:cViewPr>
        <p:scale>
          <a:sx n="98" d="100"/>
          <a:sy n="98" d="100"/>
        </p:scale>
        <p:origin x="2064" y="258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61342-324B-4944-937E-2AC93ABA69A2}"/>
              </a:ext>
            </a:extLst>
          </p:cNvPr>
          <p:cNvSpPr/>
          <p:nvPr/>
        </p:nvSpPr>
        <p:spPr>
          <a:xfrm>
            <a:off x="32139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CA6DD57-AC55-4207-B893-365AE31417D5}"/>
              </a:ext>
            </a:extLst>
          </p:cNvPr>
          <p:cNvSpPr/>
          <p:nvPr/>
        </p:nvSpPr>
        <p:spPr>
          <a:xfrm>
            <a:off x="32139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48804B6-C640-4975-9CFA-10DC57D03F00}"/>
              </a:ext>
            </a:extLst>
          </p:cNvPr>
          <p:cNvSpPr/>
          <p:nvPr/>
        </p:nvSpPr>
        <p:spPr>
          <a:xfrm>
            <a:off x="32139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93C240B-AC6F-4C9D-9CDE-8C2FE2D44B0B}"/>
              </a:ext>
            </a:extLst>
          </p:cNvPr>
          <p:cNvSpPr/>
          <p:nvPr/>
        </p:nvSpPr>
        <p:spPr>
          <a:xfrm>
            <a:off x="3675701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889D8B-1DA8-42F1-8FEE-7C0B306D2DD5}"/>
              </a:ext>
            </a:extLst>
          </p:cNvPr>
          <p:cNvSpPr/>
          <p:nvPr/>
        </p:nvSpPr>
        <p:spPr>
          <a:xfrm>
            <a:off x="4191748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290ADA-FFE7-4B81-82D9-BFA51DA5C3D1}"/>
              </a:ext>
            </a:extLst>
          </p:cNvPr>
          <p:cNvSpPr/>
          <p:nvPr/>
        </p:nvSpPr>
        <p:spPr>
          <a:xfrm>
            <a:off x="4707795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583538-8CD0-4503-A423-6E848F50BE39}"/>
              </a:ext>
            </a:extLst>
          </p:cNvPr>
          <p:cNvSpPr/>
          <p:nvPr/>
        </p:nvSpPr>
        <p:spPr>
          <a:xfrm>
            <a:off x="5223842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40D577-DA46-466F-A072-330956C6EDC3}"/>
              </a:ext>
            </a:extLst>
          </p:cNvPr>
          <p:cNvSpPr/>
          <p:nvPr/>
        </p:nvSpPr>
        <p:spPr>
          <a:xfrm>
            <a:off x="5739889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B606E-D48A-471D-842A-9D09F943AA00}"/>
              </a:ext>
            </a:extLst>
          </p:cNvPr>
          <p:cNvSpPr txBox="1"/>
          <p:nvPr/>
        </p:nvSpPr>
        <p:spPr>
          <a:xfrm>
            <a:off x="3176017" y="188496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55B3B19-1F90-4DF4-88EA-2B1D14E7E8D7}"/>
              </a:ext>
            </a:extLst>
          </p:cNvPr>
          <p:cNvSpPr/>
          <p:nvPr/>
        </p:nvSpPr>
        <p:spPr>
          <a:xfrm>
            <a:off x="7106963" y="132178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4BAF0B-1E38-4734-A1B8-C6DBB689824E}"/>
              </a:ext>
            </a:extLst>
          </p:cNvPr>
          <p:cNvSpPr/>
          <p:nvPr/>
        </p:nvSpPr>
        <p:spPr>
          <a:xfrm>
            <a:off x="7623010" y="132178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AA5016-9B01-45CE-B307-25D8D71F8259}"/>
              </a:ext>
            </a:extLst>
          </p:cNvPr>
          <p:cNvSpPr/>
          <p:nvPr/>
        </p:nvSpPr>
        <p:spPr>
          <a:xfrm>
            <a:off x="8139057" y="132178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38DE381-C5BD-44DD-ABC4-598473CCB672}"/>
              </a:ext>
            </a:extLst>
          </p:cNvPr>
          <p:cNvSpPr/>
          <p:nvPr/>
        </p:nvSpPr>
        <p:spPr>
          <a:xfrm>
            <a:off x="8655104" y="132178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7E036D-E930-4DB6-B4E3-BF76B1678F8E}"/>
              </a:ext>
            </a:extLst>
          </p:cNvPr>
          <p:cNvSpPr/>
          <p:nvPr/>
        </p:nvSpPr>
        <p:spPr>
          <a:xfrm>
            <a:off x="9171151" y="132178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12CA5E-019A-4F8F-867C-BB4FA2188D33}"/>
              </a:ext>
            </a:extLst>
          </p:cNvPr>
          <p:cNvSpPr/>
          <p:nvPr/>
        </p:nvSpPr>
        <p:spPr>
          <a:xfrm>
            <a:off x="7106963" y="183783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3B6799-35E6-4A3E-A4BB-6C651F54ED98}"/>
              </a:ext>
            </a:extLst>
          </p:cNvPr>
          <p:cNvSpPr/>
          <p:nvPr/>
        </p:nvSpPr>
        <p:spPr>
          <a:xfrm>
            <a:off x="7623010" y="183783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999204-5E5B-4C27-BE09-ECDCB2C855AF}"/>
              </a:ext>
            </a:extLst>
          </p:cNvPr>
          <p:cNvSpPr/>
          <p:nvPr/>
        </p:nvSpPr>
        <p:spPr>
          <a:xfrm>
            <a:off x="8139057" y="183783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243EBD4-A133-4DA6-BB70-D54D521D539A}"/>
              </a:ext>
            </a:extLst>
          </p:cNvPr>
          <p:cNvSpPr/>
          <p:nvPr/>
        </p:nvSpPr>
        <p:spPr>
          <a:xfrm>
            <a:off x="8655104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5BDF64-D3A7-4D04-A9B9-EA853A9F8755}"/>
              </a:ext>
            </a:extLst>
          </p:cNvPr>
          <p:cNvSpPr/>
          <p:nvPr/>
        </p:nvSpPr>
        <p:spPr>
          <a:xfrm>
            <a:off x="9171151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5816DE-D373-48EF-A41C-0401FA4FAEB0}"/>
              </a:ext>
            </a:extLst>
          </p:cNvPr>
          <p:cNvSpPr/>
          <p:nvPr/>
        </p:nvSpPr>
        <p:spPr>
          <a:xfrm>
            <a:off x="7106963" y="235388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92037B-00E0-43EE-A6EA-49E86B699FD7}"/>
              </a:ext>
            </a:extLst>
          </p:cNvPr>
          <p:cNvSpPr/>
          <p:nvPr/>
        </p:nvSpPr>
        <p:spPr>
          <a:xfrm>
            <a:off x="7623010" y="235388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170A0F-B919-41A2-90A0-E01EB13B0EA5}"/>
              </a:ext>
            </a:extLst>
          </p:cNvPr>
          <p:cNvSpPr/>
          <p:nvPr/>
        </p:nvSpPr>
        <p:spPr>
          <a:xfrm>
            <a:off x="8139057" y="235388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41A617F-BC26-49E1-A62B-5B750788DCA8}"/>
              </a:ext>
            </a:extLst>
          </p:cNvPr>
          <p:cNvSpPr/>
          <p:nvPr/>
        </p:nvSpPr>
        <p:spPr>
          <a:xfrm>
            <a:off x="8655104" y="235388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229FEA-E979-44E2-A5F8-D3939B80BBBD}"/>
              </a:ext>
            </a:extLst>
          </p:cNvPr>
          <p:cNvSpPr/>
          <p:nvPr/>
        </p:nvSpPr>
        <p:spPr>
          <a:xfrm>
            <a:off x="9171151" y="235387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27DB04-9758-448E-B2A5-8EC01331E355}"/>
              </a:ext>
            </a:extLst>
          </p:cNvPr>
          <p:cNvSpPr/>
          <p:nvPr/>
        </p:nvSpPr>
        <p:spPr>
          <a:xfrm>
            <a:off x="3675701" y="183783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A963A6C-1FFA-4420-BC5F-AC2043C78A32}"/>
              </a:ext>
            </a:extLst>
          </p:cNvPr>
          <p:cNvSpPr/>
          <p:nvPr/>
        </p:nvSpPr>
        <p:spPr>
          <a:xfrm>
            <a:off x="4191748" y="183783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C6186B-4591-4956-840F-0E675BB96F01}"/>
              </a:ext>
            </a:extLst>
          </p:cNvPr>
          <p:cNvSpPr/>
          <p:nvPr/>
        </p:nvSpPr>
        <p:spPr>
          <a:xfrm>
            <a:off x="4707795" y="1837831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DA54D5-9E0B-43CC-B5A1-C87355832C96}"/>
              </a:ext>
            </a:extLst>
          </p:cNvPr>
          <p:cNvSpPr/>
          <p:nvPr/>
        </p:nvSpPr>
        <p:spPr>
          <a:xfrm>
            <a:off x="5223842" y="1837830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8E97122-4453-4B45-A949-506362E47467}"/>
              </a:ext>
            </a:extLst>
          </p:cNvPr>
          <p:cNvSpPr/>
          <p:nvPr/>
        </p:nvSpPr>
        <p:spPr>
          <a:xfrm>
            <a:off x="5739889" y="1837829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29DC9AB-9DF5-4545-9A54-7E374640D67C}"/>
              </a:ext>
            </a:extLst>
          </p:cNvPr>
          <p:cNvSpPr/>
          <p:nvPr/>
        </p:nvSpPr>
        <p:spPr>
          <a:xfrm>
            <a:off x="3675701" y="2353877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22BADB6-48F7-450B-B7F0-66FABD7F9BEB}"/>
              </a:ext>
            </a:extLst>
          </p:cNvPr>
          <p:cNvSpPr/>
          <p:nvPr/>
        </p:nvSpPr>
        <p:spPr>
          <a:xfrm>
            <a:off x="4191748" y="2353876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14F50C-DC58-47B5-A8A6-C8CB2A4B18D3}"/>
              </a:ext>
            </a:extLst>
          </p:cNvPr>
          <p:cNvSpPr/>
          <p:nvPr/>
        </p:nvSpPr>
        <p:spPr>
          <a:xfrm>
            <a:off x="4707795" y="235387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06DB170-B221-49BA-903B-EBD2E918629F}"/>
              </a:ext>
            </a:extLst>
          </p:cNvPr>
          <p:cNvSpPr/>
          <p:nvPr/>
        </p:nvSpPr>
        <p:spPr>
          <a:xfrm>
            <a:off x="5223842" y="2353874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E4F109-5D4D-4D1F-AD36-9013AA334DAC}"/>
              </a:ext>
            </a:extLst>
          </p:cNvPr>
          <p:cNvSpPr/>
          <p:nvPr/>
        </p:nvSpPr>
        <p:spPr>
          <a:xfrm>
            <a:off x="5739889" y="2353873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7595772-3FAD-4C0A-883D-805D3ED45520}"/>
              </a:ext>
            </a:extLst>
          </p:cNvPr>
          <p:cNvSpPr/>
          <p:nvPr/>
        </p:nvSpPr>
        <p:spPr>
          <a:xfrm>
            <a:off x="83744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E7523B-691D-4E9A-8F2F-AE8A66F4CEED}"/>
              </a:ext>
            </a:extLst>
          </p:cNvPr>
          <p:cNvSpPr/>
          <p:nvPr/>
        </p:nvSpPr>
        <p:spPr>
          <a:xfrm>
            <a:off x="83743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5F272CD-E1BD-4177-82A9-E5D2C03D18D9}"/>
              </a:ext>
            </a:extLst>
          </p:cNvPr>
          <p:cNvSpPr/>
          <p:nvPr/>
        </p:nvSpPr>
        <p:spPr>
          <a:xfrm>
            <a:off x="83743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5D46524-B700-406B-AEC5-B203C1D945E9}"/>
              </a:ext>
            </a:extLst>
          </p:cNvPr>
          <p:cNvSpPr/>
          <p:nvPr/>
        </p:nvSpPr>
        <p:spPr>
          <a:xfrm>
            <a:off x="135348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614263-0192-4EEE-A828-C34240E9EF2C}"/>
              </a:ext>
            </a:extLst>
          </p:cNvPr>
          <p:cNvSpPr/>
          <p:nvPr/>
        </p:nvSpPr>
        <p:spPr>
          <a:xfrm>
            <a:off x="135348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0CDBC69-145E-4796-A215-E62F42F4E358}"/>
              </a:ext>
            </a:extLst>
          </p:cNvPr>
          <p:cNvSpPr/>
          <p:nvPr/>
        </p:nvSpPr>
        <p:spPr>
          <a:xfrm>
            <a:off x="135348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10B373-9CEE-41A2-90A2-CE19C68CF6A1}"/>
              </a:ext>
            </a:extLst>
          </p:cNvPr>
          <p:cNvSpPr/>
          <p:nvPr/>
        </p:nvSpPr>
        <p:spPr>
          <a:xfrm>
            <a:off x="1869530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5676851-32E6-4021-9822-B5C1B959F93C}"/>
              </a:ext>
            </a:extLst>
          </p:cNvPr>
          <p:cNvSpPr/>
          <p:nvPr/>
        </p:nvSpPr>
        <p:spPr>
          <a:xfrm>
            <a:off x="1869529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A065F87-A4B9-4AC0-8A5C-7CA130DDAEF4}"/>
              </a:ext>
            </a:extLst>
          </p:cNvPr>
          <p:cNvSpPr/>
          <p:nvPr/>
        </p:nvSpPr>
        <p:spPr>
          <a:xfrm>
            <a:off x="1869528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705CC63-FD35-4739-9110-6E67FD1E3E18}"/>
              </a:ext>
            </a:extLst>
          </p:cNvPr>
          <p:cNvSpPr/>
          <p:nvPr/>
        </p:nvSpPr>
        <p:spPr>
          <a:xfrm>
            <a:off x="2385575" y="1348962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B1F5B24-527D-4A7E-BB7D-3A2CF020B542}"/>
              </a:ext>
            </a:extLst>
          </p:cNvPr>
          <p:cNvSpPr/>
          <p:nvPr/>
        </p:nvSpPr>
        <p:spPr>
          <a:xfrm>
            <a:off x="2385574" y="1865005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C484A9-BCED-4664-8274-423A360998A8}"/>
              </a:ext>
            </a:extLst>
          </p:cNvPr>
          <p:cNvSpPr/>
          <p:nvPr/>
        </p:nvSpPr>
        <p:spPr>
          <a:xfrm>
            <a:off x="2385573" y="2381048"/>
            <a:ext cx="516047" cy="5160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87818" y="425081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1332BE-CB58-4FA7-8F64-560E558D1EFC}"/>
              </a:ext>
            </a:extLst>
          </p:cNvPr>
          <p:cNvSpPr/>
          <p:nvPr/>
        </p:nvSpPr>
        <p:spPr>
          <a:xfrm>
            <a:off x="158135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3DC254-2F22-44B7-81E0-BA5EBBA1692E}"/>
              </a:ext>
            </a:extLst>
          </p:cNvPr>
          <p:cNvSpPr/>
          <p:nvPr/>
        </p:nvSpPr>
        <p:spPr>
          <a:xfrm>
            <a:off x="927680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7637D8-D728-4AF7-B7AE-563521703B38}"/>
              </a:ext>
            </a:extLst>
          </p:cNvPr>
          <p:cNvSpPr/>
          <p:nvPr/>
        </p:nvSpPr>
        <p:spPr>
          <a:xfrm>
            <a:off x="169722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76F80A-FADB-4F85-8711-90986E368872}"/>
              </a:ext>
            </a:extLst>
          </p:cNvPr>
          <p:cNvSpPr/>
          <p:nvPr/>
        </p:nvSpPr>
        <p:spPr>
          <a:xfrm>
            <a:off x="15813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A2EFD4-15E3-401D-A024-73AD624A81BE}"/>
              </a:ext>
            </a:extLst>
          </p:cNvPr>
          <p:cNvSpPr/>
          <p:nvPr/>
        </p:nvSpPr>
        <p:spPr>
          <a:xfrm>
            <a:off x="92767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DF843F-353D-4D7E-B374-5D4AFBE3A9FC}"/>
              </a:ext>
            </a:extLst>
          </p:cNvPr>
          <p:cNvSpPr/>
          <p:nvPr/>
        </p:nvSpPr>
        <p:spPr>
          <a:xfrm>
            <a:off x="169722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92F3404-4EB3-48BB-8A0F-02045E651122}"/>
              </a:ext>
            </a:extLst>
          </p:cNvPr>
          <p:cNvSpPr/>
          <p:nvPr/>
        </p:nvSpPr>
        <p:spPr>
          <a:xfrm>
            <a:off x="7865579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FA7497-3EF1-4217-B26D-7FF33426AE1F}"/>
              </a:ext>
            </a:extLst>
          </p:cNvPr>
          <p:cNvSpPr/>
          <p:nvPr/>
        </p:nvSpPr>
        <p:spPr>
          <a:xfrm>
            <a:off x="8635124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1E55C2-5C48-4812-96D2-FA3D6062BB47}"/>
              </a:ext>
            </a:extLst>
          </p:cNvPr>
          <p:cNvSpPr/>
          <p:nvPr/>
        </p:nvSpPr>
        <p:spPr>
          <a:xfrm>
            <a:off x="9404668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5470802-8998-464F-9930-945CF1748768}"/>
              </a:ext>
            </a:extLst>
          </p:cNvPr>
          <p:cNvSpPr/>
          <p:nvPr/>
        </p:nvSpPr>
        <p:spPr>
          <a:xfrm>
            <a:off x="10174213" y="475300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CA7F7AE-7D3C-4B74-B15C-CA02C594CE62}"/>
              </a:ext>
            </a:extLst>
          </p:cNvPr>
          <p:cNvSpPr/>
          <p:nvPr/>
        </p:nvSpPr>
        <p:spPr>
          <a:xfrm>
            <a:off x="7865578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6BBDBB-7541-42E9-8E85-E400CD0F5EEE}"/>
              </a:ext>
            </a:extLst>
          </p:cNvPr>
          <p:cNvSpPr/>
          <p:nvPr/>
        </p:nvSpPr>
        <p:spPr>
          <a:xfrm>
            <a:off x="8635123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8DE135D-C796-4947-88CD-1BAF384C10EF}"/>
              </a:ext>
            </a:extLst>
          </p:cNvPr>
          <p:cNvSpPr/>
          <p:nvPr/>
        </p:nvSpPr>
        <p:spPr>
          <a:xfrm>
            <a:off x="9404667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CE0674F-ED45-4597-B708-705596AD5DD5}"/>
              </a:ext>
            </a:extLst>
          </p:cNvPr>
          <p:cNvSpPr/>
          <p:nvPr/>
        </p:nvSpPr>
        <p:spPr>
          <a:xfrm>
            <a:off x="10174212" y="52575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3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6474524" y="26845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981768" y="26936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A19E7-A50D-4D6B-83F3-31DCE9AC084E}"/>
              </a:ext>
            </a:extLst>
          </p:cNvPr>
          <p:cNvSpPr txBox="1"/>
          <p:nvPr/>
        </p:nvSpPr>
        <p:spPr>
          <a:xfrm>
            <a:off x="2001992" y="263693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7DF9A0-B3CC-470B-9CE6-C956DE4D3DDA}"/>
              </a:ext>
            </a:extLst>
          </p:cNvPr>
          <p:cNvSpPr/>
          <p:nvPr/>
        </p:nvSpPr>
        <p:spPr>
          <a:xfrm>
            <a:off x="441738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6FBB58-E2AF-4DF8-8C5C-17F5CD7A0368}"/>
              </a:ext>
            </a:extLst>
          </p:cNvPr>
          <p:cNvSpPr/>
          <p:nvPr/>
        </p:nvSpPr>
        <p:spPr>
          <a:xfrm>
            <a:off x="1211283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F483DB-B852-449B-BE5D-6710393166FC}"/>
              </a:ext>
            </a:extLst>
          </p:cNvPr>
          <p:cNvSpPr/>
          <p:nvPr/>
        </p:nvSpPr>
        <p:spPr>
          <a:xfrm>
            <a:off x="1980827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CEF059-A4B3-4DD1-A677-A8AC3EEC6265}"/>
              </a:ext>
            </a:extLst>
          </p:cNvPr>
          <p:cNvSpPr/>
          <p:nvPr/>
        </p:nvSpPr>
        <p:spPr>
          <a:xfrm>
            <a:off x="2750372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26A0E-6AAB-47E4-8910-BB945E2C8A01}"/>
              </a:ext>
            </a:extLst>
          </p:cNvPr>
          <p:cNvSpPr txBox="1"/>
          <p:nvPr/>
        </p:nvSpPr>
        <p:spPr>
          <a:xfrm>
            <a:off x="509236" y="2646052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22138A-D02F-4194-95F2-DC4A03EF39E3}"/>
              </a:ext>
            </a:extLst>
          </p:cNvPr>
          <p:cNvSpPr/>
          <p:nvPr/>
        </p:nvSpPr>
        <p:spPr>
          <a:xfrm>
            <a:off x="44173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1912DD-B48E-49F5-9508-9AB372E4BC0F}"/>
              </a:ext>
            </a:extLst>
          </p:cNvPr>
          <p:cNvSpPr/>
          <p:nvPr/>
        </p:nvSpPr>
        <p:spPr>
          <a:xfrm>
            <a:off x="121128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23B7A-E4E6-444B-B614-C3FC6340999B}"/>
              </a:ext>
            </a:extLst>
          </p:cNvPr>
          <p:cNvSpPr/>
          <p:nvPr/>
        </p:nvSpPr>
        <p:spPr>
          <a:xfrm>
            <a:off x="1980826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0F38BB-24CF-4C25-A08D-8AFDC1CC6042}"/>
              </a:ext>
            </a:extLst>
          </p:cNvPr>
          <p:cNvSpPr/>
          <p:nvPr/>
        </p:nvSpPr>
        <p:spPr>
          <a:xfrm>
            <a:off x="2750371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308B47-4367-4B14-BE50-5207E9CBC927}"/>
              </a:ext>
            </a:extLst>
          </p:cNvPr>
          <p:cNvSpPr/>
          <p:nvPr/>
        </p:nvSpPr>
        <p:spPr>
          <a:xfrm>
            <a:off x="441736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D8E38-A5D4-4785-B02F-152AC8CFFAC1}"/>
              </a:ext>
            </a:extLst>
          </p:cNvPr>
          <p:cNvSpPr/>
          <p:nvPr/>
        </p:nvSpPr>
        <p:spPr>
          <a:xfrm>
            <a:off x="1211281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4BD0B9-3E43-48E4-8B8A-CD37290CBFDF}"/>
              </a:ext>
            </a:extLst>
          </p:cNvPr>
          <p:cNvSpPr/>
          <p:nvPr/>
        </p:nvSpPr>
        <p:spPr>
          <a:xfrm>
            <a:off x="1980825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117CFC-5783-4F80-BF8D-F2FFD811FFC2}"/>
              </a:ext>
            </a:extLst>
          </p:cNvPr>
          <p:cNvSpPr/>
          <p:nvPr/>
        </p:nvSpPr>
        <p:spPr>
          <a:xfrm>
            <a:off x="2750370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43CECF-0617-4AB8-A193-00E3372050F8}"/>
              </a:ext>
            </a:extLst>
          </p:cNvPr>
          <p:cNvSpPr/>
          <p:nvPr/>
        </p:nvSpPr>
        <p:spPr>
          <a:xfrm>
            <a:off x="4640776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F5C932-4095-454F-907F-DBD247E973C2}"/>
              </a:ext>
            </a:extLst>
          </p:cNvPr>
          <p:cNvSpPr/>
          <p:nvPr/>
        </p:nvSpPr>
        <p:spPr>
          <a:xfrm>
            <a:off x="5410321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2FF2B8-7311-4317-94D3-24784805DD8A}"/>
              </a:ext>
            </a:extLst>
          </p:cNvPr>
          <p:cNvSpPr/>
          <p:nvPr/>
        </p:nvSpPr>
        <p:spPr>
          <a:xfrm>
            <a:off x="6179865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C56EEB-F098-4058-99DA-C3DB00AECD86}"/>
              </a:ext>
            </a:extLst>
          </p:cNvPr>
          <p:cNvSpPr/>
          <p:nvPr/>
        </p:nvSpPr>
        <p:spPr>
          <a:xfrm>
            <a:off x="6949410" y="31464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E69C34-8161-4720-8167-AD26BAE75A5D}"/>
              </a:ext>
            </a:extLst>
          </p:cNvPr>
          <p:cNvSpPr/>
          <p:nvPr/>
        </p:nvSpPr>
        <p:spPr>
          <a:xfrm>
            <a:off x="4640775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C986E2-4733-49E6-87AB-6FCCD3473EB4}"/>
              </a:ext>
            </a:extLst>
          </p:cNvPr>
          <p:cNvSpPr/>
          <p:nvPr/>
        </p:nvSpPr>
        <p:spPr>
          <a:xfrm>
            <a:off x="5410320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DFAE38-1788-46DF-A0EE-646120D74768}"/>
              </a:ext>
            </a:extLst>
          </p:cNvPr>
          <p:cNvSpPr/>
          <p:nvPr/>
        </p:nvSpPr>
        <p:spPr>
          <a:xfrm>
            <a:off x="6179864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762909-D8C1-4D6D-90AA-372DEB37BE9C}"/>
              </a:ext>
            </a:extLst>
          </p:cNvPr>
          <p:cNvSpPr/>
          <p:nvPr/>
        </p:nvSpPr>
        <p:spPr>
          <a:xfrm>
            <a:off x="6949409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B242C2-599F-476B-AF5A-30D5AB3EF2B1}"/>
              </a:ext>
            </a:extLst>
          </p:cNvPr>
          <p:cNvSpPr/>
          <p:nvPr/>
        </p:nvSpPr>
        <p:spPr>
          <a:xfrm>
            <a:off x="4640774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1B67EF-175D-4369-A6DA-29E58A8F148A}"/>
              </a:ext>
            </a:extLst>
          </p:cNvPr>
          <p:cNvSpPr/>
          <p:nvPr/>
        </p:nvSpPr>
        <p:spPr>
          <a:xfrm>
            <a:off x="5410319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736488-4526-4DD5-A0B6-BBB336C58522}"/>
              </a:ext>
            </a:extLst>
          </p:cNvPr>
          <p:cNvSpPr/>
          <p:nvPr/>
        </p:nvSpPr>
        <p:spPr>
          <a:xfrm>
            <a:off x="6179863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9F4FFB-E624-483C-A972-779B482D6D95}"/>
              </a:ext>
            </a:extLst>
          </p:cNvPr>
          <p:cNvSpPr/>
          <p:nvPr/>
        </p:nvSpPr>
        <p:spPr>
          <a:xfrm>
            <a:off x="6949408" y="41555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45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620849" y="27970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257486" y="280600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24647-5480-46AB-9298-07054C72939D}"/>
              </a:ext>
            </a:extLst>
          </p:cNvPr>
          <p:cNvSpPr txBox="1"/>
          <p:nvPr/>
        </p:nvSpPr>
        <p:spPr>
          <a:xfrm>
            <a:off x="2349809" y="27869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E1EA2-8366-4911-94C7-8A399D31F4E1}"/>
              </a:ext>
            </a:extLst>
          </p:cNvPr>
          <p:cNvSpPr txBox="1"/>
          <p:nvPr/>
        </p:nvSpPr>
        <p:spPr>
          <a:xfrm>
            <a:off x="857053" y="279609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CA4D00-E50B-4EB3-A499-D2318C76E134}"/>
              </a:ext>
            </a:extLst>
          </p:cNvPr>
          <p:cNvSpPr/>
          <p:nvPr/>
        </p:nvSpPr>
        <p:spPr>
          <a:xfrm>
            <a:off x="516061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6030C4-216C-4A12-B04B-F0C5FF1356D9}"/>
              </a:ext>
            </a:extLst>
          </p:cNvPr>
          <p:cNvSpPr/>
          <p:nvPr/>
        </p:nvSpPr>
        <p:spPr>
          <a:xfrm>
            <a:off x="1285606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3D6CBE-29AF-4DB7-9B58-85BFC19E08EB}"/>
              </a:ext>
            </a:extLst>
          </p:cNvPr>
          <p:cNvSpPr/>
          <p:nvPr/>
        </p:nvSpPr>
        <p:spPr>
          <a:xfrm>
            <a:off x="2055150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E9D263-542E-4BBE-B4B7-959049C55D7C}"/>
              </a:ext>
            </a:extLst>
          </p:cNvPr>
          <p:cNvSpPr/>
          <p:nvPr/>
        </p:nvSpPr>
        <p:spPr>
          <a:xfrm>
            <a:off x="2824695" y="324883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1B825-5B7E-47F1-AE79-76CE4AB5771D}"/>
              </a:ext>
            </a:extLst>
          </p:cNvPr>
          <p:cNvSpPr/>
          <p:nvPr/>
        </p:nvSpPr>
        <p:spPr>
          <a:xfrm>
            <a:off x="516060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AAA9BD-5E0D-4E56-85D8-8825FBC562E7}"/>
              </a:ext>
            </a:extLst>
          </p:cNvPr>
          <p:cNvSpPr/>
          <p:nvPr/>
        </p:nvSpPr>
        <p:spPr>
          <a:xfrm>
            <a:off x="1285605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65A18E-279B-4B81-A728-212D1B370899}"/>
              </a:ext>
            </a:extLst>
          </p:cNvPr>
          <p:cNvSpPr/>
          <p:nvPr/>
        </p:nvSpPr>
        <p:spPr>
          <a:xfrm>
            <a:off x="2055149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A505F6-46E1-4916-9787-6A4ECE4113B2}"/>
              </a:ext>
            </a:extLst>
          </p:cNvPr>
          <p:cNvSpPr/>
          <p:nvPr/>
        </p:nvSpPr>
        <p:spPr>
          <a:xfrm>
            <a:off x="2824694" y="37533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725F42-84B6-472C-BF91-A8ACF959871E}"/>
              </a:ext>
            </a:extLst>
          </p:cNvPr>
          <p:cNvSpPr/>
          <p:nvPr/>
        </p:nvSpPr>
        <p:spPr>
          <a:xfrm>
            <a:off x="516059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69E0F17-295A-4987-919E-7CE578DA8374}"/>
              </a:ext>
            </a:extLst>
          </p:cNvPr>
          <p:cNvSpPr/>
          <p:nvPr/>
        </p:nvSpPr>
        <p:spPr>
          <a:xfrm>
            <a:off x="1285604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535551-BCF5-45D8-B329-092839CA23B1}"/>
              </a:ext>
            </a:extLst>
          </p:cNvPr>
          <p:cNvSpPr/>
          <p:nvPr/>
        </p:nvSpPr>
        <p:spPr>
          <a:xfrm>
            <a:off x="2055148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E7178FF-D51C-4596-AB0A-D45026042866}"/>
              </a:ext>
            </a:extLst>
          </p:cNvPr>
          <p:cNvSpPr/>
          <p:nvPr/>
        </p:nvSpPr>
        <p:spPr>
          <a:xfrm>
            <a:off x="2824693" y="425794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D6BFA90-D6F8-4C09-8A3C-695EBB5AB98A}"/>
              </a:ext>
            </a:extLst>
          </p:cNvPr>
          <p:cNvSpPr/>
          <p:nvPr/>
        </p:nvSpPr>
        <p:spPr>
          <a:xfrm>
            <a:off x="4286352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07F8345-23CA-47F2-9550-95C11E90B708}"/>
              </a:ext>
            </a:extLst>
          </p:cNvPr>
          <p:cNvSpPr/>
          <p:nvPr/>
        </p:nvSpPr>
        <p:spPr>
          <a:xfrm>
            <a:off x="5055897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6A4884-FEF1-4093-A26D-3FA855E76369}"/>
              </a:ext>
            </a:extLst>
          </p:cNvPr>
          <p:cNvSpPr/>
          <p:nvPr/>
        </p:nvSpPr>
        <p:spPr>
          <a:xfrm>
            <a:off x="5825441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9CA5E5-1BD6-46F0-9F02-04661D6EF946}"/>
              </a:ext>
            </a:extLst>
          </p:cNvPr>
          <p:cNvSpPr/>
          <p:nvPr/>
        </p:nvSpPr>
        <p:spPr>
          <a:xfrm>
            <a:off x="6594986" y="324639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C4BED4-A351-4A58-B7D3-703203B879C8}"/>
              </a:ext>
            </a:extLst>
          </p:cNvPr>
          <p:cNvSpPr/>
          <p:nvPr/>
        </p:nvSpPr>
        <p:spPr>
          <a:xfrm>
            <a:off x="4286351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431CF0-0700-41BC-B32B-7EFCCD11B4A3}"/>
              </a:ext>
            </a:extLst>
          </p:cNvPr>
          <p:cNvSpPr/>
          <p:nvPr/>
        </p:nvSpPr>
        <p:spPr>
          <a:xfrm>
            <a:off x="5055896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15068E-D625-429D-BB13-038E8CF3F255}"/>
              </a:ext>
            </a:extLst>
          </p:cNvPr>
          <p:cNvSpPr/>
          <p:nvPr/>
        </p:nvSpPr>
        <p:spPr>
          <a:xfrm>
            <a:off x="5825440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C4E4F2-354C-4978-98C6-1AFC5D0DA3E2}"/>
              </a:ext>
            </a:extLst>
          </p:cNvPr>
          <p:cNvSpPr/>
          <p:nvPr/>
        </p:nvSpPr>
        <p:spPr>
          <a:xfrm>
            <a:off x="6594985" y="375094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311CF2-022E-47E9-9A73-99F876007574}"/>
              </a:ext>
            </a:extLst>
          </p:cNvPr>
          <p:cNvSpPr/>
          <p:nvPr/>
        </p:nvSpPr>
        <p:spPr>
          <a:xfrm>
            <a:off x="4286350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8E3EFA-47C0-4256-A0CE-25313E168A5A}"/>
              </a:ext>
            </a:extLst>
          </p:cNvPr>
          <p:cNvSpPr/>
          <p:nvPr/>
        </p:nvSpPr>
        <p:spPr>
          <a:xfrm>
            <a:off x="5055895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6958FD1-FEA8-4F2B-899E-B1FC714FC6C1}"/>
              </a:ext>
            </a:extLst>
          </p:cNvPr>
          <p:cNvSpPr/>
          <p:nvPr/>
        </p:nvSpPr>
        <p:spPr>
          <a:xfrm>
            <a:off x="5825439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81AE1-366F-4BA1-AFAF-3FCFFC7E80AB}"/>
              </a:ext>
            </a:extLst>
          </p:cNvPr>
          <p:cNvSpPr/>
          <p:nvPr/>
        </p:nvSpPr>
        <p:spPr>
          <a:xfrm>
            <a:off x="6594984" y="425549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2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17478C-786C-4C0D-AD96-DBAA64C65AE8}"/>
              </a:ext>
            </a:extLst>
          </p:cNvPr>
          <p:cNvGrpSpPr/>
          <p:nvPr/>
        </p:nvGrpSpPr>
        <p:grpSpPr>
          <a:xfrm>
            <a:off x="4767820" y="3340695"/>
            <a:ext cx="1550488" cy="2027976"/>
            <a:chOff x="6455121" y="3512745"/>
            <a:chExt cx="1016333" cy="20279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425B25-457D-43AB-8F2F-C769F2017A67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B9D5A1-AA63-4BE0-B356-F4939B8ED656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8FAB19-F1FB-4DFF-853E-6AB4A0DD623D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9243F4-A999-4224-A092-65BA22200F75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37A160-8937-4FB4-8E72-54D62EF058B6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B49129-29A7-4E86-8372-3194E9D225A0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585290-E173-4F8D-BBC3-36A2E7481117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51B13B-0990-4728-9950-FE260A6ED25B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727969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497514" y="350152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727969" y="299952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E05364-8317-4133-A51F-E93A544EA2D4}"/>
              </a:ext>
            </a:extLst>
          </p:cNvPr>
          <p:cNvSpPr txBox="1"/>
          <p:nvPr/>
        </p:nvSpPr>
        <p:spPr>
          <a:xfrm>
            <a:off x="3099566" y="307974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98E0C8-3B45-4D68-BB02-B28B35BCBF48}"/>
              </a:ext>
            </a:extLst>
          </p:cNvPr>
          <p:cNvSpPr txBox="1"/>
          <p:nvPr/>
        </p:nvSpPr>
        <p:spPr>
          <a:xfrm>
            <a:off x="736203" y="3088724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873FDF-E1EE-4007-8C4D-B0DCDF9E7560}"/>
              </a:ext>
            </a:extLst>
          </p:cNvPr>
          <p:cNvSpPr/>
          <p:nvPr/>
        </p:nvSpPr>
        <p:spPr>
          <a:xfrm>
            <a:off x="765069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DD15EF-32C1-4AC4-A99D-68826B16BE94}"/>
              </a:ext>
            </a:extLst>
          </p:cNvPr>
          <p:cNvSpPr/>
          <p:nvPr/>
        </p:nvSpPr>
        <p:spPr>
          <a:xfrm>
            <a:off x="1534614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934B46-FF4A-4306-ADB5-6D483F6236B7}"/>
              </a:ext>
            </a:extLst>
          </p:cNvPr>
          <p:cNvSpPr/>
          <p:nvPr/>
        </p:nvSpPr>
        <p:spPr>
          <a:xfrm>
            <a:off x="2304158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7379EC-3E29-4262-B677-88C29D595647}"/>
              </a:ext>
            </a:extLst>
          </p:cNvPr>
          <p:cNvSpPr/>
          <p:nvPr/>
        </p:nvSpPr>
        <p:spPr>
          <a:xfrm>
            <a:off x="3073703" y="352911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B19132-CDEC-4091-8AA1-2560967AE457}"/>
              </a:ext>
            </a:extLst>
          </p:cNvPr>
          <p:cNvSpPr/>
          <p:nvPr/>
        </p:nvSpPr>
        <p:spPr>
          <a:xfrm>
            <a:off x="765068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2A0D75-7745-4D8E-98FC-2B2B9615F0D5}"/>
              </a:ext>
            </a:extLst>
          </p:cNvPr>
          <p:cNvSpPr/>
          <p:nvPr/>
        </p:nvSpPr>
        <p:spPr>
          <a:xfrm>
            <a:off x="1534613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A3EE91-07C8-4D30-A711-335579F4CF38}"/>
              </a:ext>
            </a:extLst>
          </p:cNvPr>
          <p:cNvSpPr/>
          <p:nvPr/>
        </p:nvSpPr>
        <p:spPr>
          <a:xfrm>
            <a:off x="2304157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077498-18CB-40C0-9F90-B324EEEC89C5}"/>
              </a:ext>
            </a:extLst>
          </p:cNvPr>
          <p:cNvSpPr/>
          <p:nvPr/>
        </p:nvSpPr>
        <p:spPr>
          <a:xfrm>
            <a:off x="3073702" y="403367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3B241-2527-4B22-BE8A-9ABD523784D3}"/>
              </a:ext>
            </a:extLst>
          </p:cNvPr>
          <p:cNvSpPr/>
          <p:nvPr/>
        </p:nvSpPr>
        <p:spPr>
          <a:xfrm>
            <a:off x="765067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B28B27-52FD-44E8-B586-121FBFEC8D6E}"/>
              </a:ext>
            </a:extLst>
          </p:cNvPr>
          <p:cNvSpPr/>
          <p:nvPr/>
        </p:nvSpPr>
        <p:spPr>
          <a:xfrm>
            <a:off x="1534612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46E1E3-5216-4043-8630-75F2F48742A6}"/>
              </a:ext>
            </a:extLst>
          </p:cNvPr>
          <p:cNvSpPr/>
          <p:nvPr/>
        </p:nvSpPr>
        <p:spPr>
          <a:xfrm>
            <a:off x="2304156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91E512-2311-47A9-8B9C-E5E176B930CA}"/>
              </a:ext>
            </a:extLst>
          </p:cNvPr>
          <p:cNvSpPr/>
          <p:nvPr/>
        </p:nvSpPr>
        <p:spPr>
          <a:xfrm>
            <a:off x="3073701" y="4538223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3DC8D8-DED7-47EE-9B28-D1DAACFC488B}"/>
              </a:ext>
            </a:extLst>
          </p:cNvPr>
          <p:cNvSpPr txBox="1"/>
          <p:nvPr/>
        </p:nvSpPr>
        <p:spPr>
          <a:xfrm>
            <a:off x="8669102" y="299708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C8D35EF-8E94-4AE3-8F6F-52FECDDB912B}"/>
              </a:ext>
            </a:extLst>
          </p:cNvPr>
          <p:cNvSpPr/>
          <p:nvPr/>
        </p:nvSpPr>
        <p:spPr>
          <a:xfrm>
            <a:off x="7727969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3A8C0C-0AFF-45FC-B730-4AF474738269}"/>
              </a:ext>
            </a:extLst>
          </p:cNvPr>
          <p:cNvSpPr/>
          <p:nvPr/>
        </p:nvSpPr>
        <p:spPr>
          <a:xfrm>
            <a:off x="8497514" y="40109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DA87E0-BD77-4D92-9D33-4003ECBBA527}"/>
              </a:ext>
            </a:extLst>
          </p:cNvPr>
          <p:cNvSpPr/>
          <p:nvPr/>
        </p:nvSpPr>
        <p:spPr>
          <a:xfrm>
            <a:off x="7727969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5A57CE-AFEA-471D-B3DA-D8787D4C2755}"/>
              </a:ext>
            </a:extLst>
          </p:cNvPr>
          <p:cNvSpPr/>
          <p:nvPr/>
        </p:nvSpPr>
        <p:spPr>
          <a:xfrm>
            <a:off x="8497514" y="4520391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7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67853" y="0"/>
            <a:ext cx="9065302" cy="518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small_transformer = transformer(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vocab_size = 9000,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num_layers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dff = 512,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d_model = 128,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num_heads = 4,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dropout = 0.3,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name="small_transformer")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 = encoder(vocab_size=vocab_size, num_layers=num_layers, dff=dff,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d_model=d_model, num_heads=num_heads, dropout=dropout,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enc_outputs = model(inputs=[inputs, enc_padding_mask]) #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call method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가 호출된다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12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B5724C-AAF2-454C-9ACC-FDA0033D9046}"/>
              </a:ext>
            </a:extLst>
          </p:cNvPr>
          <p:cNvSpPr/>
          <p:nvPr/>
        </p:nvSpPr>
        <p:spPr>
          <a:xfrm>
            <a:off x="1602463" y="67901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04D603-E1E8-4E5B-A14C-6FF461BABE5D}"/>
              </a:ext>
            </a:extLst>
          </p:cNvPr>
          <p:cNvSpPr/>
          <p:nvPr/>
        </p:nvSpPr>
        <p:spPr>
          <a:xfrm>
            <a:off x="1602463" y="1599446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26398A-0F73-4385-864D-B79EEA7CF387}"/>
              </a:ext>
            </a:extLst>
          </p:cNvPr>
          <p:cNvSpPr/>
          <p:nvPr/>
        </p:nvSpPr>
        <p:spPr>
          <a:xfrm>
            <a:off x="1602463" y="251988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E7D7E8-E8BC-42EA-BDA7-94CC1EF69783}"/>
              </a:ext>
            </a:extLst>
          </p:cNvPr>
          <p:cNvSpPr/>
          <p:nvPr/>
        </p:nvSpPr>
        <p:spPr>
          <a:xfrm>
            <a:off x="1602463" y="34403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6CE6-935B-46C6-8F63-05833C3838F9}"/>
              </a:ext>
            </a:extLst>
          </p:cNvPr>
          <p:cNvSpPr txBox="1"/>
          <p:nvPr/>
        </p:nvSpPr>
        <p:spPr>
          <a:xfrm>
            <a:off x="-725519" y="0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(10000,40)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82986-AC4A-465D-9B9A-34C7164A76EE}"/>
              </a:ext>
            </a:extLst>
          </p:cNvPr>
          <p:cNvSpPr txBox="1"/>
          <p:nvPr/>
        </p:nvSpPr>
        <p:spPr>
          <a:xfrm>
            <a:off x="1438036" y="163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2E866-3DD9-4B0A-ABAB-1C820AC0CB79}"/>
              </a:ext>
            </a:extLst>
          </p:cNvPr>
          <p:cNvSpPr/>
          <p:nvPr/>
        </p:nvSpPr>
        <p:spPr>
          <a:xfrm>
            <a:off x="3032910" y="132784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B5FC04-0AD0-4EC6-B0FB-8AF908D40D6D}"/>
              </a:ext>
            </a:extLst>
          </p:cNvPr>
          <p:cNvSpPr/>
          <p:nvPr/>
        </p:nvSpPr>
        <p:spPr>
          <a:xfrm>
            <a:off x="3032910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C2A2AA-0AF1-4C85-890C-5C6B55E2AF4F}"/>
              </a:ext>
            </a:extLst>
          </p:cNvPr>
          <p:cNvSpPr/>
          <p:nvPr/>
        </p:nvSpPr>
        <p:spPr>
          <a:xfrm>
            <a:off x="3032910" y="31355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658C4-4881-4251-BDBB-3FDC3D682556}"/>
              </a:ext>
            </a:extLst>
          </p:cNvPr>
          <p:cNvSpPr txBox="1"/>
          <p:nvPr/>
        </p:nvSpPr>
        <p:spPr>
          <a:xfrm>
            <a:off x="2931801" y="77593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4429B9-07E7-4493-9936-B4C09E5F3426}"/>
              </a:ext>
            </a:extLst>
          </p:cNvPr>
          <p:cNvSpPr/>
          <p:nvPr/>
        </p:nvSpPr>
        <p:spPr>
          <a:xfrm>
            <a:off x="4354716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4E299-ECE3-41FF-862A-5432D96A98CB}"/>
              </a:ext>
            </a:extLst>
          </p:cNvPr>
          <p:cNvSpPr txBox="1"/>
          <p:nvPr/>
        </p:nvSpPr>
        <p:spPr>
          <a:xfrm>
            <a:off x="4253607" y="169637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7EBE-345D-477D-BB90-2C773D0117DB}"/>
              </a:ext>
            </a:extLst>
          </p:cNvPr>
          <p:cNvSpPr txBox="1"/>
          <p:nvPr/>
        </p:nvSpPr>
        <p:spPr>
          <a:xfrm>
            <a:off x="1428983" y="414986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FB021B-8424-4BF5-99E8-69212F051995}"/>
              </a:ext>
            </a:extLst>
          </p:cNvPr>
          <p:cNvCxnSpPr>
            <a:cxnSpLocks/>
          </p:cNvCxnSpPr>
          <p:nvPr/>
        </p:nvCxnSpPr>
        <p:spPr>
          <a:xfrm>
            <a:off x="1823538" y="140150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767-C617-4A8F-BCFE-ED1F1D9E115F}"/>
              </a:ext>
            </a:extLst>
          </p:cNvPr>
          <p:cNvSpPr txBox="1"/>
          <p:nvPr/>
        </p:nvSpPr>
        <p:spPr>
          <a:xfrm>
            <a:off x="2930878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05DD65-7349-4493-817E-AFC94ADFD793}"/>
              </a:ext>
            </a:extLst>
          </p:cNvPr>
          <p:cNvCxnSpPr>
            <a:cxnSpLocks/>
          </p:cNvCxnSpPr>
          <p:nvPr/>
        </p:nvCxnSpPr>
        <p:spPr>
          <a:xfrm>
            <a:off x="3325433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15495-D751-4741-9512-5FCDBD083182}"/>
              </a:ext>
            </a:extLst>
          </p:cNvPr>
          <p:cNvSpPr txBox="1"/>
          <p:nvPr/>
        </p:nvSpPr>
        <p:spPr>
          <a:xfrm>
            <a:off x="4243740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D11D36-9B9D-4434-BB1A-658C328F2D2E}"/>
              </a:ext>
            </a:extLst>
          </p:cNvPr>
          <p:cNvCxnSpPr>
            <a:cxnSpLocks/>
          </p:cNvCxnSpPr>
          <p:nvPr/>
        </p:nvCxnSpPr>
        <p:spPr>
          <a:xfrm>
            <a:off x="4638295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398A70-0B42-4229-9FAE-6F3AFA76AE90}"/>
              </a:ext>
            </a:extLst>
          </p:cNvPr>
          <p:cNvSpPr txBox="1"/>
          <p:nvPr/>
        </p:nvSpPr>
        <p:spPr>
          <a:xfrm>
            <a:off x="4205023" y="16971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84F01-6F82-41FE-A680-9ECD0AF900CB}"/>
              </a:ext>
            </a:extLst>
          </p:cNvPr>
          <p:cNvSpPr txBox="1"/>
          <p:nvPr/>
        </p:nvSpPr>
        <p:spPr>
          <a:xfrm>
            <a:off x="5707750" y="409048"/>
            <a:ext cx="6009979" cy="330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tensorflow.keras.models import Sequential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tensorflow.keras.layers import Dense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model=Sequential()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model.add(Dense(4, input_dim=40))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model.add(Dense(3))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model.add(Dense(1, activation='sigmoid'))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model.compile()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model.fit()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161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EB5724C-AAF2-454C-9ACC-FDA0033D9046}"/>
              </a:ext>
            </a:extLst>
          </p:cNvPr>
          <p:cNvSpPr/>
          <p:nvPr/>
        </p:nvSpPr>
        <p:spPr>
          <a:xfrm>
            <a:off x="1602463" y="67901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04D603-E1E8-4E5B-A14C-6FF461BABE5D}"/>
              </a:ext>
            </a:extLst>
          </p:cNvPr>
          <p:cNvSpPr/>
          <p:nvPr/>
        </p:nvSpPr>
        <p:spPr>
          <a:xfrm>
            <a:off x="1602463" y="1599446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26398A-0F73-4385-864D-B79EEA7CF387}"/>
              </a:ext>
            </a:extLst>
          </p:cNvPr>
          <p:cNvSpPr/>
          <p:nvPr/>
        </p:nvSpPr>
        <p:spPr>
          <a:xfrm>
            <a:off x="1602463" y="251988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E7D7E8-E8BC-42EA-BDA7-94CC1EF69783}"/>
              </a:ext>
            </a:extLst>
          </p:cNvPr>
          <p:cNvSpPr/>
          <p:nvPr/>
        </p:nvSpPr>
        <p:spPr>
          <a:xfrm>
            <a:off x="1602463" y="34403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66CE6-935B-46C6-8F63-05833C3838F9}"/>
              </a:ext>
            </a:extLst>
          </p:cNvPr>
          <p:cNvSpPr txBox="1"/>
          <p:nvPr/>
        </p:nvSpPr>
        <p:spPr>
          <a:xfrm>
            <a:off x="-725519" y="0"/>
            <a:ext cx="145103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(10000,40)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82986-AC4A-465D-9B9A-34C7164A76EE}"/>
              </a:ext>
            </a:extLst>
          </p:cNvPr>
          <p:cNvSpPr txBox="1"/>
          <p:nvPr/>
        </p:nvSpPr>
        <p:spPr>
          <a:xfrm>
            <a:off x="1438036" y="163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(40,4)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02E866-3DD9-4B0A-ABAB-1C820AC0CB79}"/>
              </a:ext>
            </a:extLst>
          </p:cNvPr>
          <p:cNvSpPr/>
          <p:nvPr/>
        </p:nvSpPr>
        <p:spPr>
          <a:xfrm>
            <a:off x="3032910" y="1327842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B5FC04-0AD0-4EC6-B0FB-8AF908D40D6D}"/>
              </a:ext>
            </a:extLst>
          </p:cNvPr>
          <p:cNvSpPr/>
          <p:nvPr/>
        </p:nvSpPr>
        <p:spPr>
          <a:xfrm>
            <a:off x="3032910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C2A2AA-0AF1-4C85-890C-5C6B55E2AF4F}"/>
              </a:ext>
            </a:extLst>
          </p:cNvPr>
          <p:cNvSpPr/>
          <p:nvPr/>
        </p:nvSpPr>
        <p:spPr>
          <a:xfrm>
            <a:off x="3032910" y="3135518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658C4-4881-4251-BDBB-3FDC3D682556}"/>
              </a:ext>
            </a:extLst>
          </p:cNvPr>
          <p:cNvSpPr txBox="1"/>
          <p:nvPr/>
        </p:nvSpPr>
        <p:spPr>
          <a:xfrm>
            <a:off x="2931801" y="77593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4429B9-07E7-4493-9936-B4C09E5F3426}"/>
              </a:ext>
            </a:extLst>
          </p:cNvPr>
          <p:cNvSpPr/>
          <p:nvPr/>
        </p:nvSpPr>
        <p:spPr>
          <a:xfrm>
            <a:off x="4354716" y="2231680"/>
            <a:ext cx="615636" cy="61563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4E299-ECE3-41FF-862A-5432D96A98CB}"/>
              </a:ext>
            </a:extLst>
          </p:cNvPr>
          <p:cNvSpPr txBox="1"/>
          <p:nvPr/>
        </p:nvSpPr>
        <p:spPr>
          <a:xfrm>
            <a:off x="4253607" y="169637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A7EBE-345D-477D-BB90-2C773D0117DB}"/>
              </a:ext>
            </a:extLst>
          </p:cNvPr>
          <p:cNvSpPr txBox="1"/>
          <p:nvPr/>
        </p:nvSpPr>
        <p:spPr>
          <a:xfrm>
            <a:off x="1428983" y="4149863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FB021B-8424-4BF5-99E8-69212F051995}"/>
              </a:ext>
            </a:extLst>
          </p:cNvPr>
          <p:cNvCxnSpPr>
            <a:cxnSpLocks/>
          </p:cNvCxnSpPr>
          <p:nvPr/>
        </p:nvCxnSpPr>
        <p:spPr>
          <a:xfrm>
            <a:off x="1823538" y="140150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680767-C617-4A8F-BCFE-ED1F1D9E115F}"/>
              </a:ext>
            </a:extLst>
          </p:cNvPr>
          <p:cNvSpPr txBox="1"/>
          <p:nvPr/>
        </p:nvSpPr>
        <p:spPr>
          <a:xfrm>
            <a:off x="2930878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05DD65-7349-4493-817E-AFC94ADFD793}"/>
              </a:ext>
            </a:extLst>
          </p:cNvPr>
          <p:cNvCxnSpPr>
            <a:cxnSpLocks/>
          </p:cNvCxnSpPr>
          <p:nvPr/>
        </p:nvCxnSpPr>
        <p:spPr>
          <a:xfrm>
            <a:off x="3325433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915495-D751-4741-9512-5FCDBD083182}"/>
              </a:ext>
            </a:extLst>
          </p:cNvPr>
          <p:cNvSpPr txBox="1"/>
          <p:nvPr/>
        </p:nvSpPr>
        <p:spPr>
          <a:xfrm>
            <a:off x="4243740" y="417303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Dense()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D11D36-9B9D-4434-BB1A-658C328F2D2E}"/>
              </a:ext>
            </a:extLst>
          </p:cNvPr>
          <p:cNvCxnSpPr>
            <a:cxnSpLocks/>
          </p:cNvCxnSpPr>
          <p:nvPr/>
        </p:nvCxnSpPr>
        <p:spPr>
          <a:xfrm>
            <a:off x="4638295" y="163319"/>
            <a:ext cx="54267" cy="4149863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398A70-0B42-4229-9FAE-6F3AFA76AE90}"/>
              </a:ext>
            </a:extLst>
          </p:cNvPr>
          <p:cNvSpPr txBox="1"/>
          <p:nvPr/>
        </p:nvSpPr>
        <p:spPr>
          <a:xfrm>
            <a:off x="4205023" y="16971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84F01-6F82-41FE-A680-9ECD0AF900CB}"/>
              </a:ext>
            </a:extLst>
          </p:cNvPr>
          <p:cNvSpPr txBox="1"/>
          <p:nvPr/>
        </p:nvSpPr>
        <p:spPr>
          <a:xfrm>
            <a:off x="5642778" y="371382"/>
            <a:ext cx="6391493" cy="3702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from tensorflow.keras.layers import Input, Dense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텐서를 리턴한다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inputs = Input(shape=(40,))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hidden1 = Dense(4)(inputs)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hidden2 = Dense(3)(hidden1)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Dense(1, activation='sigmoid')(hidden2)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Model(inputs=inputs, outputs=output)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model.compile()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model.fit()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413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0EAF8D0D-9503-4206-894F-E5DCB7E4CF11}"/>
              </a:ext>
            </a:extLst>
          </p:cNvPr>
          <p:cNvGrpSpPr/>
          <p:nvPr/>
        </p:nvGrpSpPr>
        <p:grpSpPr>
          <a:xfrm>
            <a:off x="1131683" y="669957"/>
            <a:ext cx="3811508" cy="5930019"/>
            <a:chOff x="1131683" y="669957"/>
            <a:chExt cx="3811508" cy="593001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5FF8CC8-AF7C-42E4-93FF-212F9D0A4257}"/>
                </a:ext>
              </a:extLst>
            </p:cNvPr>
            <p:cNvSpPr/>
            <p:nvPr/>
          </p:nvSpPr>
          <p:spPr>
            <a:xfrm>
              <a:off x="2082296" y="491695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MultiHeadAttention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D091A5-4D53-4B9E-ABAF-4C1D4A00CE93}"/>
                </a:ext>
              </a:extLst>
            </p:cNvPr>
            <p:cNvSpPr/>
            <p:nvPr/>
          </p:nvSpPr>
          <p:spPr>
            <a:xfrm>
              <a:off x="2082296" y="426493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E4CE53B-B2B7-4F46-8768-BDB83EA15B99}"/>
                </a:ext>
              </a:extLst>
            </p:cNvPr>
            <p:cNvCxnSpPr>
              <a:stCxn id="2" idx="0"/>
              <a:endCxn id="3" idx="2"/>
            </p:cNvCxnSpPr>
            <p:nvPr/>
          </p:nvCxnSpPr>
          <p:spPr>
            <a:xfrm flipV="1">
              <a:off x="3340728" y="4668566"/>
              <a:ext cx="0" cy="24838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08B603-AE47-4AC9-A8C2-E2FDC812C831}"/>
                </a:ext>
              </a:extLst>
            </p:cNvPr>
            <p:cNvSpPr/>
            <p:nvPr/>
          </p:nvSpPr>
          <p:spPr>
            <a:xfrm>
              <a:off x="2082296" y="357566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EFCD06-0EC9-4F7F-BAC5-E7C559BCE41F}"/>
                </a:ext>
              </a:extLst>
            </p:cNvPr>
            <p:cNvSpPr/>
            <p:nvPr/>
          </p:nvSpPr>
          <p:spPr>
            <a:xfrm>
              <a:off x="2082296" y="561243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CBE176F-A2F9-44A2-B66B-672CA14A88BD}"/>
                </a:ext>
              </a:extLst>
            </p:cNvPr>
            <p:cNvCxnSpPr>
              <a:cxnSpLocks/>
              <a:stCxn id="9" idx="0"/>
              <a:endCxn id="2" idx="2"/>
            </p:cNvCxnSpPr>
            <p:nvPr/>
          </p:nvCxnSpPr>
          <p:spPr>
            <a:xfrm flipV="1">
              <a:off x="3340728" y="5320583"/>
              <a:ext cx="0" cy="29185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94C3FB-C31A-4AAC-A878-0F9E3BB1BAD9}"/>
                </a:ext>
              </a:extLst>
            </p:cNvPr>
            <p:cNvSpPr txBox="1"/>
            <p:nvPr/>
          </p:nvSpPr>
          <p:spPr>
            <a:xfrm>
              <a:off x="2551889" y="6013510"/>
              <a:ext cx="1577676" cy="289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(11000, 40)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65673C7-5678-4747-8550-F79DEA8E1BA4}"/>
                </a:ext>
              </a:extLst>
            </p:cNvPr>
            <p:cNvCxnSpPr>
              <a:cxnSpLocks/>
              <a:stCxn id="3" idx="0"/>
              <a:endCxn id="7" idx="2"/>
            </p:cNvCxnSpPr>
            <p:nvPr/>
          </p:nvCxnSpPr>
          <p:spPr>
            <a:xfrm flipV="1">
              <a:off x="3340728" y="3979292"/>
              <a:ext cx="0" cy="28564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B614B40-FD9D-44C2-8DA0-67A75F56C225}"/>
                </a:ext>
              </a:extLst>
            </p:cNvPr>
            <p:cNvSpPr/>
            <p:nvPr/>
          </p:nvSpPr>
          <p:spPr>
            <a:xfrm>
              <a:off x="3340727" y="4122114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B8EFE80-B907-44CC-AE05-07E232F64121}"/>
                </a:ext>
              </a:extLst>
            </p:cNvPr>
            <p:cNvSpPr/>
            <p:nvPr/>
          </p:nvSpPr>
          <p:spPr>
            <a:xfrm>
              <a:off x="3338461" y="5454092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158B3832-BC11-490E-ADE2-DE3A9F3D81D8}"/>
                </a:ext>
              </a:extLst>
            </p:cNvPr>
            <p:cNvCxnSpPr>
              <a:stCxn id="18" idx="2"/>
              <a:endCxn id="17" idx="2"/>
            </p:cNvCxnSpPr>
            <p:nvPr/>
          </p:nvCxnSpPr>
          <p:spPr>
            <a:xfrm rot="10800000" flipH="1">
              <a:off x="3338461" y="4146177"/>
              <a:ext cx="2266" cy="1331978"/>
            </a:xfrm>
            <a:prstGeom prst="bentConnector3">
              <a:avLst>
                <a:gd name="adj1" fmla="val -64824537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19915B-CBDF-40B4-8920-DCB32AC45C81}"/>
                </a:ext>
              </a:extLst>
            </p:cNvPr>
            <p:cNvSpPr/>
            <p:nvPr/>
          </p:nvSpPr>
          <p:spPr>
            <a:xfrm>
              <a:off x="2082296" y="297021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50567E6-A209-40B7-A31A-ADA8C6757DD2}"/>
                </a:ext>
              </a:extLst>
            </p:cNvPr>
            <p:cNvCxnSpPr>
              <a:cxnSpLocks/>
              <a:stCxn id="7" idx="0"/>
              <a:endCxn id="23" idx="2"/>
            </p:cNvCxnSpPr>
            <p:nvPr/>
          </p:nvCxnSpPr>
          <p:spPr>
            <a:xfrm flipV="1">
              <a:off x="3340728" y="3373846"/>
              <a:ext cx="0" cy="201815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6F48FEB-04EC-446E-BB72-7F58A5AD2831}"/>
                </a:ext>
              </a:extLst>
            </p:cNvPr>
            <p:cNvSpPr/>
            <p:nvPr/>
          </p:nvSpPr>
          <p:spPr>
            <a:xfrm>
              <a:off x="2080028" y="2353904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C9E24F4-0957-4DE2-8D17-8F1B821FEDD7}"/>
                </a:ext>
              </a:extLst>
            </p:cNvPr>
            <p:cNvCxnSpPr>
              <a:cxnSpLocks/>
              <a:stCxn id="23" idx="0"/>
              <a:endCxn id="31" idx="2"/>
            </p:cNvCxnSpPr>
            <p:nvPr/>
          </p:nvCxnSpPr>
          <p:spPr>
            <a:xfrm flipH="1" flipV="1">
              <a:off x="3338460" y="2757535"/>
              <a:ext cx="2268" cy="212681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B7182B-2C32-45CD-97F9-9DA2EA7F3693}"/>
                </a:ext>
              </a:extLst>
            </p:cNvPr>
            <p:cNvSpPr/>
            <p:nvPr/>
          </p:nvSpPr>
          <p:spPr>
            <a:xfrm>
              <a:off x="2080028" y="165718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CCD1B6C-A1BB-4823-8074-DDB42A617B0B}"/>
                </a:ext>
              </a:extLst>
            </p:cNvPr>
            <p:cNvSpPr/>
            <p:nvPr/>
          </p:nvSpPr>
          <p:spPr>
            <a:xfrm>
              <a:off x="2080028" y="967915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BC6452B-6736-4561-8EB9-6590B427D99E}"/>
                </a:ext>
              </a:extLst>
            </p:cNvPr>
            <p:cNvCxnSpPr>
              <a:cxnSpLocks/>
              <a:stCxn id="31" idx="0"/>
              <a:endCxn id="39" idx="2"/>
            </p:cNvCxnSpPr>
            <p:nvPr/>
          </p:nvCxnSpPr>
          <p:spPr>
            <a:xfrm flipV="1">
              <a:off x="3338460" y="2060820"/>
              <a:ext cx="0" cy="29308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378DA284-21D4-403F-96AA-4614B4D8DAB4}"/>
                </a:ext>
              </a:extLst>
            </p:cNvPr>
            <p:cNvCxnSpPr>
              <a:cxnSpLocks/>
              <a:stCxn id="39" idx="0"/>
              <a:endCxn id="40" idx="2"/>
            </p:cNvCxnSpPr>
            <p:nvPr/>
          </p:nvCxnSpPr>
          <p:spPr>
            <a:xfrm flipV="1">
              <a:off x="3338460" y="1371546"/>
              <a:ext cx="0" cy="285643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8398DD8-0988-490A-85E9-B61D48FE2B6A}"/>
                </a:ext>
              </a:extLst>
            </p:cNvPr>
            <p:cNvSpPr/>
            <p:nvPr/>
          </p:nvSpPr>
          <p:spPr>
            <a:xfrm>
              <a:off x="3338461" y="1522737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4FB90787-5A76-4092-8480-067F63EA7257}"/>
                </a:ext>
              </a:extLst>
            </p:cNvPr>
            <p:cNvCxnSpPr>
              <a:cxnSpLocks/>
              <a:stCxn id="18" idx="2"/>
              <a:endCxn id="48" idx="2"/>
            </p:cNvCxnSpPr>
            <p:nvPr/>
          </p:nvCxnSpPr>
          <p:spPr>
            <a:xfrm rot="10800000">
              <a:off x="3338461" y="1546800"/>
              <a:ext cx="12700" cy="3931355"/>
            </a:xfrm>
            <a:prstGeom prst="bentConnector3">
              <a:avLst>
                <a:gd name="adj1" fmla="val 14916835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9DCAFD3-FDD4-4C94-9D48-AE7AA9C793E8}"/>
                </a:ext>
              </a:extLst>
            </p:cNvPr>
            <p:cNvSpPr/>
            <p:nvPr/>
          </p:nvSpPr>
          <p:spPr>
            <a:xfrm>
              <a:off x="1131683" y="669957"/>
              <a:ext cx="3811508" cy="59300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329C122-D03D-49E2-BB6B-CA013DF9946B}"/>
              </a:ext>
            </a:extLst>
          </p:cNvPr>
          <p:cNvSpPr txBox="1"/>
          <p:nvPr/>
        </p:nvSpPr>
        <p:spPr>
          <a:xfrm>
            <a:off x="1982708" y="247615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encoder_layer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0EF4EF-47AF-4923-B794-711224FAC1CA}"/>
              </a:ext>
            </a:extLst>
          </p:cNvPr>
          <p:cNvSpPr/>
          <p:nvPr/>
        </p:nvSpPr>
        <p:spPr>
          <a:xfrm>
            <a:off x="7227641" y="6227927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A6A39C7-90F1-4722-B65B-1FA11974004A}"/>
              </a:ext>
            </a:extLst>
          </p:cNvPr>
          <p:cNvSpPr/>
          <p:nvPr/>
        </p:nvSpPr>
        <p:spPr>
          <a:xfrm>
            <a:off x="7227641" y="6084010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7905AC-F01A-4D1B-B3DB-ACA7328AB5CF}"/>
              </a:ext>
            </a:extLst>
          </p:cNvPr>
          <p:cNvCxnSpPr>
            <a:stCxn id="57" idx="0"/>
            <a:endCxn id="58" idx="2"/>
          </p:cNvCxnSpPr>
          <p:nvPr/>
        </p:nvCxnSpPr>
        <p:spPr>
          <a:xfrm flipV="1">
            <a:off x="8249931" y="6173102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887BEF-EE0C-42D8-B3F6-ED79587B8F6E}"/>
              </a:ext>
            </a:extLst>
          </p:cNvPr>
          <p:cNvSpPr/>
          <p:nvPr/>
        </p:nvSpPr>
        <p:spPr>
          <a:xfrm>
            <a:off x="7227641" y="593186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7E3D4A-2AFB-44FF-8E8A-12459F95BCD3}"/>
              </a:ext>
            </a:extLst>
          </p:cNvPr>
          <p:cNvSpPr/>
          <p:nvPr/>
        </p:nvSpPr>
        <p:spPr>
          <a:xfrm>
            <a:off x="7227641" y="6381440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BDB5E54-E16F-44C4-8A21-B42F9B39278F}"/>
              </a:ext>
            </a:extLst>
          </p:cNvPr>
          <p:cNvCxnSpPr>
            <a:cxnSpLocks/>
            <a:stCxn id="61" idx="0"/>
            <a:endCxn id="57" idx="2"/>
          </p:cNvCxnSpPr>
          <p:nvPr/>
        </p:nvCxnSpPr>
        <p:spPr>
          <a:xfrm flipV="1">
            <a:off x="8249931" y="6317019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26C23A-41BF-42C0-AE8B-B687D07226DD}"/>
              </a:ext>
            </a:extLst>
          </p:cNvPr>
          <p:cNvSpPr txBox="1"/>
          <p:nvPr/>
        </p:nvSpPr>
        <p:spPr>
          <a:xfrm>
            <a:off x="7459250" y="6601697"/>
            <a:ext cx="1577676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1A5C354-B1B1-4BF7-8563-0B5BFE397E8D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8249931" y="6020961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ED289620-6FE6-4632-AE6F-BF19EE5DD0E0}"/>
              </a:ext>
            </a:extLst>
          </p:cNvPr>
          <p:cNvSpPr/>
          <p:nvPr/>
        </p:nvSpPr>
        <p:spPr>
          <a:xfrm>
            <a:off x="8249930" y="6052486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D9B7E17-5621-4FBB-87DC-93B8B9042685}"/>
              </a:ext>
            </a:extLst>
          </p:cNvPr>
          <p:cNvSpPr/>
          <p:nvPr/>
        </p:nvSpPr>
        <p:spPr>
          <a:xfrm>
            <a:off x="8248089" y="6346488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CF49A79-83F3-4B5E-8EAA-8259EC33567F}"/>
              </a:ext>
            </a:extLst>
          </p:cNvPr>
          <p:cNvCxnSpPr>
            <a:stCxn id="66" idx="2"/>
            <a:endCxn id="65" idx="2"/>
          </p:cNvCxnSpPr>
          <p:nvPr/>
        </p:nvCxnSpPr>
        <p:spPr>
          <a:xfrm rot="10800000" flipH="1">
            <a:off x="8248089" y="6057797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9C0A02-75C7-4CB9-AA82-6885FD159D70}"/>
              </a:ext>
            </a:extLst>
          </p:cNvPr>
          <p:cNvSpPr/>
          <p:nvPr/>
        </p:nvSpPr>
        <p:spPr>
          <a:xfrm>
            <a:off x="7227641" y="579823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FC235BA-0E32-40E4-A825-C20EF7791E97}"/>
              </a:ext>
            </a:extLst>
          </p:cNvPr>
          <p:cNvCxnSpPr>
            <a:cxnSpLocks/>
            <a:stCxn id="60" idx="0"/>
            <a:endCxn id="68" idx="2"/>
          </p:cNvCxnSpPr>
          <p:nvPr/>
        </p:nvCxnSpPr>
        <p:spPr>
          <a:xfrm flipV="1">
            <a:off x="8249931" y="5887323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31DE43-0789-4732-AAE8-9A7AF3C9553E}"/>
              </a:ext>
            </a:extLst>
          </p:cNvPr>
          <p:cNvSpPr/>
          <p:nvPr/>
        </p:nvSpPr>
        <p:spPr>
          <a:xfrm>
            <a:off x="7225799" y="5662195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72E411C-4DB7-4589-BE92-53290BEE3D1D}"/>
              </a:ext>
            </a:extLst>
          </p:cNvPr>
          <p:cNvCxnSpPr>
            <a:cxnSpLocks/>
            <a:stCxn id="68" idx="0"/>
            <a:endCxn id="70" idx="2"/>
          </p:cNvCxnSpPr>
          <p:nvPr/>
        </p:nvCxnSpPr>
        <p:spPr>
          <a:xfrm flipH="1" flipV="1">
            <a:off x="8248089" y="5751287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2DC1FC-46DC-4BA5-9662-7FB78766DD61}"/>
              </a:ext>
            </a:extLst>
          </p:cNvPr>
          <p:cNvSpPr/>
          <p:nvPr/>
        </p:nvSpPr>
        <p:spPr>
          <a:xfrm>
            <a:off x="7225799" y="550841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4EF49E-D1DF-4689-BC35-F00AF66815E8}"/>
              </a:ext>
            </a:extLst>
          </p:cNvPr>
          <p:cNvSpPr/>
          <p:nvPr/>
        </p:nvSpPr>
        <p:spPr>
          <a:xfrm>
            <a:off x="7225799" y="535627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378075F-25A2-4AE7-8922-E0B2D97C40DE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8248089" y="5597504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5C6FB95-3F8C-40B6-8B18-B3F1C9E5F1F1}"/>
              </a:ext>
            </a:extLst>
          </p:cNvPr>
          <p:cNvCxnSpPr>
            <a:cxnSpLocks/>
            <a:stCxn id="72" idx="0"/>
            <a:endCxn id="73" idx="2"/>
          </p:cNvCxnSpPr>
          <p:nvPr/>
        </p:nvCxnSpPr>
        <p:spPr>
          <a:xfrm flipV="1">
            <a:off x="8248089" y="5445363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75CF4426-D940-4DE7-B806-B2A8F62908F3}"/>
              </a:ext>
            </a:extLst>
          </p:cNvPr>
          <p:cNvSpPr/>
          <p:nvPr/>
        </p:nvSpPr>
        <p:spPr>
          <a:xfrm>
            <a:off x="8248089" y="5478735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B845537-C57E-4F42-AF0F-DA7D28BFBB0E}"/>
              </a:ext>
            </a:extLst>
          </p:cNvPr>
          <p:cNvCxnSpPr>
            <a:cxnSpLocks/>
            <a:stCxn id="66" idx="2"/>
            <a:endCxn id="76" idx="2"/>
          </p:cNvCxnSpPr>
          <p:nvPr/>
        </p:nvCxnSpPr>
        <p:spPr>
          <a:xfrm rot="10800000">
            <a:off x="8248089" y="5484046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FE6895-9078-430D-93BF-5FBED7EA391F}"/>
              </a:ext>
            </a:extLst>
          </p:cNvPr>
          <p:cNvSpPr/>
          <p:nvPr/>
        </p:nvSpPr>
        <p:spPr>
          <a:xfrm>
            <a:off x="6455409" y="5290504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38801D-8CB3-4EC9-BB20-2F1BF0D170E0}"/>
              </a:ext>
            </a:extLst>
          </p:cNvPr>
          <p:cNvSpPr/>
          <p:nvPr/>
        </p:nvSpPr>
        <p:spPr>
          <a:xfrm>
            <a:off x="7227641" y="482955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53E7CF-C9C8-410B-B49D-8790D393A6DC}"/>
              </a:ext>
            </a:extLst>
          </p:cNvPr>
          <p:cNvSpPr/>
          <p:nvPr/>
        </p:nvSpPr>
        <p:spPr>
          <a:xfrm>
            <a:off x="7227641" y="468564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E8966F8-C6A0-4E7C-8C8B-05CA069EF3CF}"/>
              </a:ext>
            </a:extLst>
          </p:cNvPr>
          <p:cNvCxnSpPr>
            <a:stCxn id="80" idx="0"/>
            <a:endCxn id="81" idx="2"/>
          </p:cNvCxnSpPr>
          <p:nvPr/>
        </p:nvCxnSpPr>
        <p:spPr>
          <a:xfrm flipV="1">
            <a:off x="8249931" y="4774734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9DF0E2-A557-497F-A1BD-76119A2F22BB}"/>
              </a:ext>
            </a:extLst>
          </p:cNvPr>
          <p:cNvSpPr/>
          <p:nvPr/>
        </p:nvSpPr>
        <p:spPr>
          <a:xfrm>
            <a:off x="7227641" y="453350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6713537-74C4-454F-B0C3-A23D1F34F021}"/>
              </a:ext>
            </a:extLst>
          </p:cNvPr>
          <p:cNvSpPr/>
          <p:nvPr/>
        </p:nvSpPr>
        <p:spPr>
          <a:xfrm>
            <a:off x="7227641" y="4983072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AE0F474-C88B-42A7-833C-ACDD7DCF0A12}"/>
              </a:ext>
            </a:extLst>
          </p:cNvPr>
          <p:cNvCxnSpPr>
            <a:cxnSpLocks/>
            <a:stCxn id="84" idx="0"/>
            <a:endCxn id="80" idx="2"/>
          </p:cNvCxnSpPr>
          <p:nvPr/>
        </p:nvCxnSpPr>
        <p:spPr>
          <a:xfrm flipV="1">
            <a:off x="8249931" y="4918651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B32C78-366D-4FDA-AFD6-B3895C57D714}"/>
              </a:ext>
            </a:extLst>
          </p:cNvPr>
          <p:cNvSpPr txBox="1"/>
          <p:nvPr/>
        </p:nvSpPr>
        <p:spPr>
          <a:xfrm>
            <a:off x="7609116" y="5071599"/>
            <a:ext cx="889987" cy="10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116DF0B-52FD-43DA-B1D9-AD8BF0D35CD0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8249931" y="4622593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40BF8C75-C623-489A-BF4A-192DDA8D2AC9}"/>
              </a:ext>
            </a:extLst>
          </p:cNvPr>
          <p:cNvSpPr/>
          <p:nvPr/>
        </p:nvSpPr>
        <p:spPr>
          <a:xfrm>
            <a:off x="8249930" y="4654118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5642414-A659-4E8C-99DE-BAC25350E508}"/>
              </a:ext>
            </a:extLst>
          </p:cNvPr>
          <p:cNvSpPr/>
          <p:nvPr/>
        </p:nvSpPr>
        <p:spPr>
          <a:xfrm>
            <a:off x="8248089" y="4948120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0942523-CB3A-42B5-BDE3-0FA2F3E38000}"/>
              </a:ext>
            </a:extLst>
          </p:cNvPr>
          <p:cNvCxnSpPr>
            <a:stCxn id="89" idx="2"/>
            <a:endCxn id="88" idx="2"/>
          </p:cNvCxnSpPr>
          <p:nvPr/>
        </p:nvCxnSpPr>
        <p:spPr>
          <a:xfrm rot="10800000" flipH="1">
            <a:off x="8248089" y="4659429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6AF48D-BC86-4239-B82C-AD962DEEADFC}"/>
              </a:ext>
            </a:extLst>
          </p:cNvPr>
          <p:cNvSpPr/>
          <p:nvPr/>
        </p:nvSpPr>
        <p:spPr>
          <a:xfrm>
            <a:off x="7227641" y="439986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26977C3-9ACB-40D0-A01F-C038F75D34D1}"/>
              </a:ext>
            </a:extLst>
          </p:cNvPr>
          <p:cNvCxnSpPr>
            <a:cxnSpLocks/>
            <a:stCxn id="83" idx="0"/>
            <a:endCxn id="91" idx="2"/>
          </p:cNvCxnSpPr>
          <p:nvPr/>
        </p:nvCxnSpPr>
        <p:spPr>
          <a:xfrm flipV="1">
            <a:off x="8249931" y="4488955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AA5104-8B28-47B8-8864-FD1B814FFE03}"/>
              </a:ext>
            </a:extLst>
          </p:cNvPr>
          <p:cNvSpPr/>
          <p:nvPr/>
        </p:nvSpPr>
        <p:spPr>
          <a:xfrm>
            <a:off x="7225799" y="4263827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EE465D9-DC00-4AEE-A25E-631E36879594}"/>
              </a:ext>
            </a:extLst>
          </p:cNvPr>
          <p:cNvCxnSpPr>
            <a:cxnSpLocks/>
            <a:stCxn id="91" idx="0"/>
            <a:endCxn id="93" idx="2"/>
          </p:cNvCxnSpPr>
          <p:nvPr/>
        </p:nvCxnSpPr>
        <p:spPr>
          <a:xfrm flipH="1" flipV="1">
            <a:off x="8248089" y="4352919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7CAF630-BEB2-471E-A874-D5DF2AB75621}"/>
              </a:ext>
            </a:extLst>
          </p:cNvPr>
          <p:cNvSpPr/>
          <p:nvPr/>
        </p:nvSpPr>
        <p:spPr>
          <a:xfrm>
            <a:off x="7225799" y="411004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5FA4C6F-AAC8-46E9-9EE0-5CFE194E6F8C}"/>
              </a:ext>
            </a:extLst>
          </p:cNvPr>
          <p:cNvSpPr/>
          <p:nvPr/>
        </p:nvSpPr>
        <p:spPr>
          <a:xfrm>
            <a:off x="7225799" y="3957903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5FB38F9-2367-4FA6-A464-0E1CABD65811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8248089" y="4199136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158B3A6-BC06-4F7A-ACE1-2F5625EE172F}"/>
              </a:ext>
            </a:extLst>
          </p:cNvPr>
          <p:cNvCxnSpPr>
            <a:cxnSpLocks/>
            <a:stCxn id="95" idx="0"/>
            <a:endCxn id="96" idx="2"/>
          </p:cNvCxnSpPr>
          <p:nvPr/>
        </p:nvCxnSpPr>
        <p:spPr>
          <a:xfrm flipV="1">
            <a:off x="8248089" y="4046995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3BDE4E62-4DCB-4E64-AA76-E7CE381DE272}"/>
              </a:ext>
            </a:extLst>
          </p:cNvPr>
          <p:cNvSpPr/>
          <p:nvPr/>
        </p:nvSpPr>
        <p:spPr>
          <a:xfrm>
            <a:off x="8248089" y="4080367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7AAF7B4-64E7-4276-B006-76EDF4CE2569}"/>
              </a:ext>
            </a:extLst>
          </p:cNvPr>
          <p:cNvCxnSpPr>
            <a:cxnSpLocks/>
            <a:stCxn id="89" idx="2"/>
            <a:endCxn id="99" idx="2"/>
          </p:cNvCxnSpPr>
          <p:nvPr/>
        </p:nvCxnSpPr>
        <p:spPr>
          <a:xfrm rot="10800000">
            <a:off x="8248089" y="4085678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8AFF2B6-54F9-415D-BB03-C1E023B6320F}"/>
              </a:ext>
            </a:extLst>
          </p:cNvPr>
          <p:cNvSpPr/>
          <p:nvPr/>
        </p:nvSpPr>
        <p:spPr>
          <a:xfrm>
            <a:off x="6455409" y="3892136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9C82B23-44B1-4915-8A9C-7C7EF26DC7D4}"/>
              </a:ext>
            </a:extLst>
          </p:cNvPr>
          <p:cNvSpPr/>
          <p:nvPr/>
        </p:nvSpPr>
        <p:spPr>
          <a:xfrm>
            <a:off x="7227641" y="3431191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MultiHeadAttention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556A4E-9BA3-4A45-8FC9-9ABC952C23A5}"/>
              </a:ext>
            </a:extLst>
          </p:cNvPr>
          <p:cNvSpPr/>
          <p:nvPr/>
        </p:nvSpPr>
        <p:spPr>
          <a:xfrm>
            <a:off x="7227641" y="328727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E57FC46-B76D-4B7C-A7D5-2605D1B98CD3}"/>
              </a:ext>
            </a:extLst>
          </p:cNvPr>
          <p:cNvCxnSpPr>
            <a:stCxn id="103" idx="0"/>
            <a:endCxn id="104" idx="2"/>
          </p:cNvCxnSpPr>
          <p:nvPr/>
        </p:nvCxnSpPr>
        <p:spPr>
          <a:xfrm flipV="1">
            <a:off x="8249931" y="3376366"/>
            <a:ext cx="0" cy="5482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2A406BA-C7CF-4E6D-AC11-4CFA91DE3CE6}"/>
              </a:ext>
            </a:extLst>
          </p:cNvPr>
          <p:cNvSpPr/>
          <p:nvPr/>
        </p:nvSpPr>
        <p:spPr>
          <a:xfrm>
            <a:off x="7227641" y="3135133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213EC38-84E8-4346-AC8F-D336D34B8E02}"/>
              </a:ext>
            </a:extLst>
          </p:cNvPr>
          <p:cNvSpPr/>
          <p:nvPr/>
        </p:nvSpPr>
        <p:spPr>
          <a:xfrm>
            <a:off x="7227641" y="3584704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Input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8FB0404-E511-4137-AEEF-23E15E2026AA}"/>
              </a:ext>
            </a:extLst>
          </p:cNvPr>
          <p:cNvCxnSpPr>
            <a:cxnSpLocks/>
            <a:stCxn id="107" idx="0"/>
            <a:endCxn id="103" idx="2"/>
          </p:cNvCxnSpPr>
          <p:nvPr/>
        </p:nvCxnSpPr>
        <p:spPr>
          <a:xfrm flipV="1">
            <a:off x="8249931" y="3520283"/>
            <a:ext cx="0" cy="6442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0B4E08A-CE7F-485D-B2C0-8797298ED97B}"/>
              </a:ext>
            </a:extLst>
          </p:cNvPr>
          <p:cNvSpPr txBox="1"/>
          <p:nvPr/>
        </p:nvSpPr>
        <p:spPr>
          <a:xfrm>
            <a:off x="7609116" y="3673231"/>
            <a:ext cx="889987" cy="10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(11000, 40)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5D3EBA2-0327-4F5C-88BD-6DD8F566CA0D}"/>
              </a:ext>
            </a:extLst>
          </p:cNvPr>
          <p:cNvCxnSpPr>
            <a:cxnSpLocks/>
            <a:stCxn id="104" idx="0"/>
            <a:endCxn id="106" idx="2"/>
          </p:cNvCxnSpPr>
          <p:nvPr/>
        </p:nvCxnSpPr>
        <p:spPr>
          <a:xfrm flipV="1">
            <a:off x="8249931" y="3224225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026FD2BD-3E8E-4E62-889A-17D4BB37FE9F}"/>
              </a:ext>
            </a:extLst>
          </p:cNvPr>
          <p:cNvSpPr/>
          <p:nvPr/>
        </p:nvSpPr>
        <p:spPr>
          <a:xfrm>
            <a:off x="8249930" y="3255750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3C537EF-A7D0-4538-8CCE-0329F4F75B15}"/>
              </a:ext>
            </a:extLst>
          </p:cNvPr>
          <p:cNvSpPr/>
          <p:nvPr/>
        </p:nvSpPr>
        <p:spPr>
          <a:xfrm>
            <a:off x="8248089" y="3549752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E5983E9B-E357-4539-B89B-F48A277EDFD9}"/>
              </a:ext>
            </a:extLst>
          </p:cNvPr>
          <p:cNvCxnSpPr>
            <a:stCxn id="112" idx="2"/>
            <a:endCxn id="111" idx="2"/>
          </p:cNvCxnSpPr>
          <p:nvPr/>
        </p:nvCxnSpPr>
        <p:spPr>
          <a:xfrm rot="10800000" flipH="1">
            <a:off x="8248089" y="3261061"/>
            <a:ext cx="1841" cy="294003"/>
          </a:xfrm>
          <a:prstGeom prst="bentConnector3">
            <a:avLst>
              <a:gd name="adj1" fmla="val -64824537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FF876DE-BD0B-462A-8CEB-EAD0BA5900CA}"/>
              </a:ext>
            </a:extLst>
          </p:cNvPr>
          <p:cNvSpPr/>
          <p:nvPr/>
        </p:nvSpPr>
        <p:spPr>
          <a:xfrm>
            <a:off x="7227641" y="3001496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147B96-470B-4D01-A777-4EE68B6D2939}"/>
              </a:ext>
            </a:extLst>
          </p:cNvPr>
          <p:cNvCxnSpPr>
            <a:cxnSpLocks/>
            <a:stCxn id="106" idx="0"/>
            <a:endCxn id="114" idx="2"/>
          </p:cNvCxnSpPr>
          <p:nvPr/>
        </p:nvCxnSpPr>
        <p:spPr>
          <a:xfrm flipV="1">
            <a:off x="8249931" y="3090587"/>
            <a:ext cx="0" cy="4454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7B0562-2227-4910-8FCF-F104356EDE5A}"/>
              </a:ext>
            </a:extLst>
          </p:cNvPr>
          <p:cNvSpPr/>
          <p:nvPr/>
        </p:nvSpPr>
        <p:spPr>
          <a:xfrm>
            <a:off x="7225799" y="2865459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Dense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6CB8EF-2236-4376-A725-99E52115DF86}"/>
              </a:ext>
            </a:extLst>
          </p:cNvPr>
          <p:cNvCxnSpPr>
            <a:cxnSpLocks/>
            <a:stCxn id="114" idx="0"/>
            <a:endCxn id="116" idx="2"/>
          </p:cNvCxnSpPr>
          <p:nvPr/>
        </p:nvCxnSpPr>
        <p:spPr>
          <a:xfrm flipH="1" flipV="1">
            <a:off x="8248089" y="2954551"/>
            <a:ext cx="1842" cy="4694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476AD8D-BC7C-4B7F-9975-C251138F57B0}"/>
              </a:ext>
            </a:extLst>
          </p:cNvPr>
          <p:cNvSpPr/>
          <p:nvPr/>
        </p:nvSpPr>
        <p:spPr>
          <a:xfrm>
            <a:off x="7225799" y="2711676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A6A46B5-0F86-4C94-B0D8-7DCD3B3F3952}"/>
              </a:ext>
            </a:extLst>
          </p:cNvPr>
          <p:cNvSpPr/>
          <p:nvPr/>
        </p:nvSpPr>
        <p:spPr>
          <a:xfrm>
            <a:off x="7225799" y="2559535"/>
            <a:ext cx="2044579" cy="890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LayerNormalization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83D01A5-EA02-4A7B-9FCB-C614C4B29139}"/>
              </a:ext>
            </a:extLst>
          </p:cNvPr>
          <p:cNvCxnSpPr>
            <a:cxnSpLocks/>
            <a:stCxn id="116" idx="0"/>
            <a:endCxn id="118" idx="2"/>
          </p:cNvCxnSpPr>
          <p:nvPr/>
        </p:nvCxnSpPr>
        <p:spPr>
          <a:xfrm flipV="1">
            <a:off x="8248089" y="2800768"/>
            <a:ext cx="0" cy="64691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4508B1D-413D-4B25-B64A-F49E9AFE627C}"/>
              </a:ext>
            </a:extLst>
          </p:cNvPr>
          <p:cNvCxnSpPr>
            <a:cxnSpLocks/>
            <a:stCxn id="118" idx="0"/>
            <a:endCxn id="119" idx="2"/>
          </p:cNvCxnSpPr>
          <p:nvPr/>
        </p:nvCxnSpPr>
        <p:spPr>
          <a:xfrm flipV="1">
            <a:off x="8248089" y="2648627"/>
            <a:ext cx="0" cy="6304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A2A82DC0-2822-402F-B17A-643031A8BB42}"/>
              </a:ext>
            </a:extLst>
          </p:cNvPr>
          <p:cNvSpPr/>
          <p:nvPr/>
        </p:nvSpPr>
        <p:spPr>
          <a:xfrm>
            <a:off x="8248089" y="2681999"/>
            <a:ext cx="56997" cy="10622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F6382E0F-2A63-4E43-ACE1-158F7EFE088C}"/>
              </a:ext>
            </a:extLst>
          </p:cNvPr>
          <p:cNvCxnSpPr>
            <a:cxnSpLocks/>
            <a:stCxn id="112" idx="2"/>
            <a:endCxn id="122" idx="2"/>
          </p:cNvCxnSpPr>
          <p:nvPr/>
        </p:nvCxnSpPr>
        <p:spPr>
          <a:xfrm rot="10800000">
            <a:off x="8248089" y="2687310"/>
            <a:ext cx="10317" cy="867753"/>
          </a:xfrm>
          <a:prstGeom prst="bentConnector3">
            <a:avLst>
              <a:gd name="adj1" fmla="val 14916835"/>
            </a:avLst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3288E5-6CFD-4105-AE41-64B3D43A7657}"/>
              </a:ext>
            </a:extLst>
          </p:cNvPr>
          <p:cNvSpPr/>
          <p:nvPr/>
        </p:nvSpPr>
        <p:spPr>
          <a:xfrm>
            <a:off x="6455409" y="2493768"/>
            <a:ext cx="3096286" cy="130891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4D362C3-2C56-4D00-AED2-40494F622214}"/>
              </a:ext>
            </a:extLst>
          </p:cNvPr>
          <p:cNvGrpSpPr/>
          <p:nvPr/>
        </p:nvGrpSpPr>
        <p:grpSpPr>
          <a:xfrm>
            <a:off x="6455409" y="669396"/>
            <a:ext cx="3096286" cy="1707661"/>
            <a:chOff x="1131683" y="669957"/>
            <a:chExt cx="3811508" cy="593001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2FE0072-189F-4277-B65D-7202196DD866}"/>
                </a:ext>
              </a:extLst>
            </p:cNvPr>
            <p:cNvSpPr/>
            <p:nvPr/>
          </p:nvSpPr>
          <p:spPr>
            <a:xfrm>
              <a:off x="2082296" y="491695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MultiHeadAttention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051145D-FD51-44DE-B8FB-C228BEFAC9D5}"/>
                </a:ext>
              </a:extLst>
            </p:cNvPr>
            <p:cNvSpPr/>
            <p:nvPr/>
          </p:nvSpPr>
          <p:spPr>
            <a:xfrm>
              <a:off x="2082296" y="426493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74E89DE0-CE1B-4014-9517-2FCC1535C75C}"/>
                </a:ext>
              </a:extLst>
            </p:cNvPr>
            <p:cNvCxnSpPr>
              <a:stCxn id="126" idx="0"/>
              <a:endCxn id="127" idx="2"/>
            </p:cNvCxnSpPr>
            <p:nvPr/>
          </p:nvCxnSpPr>
          <p:spPr>
            <a:xfrm flipV="1">
              <a:off x="3340728" y="4668566"/>
              <a:ext cx="0" cy="24838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8FDBC29-C843-4283-8153-D686426777BB}"/>
                </a:ext>
              </a:extLst>
            </p:cNvPr>
            <p:cNvSpPr/>
            <p:nvPr/>
          </p:nvSpPr>
          <p:spPr>
            <a:xfrm>
              <a:off x="2082296" y="3575662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775104B-DD4E-4DBA-8513-85332F407F38}"/>
                </a:ext>
              </a:extLst>
            </p:cNvPr>
            <p:cNvSpPr/>
            <p:nvPr/>
          </p:nvSpPr>
          <p:spPr>
            <a:xfrm>
              <a:off x="2082296" y="561243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B291E969-6D28-4E65-9AD7-4A6B6DEF858F}"/>
                </a:ext>
              </a:extLst>
            </p:cNvPr>
            <p:cNvCxnSpPr>
              <a:cxnSpLocks/>
              <a:stCxn id="130" idx="0"/>
              <a:endCxn id="126" idx="2"/>
            </p:cNvCxnSpPr>
            <p:nvPr/>
          </p:nvCxnSpPr>
          <p:spPr>
            <a:xfrm flipV="1">
              <a:off x="3340728" y="5320583"/>
              <a:ext cx="0" cy="291856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A51B07-9F12-4598-847C-7C71F64F428A}"/>
                </a:ext>
              </a:extLst>
            </p:cNvPr>
            <p:cNvSpPr txBox="1"/>
            <p:nvPr/>
          </p:nvSpPr>
          <p:spPr>
            <a:xfrm>
              <a:off x="2551889" y="6013510"/>
              <a:ext cx="1095568" cy="480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  <a:buClr>
                  <a:srgbClr val="C5003D"/>
                </a:buClr>
              </a:pPr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rPr>
                <a:t>(11000, 40)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  <a:ea typeface="+mn-ea"/>
              </a:endParaRP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58DBFC6E-64CA-4E7A-9EB8-776F53F83458}"/>
                </a:ext>
              </a:extLst>
            </p:cNvPr>
            <p:cNvCxnSpPr>
              <a:cxnSpLocks/>
              <a:stCxn id="127" idx="0"/>
              <a:endCxn id="129" idx="2"/>
            </p:cNvCxnSpPr>
            <p:nvPr/>
          </p:nvCxnSpPr>
          <p:spPr>
            <a:xfrm flipV="1">
              <a:off x="3340728" y="3979292"/>
              <a:ext cx="0" cy="28564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9C11E65-7F0F-4A3E-80F0-29929BFE683A}"/>
                </a:ext>
              </a:extLst>
            </p:cNvPr>
            <p:cNvSpPr/>
            <p:nvPr/>
          </p:nvSpPr>
          <p:spPr>
            <a:xfrm>
              <a:off x="3340727" y="4122114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BCBD3C47-54C0-4BC0-B4BC-20FD85B63486}"/>
                </a:ext>
              </a:extLst>
            </p:cNvPr>
            <p:cNvSpPr/>
            <p:nvPr/>
          </p:nvSpPr>
          <p:spPr>
            <a:xfrm>
              <a:off x="3338461" y="5454092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35414127-9704-4098-B7CA-848618D78A86}"/>
                </a:ext>
              </a:extLst>
            </p:cNvPr>
            <p:cNvCxnSpPr>
              <a:stCxn id="135" idx="2"/>
              <a:endCxn id="134" idx="2"/>
            </p:cNvCxnSpPr>
            <p:nvPr/>
          </p:nvCxnSpPr>
          <p:spPr>
            <a:xfrm rot="10800000" flipH="1">
              <a:off x="3338461" y="4146177"/>
              <a:ext cx="2266" cy="1331978"/>
            </a:xfrm>
            <a:prstGeom prst="bentConnector3">
              <a:avLst>
                <a:gd name="adj1" fmla="val -64824537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92BED73D-3D0C-4C54-8C17-E8A6A5A33C93}"/>
                </a:ext>
              </a:extLst>
            </p:cNvPr>
            <p:cNvSpPr/>
            <p:nvPr/>
          </p:nvSpPr>
          <p:spPr>
            <a:xfrm>
              <a:off x="2082296" y="2970216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CE5985F9-00B1-484E-9E83-CA7665FFAA46}"/>
                </a:ext>
              </a:extLst>
            </p:cNvPr>
            <p:cNvCxnSpPr>
              <a:cxnSpLocks/>
              <a:stCxn id="129" idx="0"/>
              <a:endCxn id="137" idx="2"/>
            </p:cNvCxnSpPr>
            <p:nvPr/>
          </p:nvCxnSpPr>
          <p:spPr>
            <a:xfrm flipV="1">
              <a:off x="3340728" y="3373846"/>
              <a:ext cx="0" cy="201815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F90F4A3-7FF1-44E0-AF1A-EA775AD35B1B}"/>
                </a:ext>
              </a:extLst>
            </p:cNvPr>
            <p:cNvSpPr/>
            <p:nvPr/>
          </p:nvSpPr>
          <p:spPr>
            <a:xfrm>
              <a:off x="2080028" y="2353904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Dense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92C301D7-048F-4078-8190-45B7BAE279DF}"/>
                </a:ext>
              </a:extLst>
            </p:cNvPr>
            <p:cNvCxnSpPr>
              <a:cxnSpLocks/>
              <a:stCxn id="137" idx="0"/>
              <a:endCxn id="139" idx="2"/>
            </p:cNvCxnSpPr>
            <p:nvPr/>
          </p:nvCxnSpPr>
          <p:spPr>
            <a:xfrm flipH="1" flipV="1">
              <a:off x="3338460" y="2757535"/>
              <a:ext cx="2268" cy="212681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077A31A-9CDB-4095-8F36-25A6DDBA216D}"/>
                </a:ext>
              </a:extLst>
            </p:cNvPr>
            <p:cNvSpPr/>
            <p:nvPr/>
          </p:nvSpPr>
          <p:spPr>
            <a:xfrm>
              <a:off x="2080028" y="1657189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Dropout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0F6D8C7-00A6-4199-ABB0-512799F5A386}"/>
                </a:ext>
              </a:extLst>
            </p:cNvPr>
            <p:cNvSpPr/>
            <p:nvPr/>
          </p:nvSpPr>
          <p:spPr>
            <a:xfrm>
              <a:off x="2080028" y="967915"/>
              <a:ext cx="2516863" cy="4036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LayerNormalization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0145F6E-3046-42AF-A040-B465E799C7AF}"/>
                </a:ext>
              </a:extLst>
            </p:cNvPr>
            <p:cNvCxnSpPr>
              <a:cxnSpLocks/>
              <a:stCxn id="139" idx="0"/>
              <a:endCxn id="141" idx="2"/>
            </p:cNvCxnSpPr>
            <p:nvPr/>
          </p:nvCxnSpPr>
          <p:spPr>
            <a:xfrm flipV="1">
              <a:off x="3338460" y="2060820"/>
              <a:ext cx="0" cy="293084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238722A-531E-4081-94B5-F6A29FFEA1FA}"/>
                </a:ext>
              </a:extLst>
            </p:cNvPr>
            <p:cNvCxnSpPr>
              <a:cxnSpLocks/>
              <a:stCxn id="141" idx="0"/>
              <a:endCxn id="142" idx="2"/>
            </p:cNvCxnSpPr>
            <p:nvPr/>
          </p:nvCxnSpPr>
          <p:spPr>
            <a:xfrm flipV="1">
              <a:off x="3338460" y="1371546"/>
              <a:ext cx="0" cy="285643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691BD73-9731-43EA-B5DF-A9406F17F3B3}"/>
                </a:ext>
              </a:extLst>
            </p:cNvPr>
            <p:cNvSpPr/>
            <p:nvPr/>
          </p:nvSpPr>
          <p:spPr>
            <a:xfrm>
              <a:off x="3338461" y="1522737"/>
              <a:ext cx="70163" cy="48124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9A96EB1B-955A-450D-823F-B73AECFF3889}"/>
                </a:ext>
              </a:extLst>
            </p:cNvPr>
            <p:cNvCxnSpPr>
              <a:cxnSpLocks/>
              <a:stCxn id="135" idx="2"/>
              <a:endCxn id="145" idx="2"/>
            </p:cNvCxnSpPr>
            <p:nvPr/>
          </p:nvCxnSpPr>
          <p:spPr>
            <a:xfrm rot="10800000">
              <a:off x="3338461" y="1546800"/>
              <a:ext cx="12700" cy="3931355"/>
            </a:xfrm>
            <a:prstGeom prst="bentConnector3">
              <a:avLst>
                <a:gd name="adj1" fmla="val 14916835"/>
              </a:avLst>
            </a:prstGeom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50B3116-6161-45EE-A606-93B46DE5182A}"/>
                </a:ext>
              </a:extLst>
            </p:cNvPr>
            <p:cNvSpPr/>
            <p:nvPr/>
          </p:nvSpPr>
          <p:spPr>
            <a:xfrm>
              <a:off x="1131683" y="669957"/>
              <a:ext cx="3811508" cy="593001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73F6B65B-CA47-40A5-83CC-C1D4355A6A53}"/>
              </a:ext>
            </a:extLst>
          </p:cNvPr>
          <p:cNvSpPr txBox="1"/>
          <p:nvPr/>
        </p:nvSpPr>
        <p:spPr>
          <a:xfrm>
            <a:off x="7583628" y="22832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encoder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206E9481-5646-4174-A60F-C85FF6C38BC4}"/>
              </a:ext>
            </a:extLst>
          </p:cNvPr>
          <p:cNvCxnSpPr/>
          <p:nvPr/>
        </p:nvCxnSpPr>
        <p:spPr>
          <a:xfrm flipH="1" flipV="1">
            <a:off x="4943191" y="650104"/>
            <a:ext cx="1512218" cy="464040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18E71F5B-2679-4112-9BE3-7365EE8308FA}"/>
              </a:ext>
            </a:extLst>
          </p:cNvPr>
          <p:cNvCxnSpPr>
            <a:cxnSpLocks/>
          </p:cNvCxnSpPr>
          <p:nvPr/>
        </p:nvCxnSpPr>
        <p:spPr>
          <a:xfrm flipH="1" flipV="1">
            <a:off x="4920842" y="6594663"/>
            <a:ext cx="1547927" cy="1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그림 155">
            <a:extLst>
              <a:ext uri="{FF2B5EF4-FFF2-40B4-BE49-F238E27FC236}">
                <a16:creationId xmlns:a16="http://schemas.microsoft.com/office/drawing/2014/main" id="{BBE970F8-B5A4-4BD2-BAE5-A393C7C5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4902" y="1448032"/>
            <a:ext cx="2476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AFAD9-3019-4FA7-A48B-1C472E9CAA1B}"/>
              </a:ext>
            </a:extLst>
          </p:cNvPr>
          <p:cNvSpPr txBox="1"/>
          <p:nvPr/>
        </p:nvSpPr>
        <p:spPr>
          <a:xfrm>
            <a:off x="651753" y="389106"/>
            <a:ext cx="10158550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query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query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key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key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value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크기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(batch_size, num_heads, value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, d_model/num_heads)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padding_mask : (batch_size, 1, 1, key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문장 길이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# Q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곱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어텐션 스코어 행렬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matmul_qk = tf.matmul(query, key, transpose_b=True)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0439C-E42F-438E-B4AA-8A7718653305}"/>
              </a:ext>
            </a:extLst>
          </p:cNvPr>
          <p:cNvSpPr txBox="1"/>
          <p:nvPr/>
        </p:nvSpPr>
        <p:spPr>
          <a:xfrm>
            <a:off x="2918298" y="3871609"/>
            <a:ext cx="449033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40, 32 ) (1, 4, 40, 32 ).T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EA5E-B5BC-4231-B624-82D3378A672D}"/>
              </a:ext>
            </a:extLst>
          </p:cNvPr>
          <p:cNvSpPr txBox="1"/>
          <p:nvPr/>
        </p:nvSpPr>
        <p:spPr>
          <a:xfrm>
            <a:off x="2840476" y="5116749"/>
            <a:ext cx="4110421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(40, 32) (40, 32 ).T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BD460-EA93-499A-ACF7-7D8BF0759161}"/>
              </a:ext>
            </a:extLst>
          </p:cNvPr>
          <p:cNvSpPr txBox="1"/>
          <p:nvPr/>
        </p:nvSpPr>
        <p:spPr>
          <a:xfrm>
            <a:off x="2840476" y="5656780"/>
            <a:ext cx="3477234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(40,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32)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(32,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(1, 4, 40, 40)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414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AFAD9-3019-4FA7-A48B-1C472E9CAA1B}"/>
              </a:ext>
            </a:extLst>
          </p:cNvPr>
          <p:cNvSpPr txBox="1"/>
          <p:nvPr/>
        </p:nvSpPr>
        <p:spPr>
          <a:xfrm>
            <a:off x="255352" y="223354"/>
            <a:ext cx="10695557" cy="4022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 = tf.constant([[[[0,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10]]]],dtype=tf.float32)  # (1,4,3,2)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 = tf.constant([[[[0,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[[0, 0], [0, 10], [10, 10]]]],dtype=tf.float32)  # (1,4,3,2)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 = tf.matmul(temp_q, temp_k, transpose_b=True)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print(matmul_qk)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0439C-E42F-438E-B4AA-8A7718653305}"/>
              </a:ext>
            </a:extLst>
          </p:cNvPr>
          <p:cNvSpPr txBox="1"/>
          <p:nvPr/>
        </p:nvSpPr>
        <p:spPr>
          <a:xfrm>
            <a:off x="-145915" y="4695084"/>
            <a:ext cx="398378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2 ) (1, 4, 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EA5E-B5BC-4231-B624-82D3378A672D}"/>
              </a:ext>
            </a:extLst>
          </p:cNvPr>
          <p:cNvSpPr txBox="1"/>
          <p:nvPr/>
        </p:nvSpPr>
        <p:spPr>
          <a:xfrm>
            <a:off x="-145915" y="5175990"/>
            <a:ext cx="360387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2) (3, 2 ).T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BD460-EA93-499A-ACF7-7D8BF0759161}"/>
              </a:ext>
            </a:extLst>
          </p:cNvPr>
          <p:cNvSpPr txBox="1"/>
          <p:nvPr/>
        </p:nvSpPr>
        <p:spPr>
          <a:xfrm>
            <a:off x="-145915" y="5716021"/>
            <a:ext cx="2970685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   (3,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2)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(2,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(1, 4, 3, 3)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EE5AC-5182-48BC-9939-A678B47BC9A2}"/>
              </a:ext>
            </a:extLst>
          </p:cNvPr>
          <p:cNvSpPr/>
          <p:nvPr/>
        </p:nvSpPr>
        <p:spPr>
          <a:xfrm>
            <a:off x="5029200" y="4533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F5B1C-9932-4A9F-ADE5-505AEF56E3B3}"/>
              </a:ext>
            </a:extLst>
          </p:cNvPr>
          <p:cNvSpPr/>
          <p:nvPr/>
        </p:nvSpPr>
        <p:spPr>
          <a:xfrm>
            <a:off x="5603131" y="453308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EF0A5-3C04-4F85-B3CF-47B15C5F93D3}"/>
              </a:ext>
            </a:extLst>
          </p:cNvPr>
          <p:cNvSpPr/>
          <p:nvPr/>
        </p:nvSpPr>
        <p:spPr>
          <a:xfrm>
            <a:off x="5029200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30B52F-2038-419F-B1DB-11CDD5BF8379}"/>
              </a:ext>
            </a:extLst>
          </p:cNvPr>
          <p:cNvSpPr/>
          <p:nvPr/>
        </p:nvSpPr>
        <p:spPr>
          <a:xfrm>
            <a:off x="5603131" y="5107020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87F277-C605-43CE-B8C7-3494046894B0}"/>
              </a:ext>
            </a:extLst>
          </p:cNvPr>
          <p:cNvSpPr/>
          <p:nvPr/>
        </p:nvSpPr>
        <p:spPr>
          <a:xfrm>
            <a:off x="5029200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D7F39-A7CC-4298-B4CD-189F9ED6B6B8}"/>
              </a:ext>
            </a:extLst>
          </p:cNvPr>
          <p:cNvSpPr/>
          <p:nvPr/>
        </p:nvSpPr>
        <p:spPr>
          <a:xfrm>
            <a:off x="5603131" y="5680952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63FF22-095A-4B9A-8170-B066FFFA98C7}"/>
              </a:ext>
            </a:extLst>
          </p:cNvPr>
          <p:cNvSpPr/>
          <p:nvPr/>
        </p:nvSpPr>
        <p:spPr>
          <a:xfrm>
            <a:off x="7023370" y="4820055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0B3355-6E31-45FD-8FE5-45BEFBDE0258}"/>
              </a:ext>
            </a:extLst>
          </p:cNvPr>
          <p:cNvSpPr/>
          <p:nvPr/>
        </p:nvSpPr>
        <p:spPr>
          <a:xfrm>
            <a:off x="7597301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942CDF-11EE-4BDA-9432-371266DD93DD}"/>
              </a:ext>
            </a:extLst>
          </p:cNvPr>
          <p:cNvSpPr/>
          <p:nvPr/>
        </p:nvSpPr>
        <p:spPr>
          <a:xfrm>
            <a:off x="8171233" y="4820054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06540D-D209-4DA8-833F-CADD05BFBD26}"/>
              </a:ext>
            </a:extLst>
          </p:cNvPr>
          <p:cNvSpPr/>
          <p:nvPr/>
        </p:nvSpPr>
        <p:spPr>
          <a:xfrm>
            <a:off x="7023370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7E4C55-6D5A-48F2-B0A1-43FC4075E7EA}"/>
              </a:ext>
            </a:extLst>
          </p:cNvPr>
          <p:cNvSpPr/>
          <p:nvPr/>
        </p:nvSpPr>
        <p:spPr>
          <a:xfrm>
            <a:off x="7597298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3F816D-D180-406E-B83E-142666DE208F}"/>
              </a:ext>
            </a:extLst>
          </p:cNvPr>
          <p:cNvSpPr/>
          <p:nvPr/>
        </p:nvSpPr>
        <p:spPr>
          <a:xfrm>
            <a:off x="8171226" y="5393986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41E23-3EBF-4A9B-942E-E33C1D34EE9F}"/>
              </a:ext>
            </a:extLst>
          </p:cNvPr>
          <p:cNvSpPr txBox="1"/>
          <p:nvPr/>
        </p:nvSpPr>
        <p:spPr>
          <a:xfrm>
            <a:off x="6429983" y="517599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144D0-C20A-4EE2-8E79-0633A1AF9515}"/>
              </a:ext>
            </a:extLst>
          </p:cNvPr>
          <p:cNvSpPr txBox="1"/>
          <p:nvPr/>
        </p:nvSpPr>
        <p:spPr>
          <a:xfrm>
            <a:off x="8861888" y="518309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CD67EF-4DF8-4F91-A266-CD4F78ADE3DC}"/>
              </a:ext>
            </a:extLst>
          </p:cNvPr>
          <p:cNvSpPr/>
          <p:nvPr/>
        </p:nvSpPr>
        <p:spPr>
          <a:xfrm>
            <a:off x="9591479" y="4568158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7A17B-7A76-435D-A58A-1B658E14BAF1}"/>
              </a:ext>
            </a:extLst>
          </p:cNvPr>
          <p:cNvSpPr/>
          <p:nvPr/>
        </p:nvSpPr>
        <p:spPr>
          <a:xfrm>
            <a:off x="10165410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1FCFE7-22F4-4F83-AFA2-0FD01FE99C0E}"/>
              </a:ext>
            </a:extLst>
          </p:cNvPr>
          <p:cNvSpPr/>
          <p:nvPr/>
        </p:nvSpPr>
        <p:spPr>
          <a:xfrm>
            <a:off x="10739342" y="4568157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5D2095-7A72-4385-AA6D-36B3BEBD9E16}"/>
              </a:ext>
            </a:extLst>
          </p:cNvPr>
          <p:cNvSpPr/>
          <p:nvPr/>
        </p:nvSpPr>
        <p:spPr>
          <a:xfrm>
            <a:off x="9591479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6F8600-7C63-4930-BD14-93AA1AE7BDC4}"/>
              </a:ext>
            </a:extLst>
          </p:cNvPr>
          <p:cNvSpPr/>
          <p:nvPr/>
        </p:nvSpPr>
        <p:spPr>
          <a:xfrm>
            <a:off x="10165407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BE413-EA3E-44B1-B632-778407D6A35A}"/>
              </a:ext>
            </a:extLst>
          </p:cNvPr>
          <p:cNvSpPr/>
          <p:nvPr/>
        </p:nvSpPr>
        <p:spPr>
          <a:xfrm>
            <a:off x="10739335" y="5142089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4F691C-AAB6-4CEF-B401-FF93F08C7A7A}"/>
              </a:ext>
            </a:extLst>
          </p:cNvPr>
          <p:cNvSpPr/>
          <p:nvPr/>
        </p:nvSpPr>
        <p:spPr>
          <a:xfrm>
            <a:off x="9591468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D5B7F4-62A8-4317-8EC0-E2BB59CD8BE4}"/>
              </a:ext>
            </a:extLst>
          </p:cNvPr>
          <p:cNvSpPr/>
          <p:nvPr/>
        </p:nvSpPr>
        <p:spPr>
          <a:xfrm>
            <a:off x="10165396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ACBD8E-0D71-477F-99F7-87EC6070A279}"/>
              </a:ext>
            </a:extLst>
          </p:cNvPr>
          <p:cNvSpPr/>
          <p:nvPr/>
        </p:nvSpPr>
        <p:spPr>
          <a:xfrm>
            <a:off x="10739324" y="5716021"/>
            <a:ext cx="573932" cy="5739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8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084264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sample_pos_encoding = PositionalEncoding(50, 128)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 (50,1) ,  (1,128),  128 ))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446843-2A34-41D1-880D-CA1BE5F4AE9B}"/>
              </a:ext>
            </a:extLst>
          </p:cNvPr>
          <p:cNvSpPr/>
          <p:nvPr/>
        </p:nvSpPr>
        <p:spPr>
          <a:xfrm>
            <a:off x="1004935" y="1702051"/>
            <a:ext cx="3775295" cy="45839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PositionalEncoding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A9524-8F17-4051-8990-726936911CA6}"/>
              </a:ext>
            </a:extLst>
          </p:cNvPr>
          <p:cNvSpPr/>
          <p:nvPr/>
        </p:nvSpPr>
        <p:spPr>
          <a:xfrm>
            <a:off x="1004934" y="216044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self.positional_encoding()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67FD9-E3FB-4E06-AA41-7753D8F8438E}"/>
              </a:ext>
            </a:extLst>
          </p:cNvPr>
          <p:cNvSpPr/>
          <p:nvPr/>
        </p:nvSpPr>
        <p:spPr>
          <a:xfrm>
            <a:off x="1004933" y="2618841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41DB1-0E38-473B-98BA-3B9DAEC7C238}"/>
              </a:ext>
            </a:extLst>
          </p:cNvPr>
          <p:cNvSpPr/>
          <p:nvPr/>
        </p:nvSpPr>
        <p:spPr>
          <a:xfrm>
            <a:off x="1004932" y="3077236"/>
            <a:ext cx="3775295" cy="458395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7579FA-1457-4B2C-B569-73E5C0A9D0F1}"/>
              </a:ext>
            </a:extLst>
          </p:cNvPr>
          <p:cNvSpPr/>
          <p:nvPr/>
        </p:nvSpPr>
        <p:spPr>
          <a:xfrm>
            <a:off x="5884752" y="1702051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4DE69-1E0F-416D-9DAE-55ED0467C3E9}"/>
              </a:ext>
            </a:extLst>
          </p:cNvPr>
          <p:cNvSpPr/>
          <p:nvPr/>
        </p:nvSpPr>
        <p:spPr>
          <a:xfrm>
            <a:off x="5884752" y="2064190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8E46F7-A37A-4AF5-9D48-48D62C9354E0}"/>
              </a:ext>
            </a:extLst>
          </p:cNvPr>
          <p:cNvSpPr/>
          <p:nvPr/>
        </p:nvSpPr>
        <p:spPr>
          <a:xfrm>
            <a:off x="5884752" y="2426329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18E9C-A506-473D-A124-53FDD459855D}"/>
              </a:ext>
            </a:extLst>
          </p:cNvPr>
          <p:cNvSpPr/>
          <p:nvPr/>
        </p:nvSpPr>
        <p:spPr>
          <a:xfrm>
            <a:off x="5884752" y="2788468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E927FD-4A4D-414E-84A8-8763CC700DF3}"/>
              </a:ext>
            </a:extLst>
          </p:cNvPr>
          <p:cNvSpPr/>
          <p:nvPr/>
        </p:nvSpPr>
        <p:spPr>
          <a:xfrm>
            <a:off x="5884752" y="315060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1BF24F-4C71-4C9F-B4CA-784E0DEFFD55}"/>
              </a:ext>
            </a:extLst>
          </p:cNvPr>
          <p:cNvSpPr/>
          <p:nvPr/>
        </p:nvSpPr>
        <p:spPr>
          <a:xfrm>
            <a:off x="5884752" y="3512746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841C2-EDA3-46BF-B869-53FD9210D098}"/>
              </a:ext>
            </a:extLst>
          </p:cNvPr>
          <p:cNvSpPr/>
          <p:nvPr/>
        </p:nvSpPr>
        <p:spPr>
          <a:xfrm>
            <a:off x="5884752" y="3874885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48971-0E06-4872-834D-10FFA7772730}"/>
              </a:ext>
            </a:extLst>
          </p:cNvPr>
          <p:cNvSpPr/>
          <p:nvPr/>
        </p:nvSpPr>
        <p:spPr>
          <a:xfrm>
            <a:off x="5884752" y="4237024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707D2-7CFF-4D8E-9272-5A5CA90C8BC8}"/>
              </a:ext>
            </a:extLst>
          </p:cNvPr>
          <p:cNvSpPr txBox="1"/>
          <p:nvPr/>
        </p:nvSpPr>
        <p:spPr>
          <a:xfrm>
            <a:off x="5466939" y="1274547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position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EABC87-CA63-431F-B808-6E9E13EFCF34}"/>
              </a:ext>
            </a:extLst>
          </p:cNvPr>
          <p:cNvSpPr/>
          <p:nvPr/>
        </p:nvSpPr>
        <p:spPr>
          <a:xfrm>
            <a:off x="7007381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F99CA0-C9A4-46C3-878C-74F1CB3E5EC5}"/>
              </a:ext>
            </a:extLst>
          </p:cNvPr>
          <p:cNvSpPr/>
          <p:nvPr/>
        </p:nvSpPr>
        <p:spPr>
          <a:xfrm>
            <a:off x="7369520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3CEC59-089F-4837-B690-FF8728745CF1}"/>
              </a:ext>
            </a:extLst>
          </p:cNvPr>
          <p:cNvSpPr/>
          <p:nvPr/>
        </p:nvSpPr>
        <p:spPr>
          <a:xfrm>
            <a:off x="7731659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37F2BF-30B8-42FA-8024-CCCECE7A5C29}"/>
              </a:ext>
            </a:extLst>
          </p:cNvPr>
          <p:cNvSpPr/>
          <p:nvPr/>
        </p:nvSpPr>
        <p:spPr>
          <a:xfrm>
            <a:off x="8093798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DB95FD-9596-4D72-A18E-7F04D5005386}"/>
              </a:ext>
            </a:extLst>
          </p:cNvPr>
          <p:cNvSpPr/>
          <p:nvPr/>
        </p:nvSpPr>
        <p:spPr>
          <a:xfrm>
            <a:off x="8455937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7E1B82-26E4-4BDA-BFE0-AFC69BFF83FC}"/>
              </a:ext>
            </a:extLst>
          </p:cNvPr>
          <p:cNvSpPr/>
          <p:nvPr/>
        </p:nvSpPr>
        <p:spPr>
          <a:xfrm>
            <a:off x="8818076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DE023-7728-45DD-8C95-507BF8DF0480}"/>
              </a:ext>
            </a:extLst>
          </p:cNvPr>
          <p:cNvSpPr/>
          <p:nvPr/>
        </p:nvSpPr>
        <p:spPr>
          <a:xfrm>
            <a:off x="9180215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EF8CC9-4E18-4278-8B8B-8955C78CD3A6}"/>
              </a:ext>
            </a:extLst>
          </p:cNvPr>
          <p:cNvSpPr/>
          <p:nvPr/>
        </p:nvSpPr>
        <p:spPr>
          <a:xfrm>
            <a:off x="9542354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38CDEC-E7FE-4A81-AF43-B6A5B018732D}"/>
              </a:ext>
            </a:extLst>
          </p:cNvPr>
          <p:cNvSpPr/>
          <p:nvPr/>
        </p:nvSpPr>
        <p:spPr>
          <a:xfrm>
            <a:off x="9904493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5F2B09-5C3D-4320-B305-5FD1EF2C2C60}"/>
              </a:ext>
            </a:extLst>
          </p:cNvPr>
          <p:cNvSpPr/>
          <p:nvPr/>
        </p:nvSpPr>
        <p:spPr>
          <a:xfrm>
            <a:off x="10266632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93F6FA-AB71-490C-9139-47740D5DA8AF}"/>
              </a:ext>
            </a:extLst>
          </p:cNvPr>
          <p:cNvSpPr/>
          <p:nvPr/>
        </p:nvSpPr>
        <p:spPr>
          <a:xfrm>
            <a:off x="10628771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C72CA5-422C-4157-8343-24A4B0FD6647}"/>
              </a:ext>
            </a:extLst>
          </p:cNvPr>
          <p:cNvSpPr/>
          <p:nvPr/>
        </p:nvSpPr>
        <p:spPr>
          <a:xfrm>
            <a:off x="10990910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BBD594-49B4-4745-A2B9-0C468736C1D3}"/>
              </a:ext>
            </a:extLst>
          </p:cNvPr>
          <p:cNvSpPr/>
          <p:nvPr/>
        </p:nvSpPr>
        <p:spPr>
          <a:xfrm>
            <a:off x="11353049" y="2715097"/>
            <a:ext cx="362139" cy="36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6CBA0-6C18-41DE-BD0D-04D4537B9D68}"/>
              </a:ext>
            </a:extLst>
          </p:cNvPr>
          <p:cNvSpPr txBox="1"/>
          <p:nvPr/>
        </p:nvSpPr>
        <p:spPr>
          <a:xfrm>
            <a:off x="8093798" y="222380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/>
              <p:nvPr/>
            </p:nvSpPr>
            <p:spPr>
              <a:xfrm>
                <a:off x="-158703" y="4461295"/>
                <a:ext cx="6224524" cy="1213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𝑎𝑛𝑔𝑙𝑒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10000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(2∗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)/128</m:t>
                              </m:r>
                            </m:sup>
                          </m:sSup>
                        </m:den>
                      </m:f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∗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𝑝𝑜𝑠𝑖𝑡𝑖𝑜𝑛</m:t>
                      </m:r>
                    </m:oMath>
                  </m:oMathPara>
                </a14:m>
                <a:endParaRPr lang="en-US" altLang="ko-KR" sz="3200" b="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BDAD9F-09BD-4474-8651-FF59E3D0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703" y="4461295"/>
                <a:ext cx="6224524" cy="1213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D3D1691-183D-4F8B-8F81-B8299C207D3C}"/>
              </a:ext>
            </a:extLst>
          </p:cNvPr>
          <p:cNvSpPr txBox="1"/>
          <p:nvPr/>
        </p:nvSpPr>
        <p:spPr>
          <a:xfrm>
            <a:off x="6720237" y="4866974"/>
            <a:ext cx="2747868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(position, i)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3B31B6-1E05-49E8-B00A-E8678911AED0}"/>
              </a:ext>
            </a:extLst>
          </p:cNvPr>
          <p:cNvSpPr txBox="1"/>
          <p:nvPr/>
        </p:nvSpPr>
        <p:spPr>
          <a:xfrm>
            <a:off x="6752063" y="5471755"/>
            <a:ext cx="195919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(50, 128)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3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np.set_printoptions(suppress=True)  # 1000000 =&gt; 1.0e+5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 = tf.constant([[10,0,0],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[0,0,10]], dtype=tf.float32)  # (4,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1448554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1955548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2462542" y="3512745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1448554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1955548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2462542" y="4019739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1448554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1955548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2462542" y="4526733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1448554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1955548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2462542" y="5033727"/>
            <a:ext cx="506994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42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648521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 = tf.constant([[   1,0],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 10,0],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[ 100,5],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[1000,6]], dtype=tf.float32)  # (4, 2)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B85CAB-741E-4C02-B20B-81F0994F9AD6}"/>
              </a:ext>
            </a:extLst>
          </p:cNvPr>
          <p:cNvGrpSpPr/>
          <p:nvPr/>
        </p:nvGrpSpPr>
        <p:grpSpPr>
          <a:xfrm>
            <a:off x="1321806" y="3512745"/>
            <a:ext cx="2308634" cy="2027976"/>
            <a:chOff x="1448554" y="3512745"/>
            <a:chExt cx="1520982" cy="202797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DB6FF7-5DAD-407D-8DCF-68C89B5E72D7}"/>
                </a:ext>
              </a:extLst>
            </p:cNvPr>
            <p:cNvSpPr/>
            <p:nvPr/>
          </p:nvSpPr>
          <p:spPr>
            <a:xfrm>
              <a:off x="1448554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8615A5-6C44-4983-AC06-AEEA35D12F4C}"/>
                </a:ext>
              </a:extLst>
            </p:cNvPr>
            <p:cNvSpPr/>
            <p:nvPr/>
          </p:nvSpPr>
          <p:spPr>
            <a:xfrm>
              <a:off x="1955548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FA07696-E1FF-46B2-887A-0A8252BDFAE3}"/>
                </a:ext>
              </a:extLst>
            </p:cNvPr>
            <p:cNvSpPr/>
            <p:nvPr/>
          </p:nvSpPr>
          <p:spPr>
            <a:xfrm>
              <a:off x="2462542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7D8B742-90ED-4B91-A809-48CDE55B28F5}"/>
                </a:ext>
              </a:extLst>
            </p:cNvPr>
            <p:cNvSpPr/>
            <p:nvPr/>
          </p:nvSpPr>
          <p:spPr>
            <a:xfrm>
              <a:off x="1448554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401230-183E-4292-88AD-F2FC25CAAE6D}"/>
                </a:ext>
              </a:extLst>
            </p:cNvPr>
            <p:cNvSpPr/>
            <p:nvPr/>
          </p:nvSpPr>
          <p:spPr>
            <a:xfrm>
              <a:off x="1955548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D1D3E8E-AFFD-4D50-A018-145CA6B13F43}"/>
                </a:ext>
              </a:extLst>
            </p:cNvPr>
            <p:cNvSpPr/>
            <p:nvPr/>
          </p:nvSpPr>
          <p:spPr>
            <a:xfrm>
              <a:off x="2462542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EA221F2-0A84-41E1-A212-95E84BCB38CF}"/>
                </a:ext>
              </a:extLst>
            </p:cNvPr>
            <p:cNvSpPr/>
            <p:nvPr/>
          </p:nvSpPr>
          <p:spPr>
            <a:xfrm>
              <a:off x="1448554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B7C0791-B2D8-49FA-9878-BB1E5235BB92}"/>
                </a:ext>
              </a:extLst>
            </p:cNvPr>
            <p:cNvSpPr/>
            <p:nvPr/>
          </p:nvSpPr>
          <p:spPr>
            <a:xfrm>
              <a:off x="1955548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B496BAF-AF36-42C2-9CDC-B36ACD480EA1}"/>
                </a:ext>
              </a:extLst>
            </p:cNvPr>
            <p:cNvSpPr/>
            <p:nvPr/>
          </p:nvSpPr>
          <p:spPr>
            <a:xfrm>
              <a:off x="2462542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132361D-1206-4569-86B4-4A3B9B0F9966}"/>
                </a:ext>
              </a:extLst>
            </p:cNvPr>
            <p:cNvSpPr/>
            <p:nvPr/>
          </p:nvSpPr>
          <p:spPr>
            <a:xfrm>
              <a:off x="1448554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80A6478-2907-4721-9419-DFEA2D4EF395}"/>
                </a:ext>
              </a:extLst>
            </p:cNvPr>
            <p:cNvSpPr/>
            <p:nvPr/>
          </p:nvSpPr>
          <p:spPr>
            <a:xfrm>
              <a:off x="1955548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9D13CC7-08BB-4DD9-A809-80BC8FA1DE6B}"/>
                </a:ext>
              </a:extLst>
            </p:cNvPr>
            <p:cNvSpPr/>
            <p:nvPr/>
          </p:nvSpPr>
          <p:spPr>
            <a:xfrm>
              <a:off x="2462542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1674891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6380803" y="3512745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6683803" y="30366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57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470780" y="289711"/>
            <a:ext cx="8930650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 = tf.constant([[0, 0, 10]], dtype=tf.float32)  # (1, 3)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494637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264182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033726" y="345839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494637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264182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033726" y="396538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494637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264182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033726" y="447237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494637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264182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033726" y="497937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847722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E54094-8491-4937-9F70-F8A20FE586BF}"/>
              </a:ext>
            </a:extLst>
          </p:cNvPr>
          <p:cNvGrpSpPr/>
          <p:nvPr/>
        </p:nvGrpSpPr>
        <p:grpSpPr>
          <a:xfrm>
            <a:off x="7990853" y="3458390"/>
            <a:ext cx="1550488" cy="2027976"/>
            <a:chOff x="6455121" y="3512745"/>
            <a:chExt cx="1016333" cy="20279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334BDB-3D53-4569-B730-02D33AAB78F8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4CA0E-C1C8-4BF1-AE19-3E42E05EB293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A1D46C2-D73B-4B18-9358-002FA6269412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1B0F1C-2E92-486C-929A-C382A4E41449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DFF8479-1F72-4935-9DFF-CF07B18AEC82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F6835A-30DB-4E0C-B8D1-8B275DFC35A6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572176B-782D-41B0-8665-CDBCEC1FE3A2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4A0802B-7CFA-41E9-8D81-6040D8F14EDF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E1FEEF-A72A-41D5-B075-A141E09C7104}"/>
              </a:ext>
            </a:extLst>
          </p:cNvPr>
          <p:cNvSpPr txBox="1"/>
          <p:nvPr/>
        </p:nvSpPr>
        <p:spPr>
          <a:xfrm>
            <a:off x="8293853" y="298225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temp_v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204726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74271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743815" y="340403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57811" y="292789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temp_q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3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matmul_qk = tf.matmul(query, key, transpose_b=True)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DB6FF7-5DAD-407D-8DCF-68C89B5E72D7}"/>
              </a:ext>
            </a:extLst>
          </p:cNvPr>
          <p:cNvSpPr/>
          <p:nvPr/>
        </p:nvSpPr>
        <p:spPr>
          <a:xfrm>
            <a:off x="3576118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8615A5-6C44-4983-AC06-AEEA35D12F4C}"/>
              </a:ext>
            </a:extLst>
          </p:cNvPr>
          <p:cNvSpPr/>
          <p:nvPr/>
        </p:nvSpPr>
        <p:spPr>
          <a:xfrm>
            <a:off x="4345663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A07696-E1FF-46B2-887A-0A8252BDFAE3}"/>
              </a:ext>
            </a:extLst>
          </p:cNvPr>
          <p:cNvSpPr/>
          <p:nvPr/>
        </p:nvSpPr>
        <p:spPr>
          <a:xfrm>
            <a:off x="5115207" y="132170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D8B742-90ED-4B91-A809-48CDE55B28F5}"/>
              </a:ext>
            </a:extLst>
          </p:cNvPr>
          <p:cNvSpPr/>
          <p:nvPr/>
        </p:nvSpPr>
        <p:spPr>
          <a:xfrm>
            <a:off x="3576118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401230-183E-4292-88AD-F2FC25CAAE6D}"/>
              </a:ext>
            </a:extLst>
          </p:cNvPr>
          <p:cNvSpPr/>
          <p:nvPr/>
        </p:nvSpPr>
        <p:spPr>
          <a:xfrm>
            <a:off x="4345663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1D3E8E-AFFD-4D50-A018-145CA6B13F43}"/>
              </a:ext>
            </a:extLst>
          </p:cNvPr>
          <p:cNvSpPr/>
          <p:nvPr/>
        </p:nvSpPr>
        <p:spPr>
          <a:xfrm>
            <a:off x="5115207" y="182869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A221F2-0A84-41E1-A212-95E84BCB38CF}"/>
              </a:ext>
            </a:extLst>
          </p:cNvPr>
          <p:cNvSpPr/>
          <p:nvPr/>
        </p:nvSpPr>
        <p:spPr>
          <a:xfrm>
            <a:off x="3576118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7C0791-B2D8-49FA-9878-BB1E5235BB92}"/>
              </a:ext>
            </a:extLst>
          </p:cNvPr>
          <p:cNvSpPr/>
          <p:nvPr/>
        </p:nvSpPr>
        <p:spPr>
          <a:xfrm>
            <a:off x="4345663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496BAF-AF36-42C2-9CDC-B36ACD480EA1}"/>
              </a:ext>
            </a:extLst>
          </p:cNvPr>
          <p:cNvSpPr/>
          <p:nvPr/>
        </p:nvSpPr>
        <p:spPr>
          <a:xfrm>
            <a:off x="5115207" y="2335692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32361D-1206-4569-86B4-4A3B9B0F9966}"/>
              </a:ext>
            </a:extLst>
          </p:cNvPr>
          <p:cNvSpPr/>
          <p:nvPr/>
        </p:nvSpPr>
        <p:spPr>
          <a:xfrm>
            <a:off x="3576118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0A6478-2907-4721-9419-DFEA2D4EF395}"/>
              </a:ext>
            </a:extLst>
          </p:cNvPr>
          <p:cNvSpPr/>
          <p:nvPr/>
        </p:nvSpPr>
        <p:spPr>
          <a:xfrm>
            <a:off x="4345663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9D13CC7-08BB-4DD9-A809-80BC8FA1DE6B}"/>
              </a:ext>
            </a:extLst>
          </p:cNvPr>
          <p:cNvSpPr/>
          <p:nvPr/>
        </p:nvSpPr>
        <p:spPr>
          <a:xfrm>
            <a:off x="5115207" y="2842686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1FBE9-8BF5-4224-8D16-F6B494A7F9B6}"/>
              </a:ext>
            </a:extLst>
          </p:cNvPr>
          <p:cNvSpPr txBox="1"/>
          <p:nvPr/>
        </p:nvSpPr>
        <p:spPr>
          <a:xfrm>
            <a:off x="3929203" y="84556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696C5E-05ED-4810-ACF8-9458456D0498}"/>
              </a:ext>
            </a:extLst>
          </p:cNvPr>
          <p:cNvSpPr/>
          <p:nvPr/>
        </p:nvSpPr>
        <p:spPr>
          <a:xfrm>
            <a:off x="158136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67DF5D-69DC-432E-9E10-0A013746A69F}"/>
              </a:ext>
            </a:extLst>
          </p:cNvPr>
          <p:cNvSpPr/>
          <p:nvPr/>
        </p:nvSpPr>
        <p:spPr>
          <a:xfrm>
            <a:off x="927681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B34022-E4C7-425A-955A-F3232ACC0BF6}"/>
              </a:ext>
            </a:extLst>
          </p:cNvPr>
          <p:cNvSpPr/>
          <p:nvPr/>
        </p:nvSpPr>
        <p:spPr>
          <a:xfrm>
            <a:off x="1697225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B2FAB-D31F-4F31-8F68-9AEEF8DA4D60}"/>
              </a:ext>
            </a:extLst>
          </p:cNvPr>
          <p:cNvSpPr txBox="1"/>
          <p:nvPr/>
        </p:nvSpPr>
        <p:spPr>
          <a:xfrm>
            <a:off x="511221" y="3778923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query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283EEB-20B7-4EDD-8E05-8CF4A403104D}"/>
              </a:ext>
            </a:extLst>
          </p:cNvPr>
          <p:cNvSpPr/>
          <p:nvPr/>
        </p:nvSpPr>
        <p:spPr>
          <a:xfrm>
            <a:off x="3449369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E24C53-F961-445E-BC79-DA34661F8651}"/>
              </a:ext>
            </a:extLst>
          </p:cNvPr>
          <p:cNvSpPr/>
          <p:nvPr/>
        </p:nvSpPr>
        <p:spPr>
          <a:xfrm>
            <a:off x="4218914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CDA0778-5771-4820-95CE-B098E0037907}"/>
              </a:ext>
            </a:extLst>
          </p:cNvPr>
          <p:cNvSpPr/>
          <p:nvPr/>
        </p:nvSpPr>
        <p:spPr>
          <a:xfrm>
            <a:off x="4988458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BF26E-E728-4196-A617-2B2C59CB76DF}"/>
              </a:ext>
            </a:extLst>
          </p:cNvPr>
          <p:cNvSpPr/>
          <p:nvPr/>
        </p:nvSpPr>
        <p:spPr>
          <a:xfrm>
            <a:off x="3449369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F21A24-DDE7-45F3-B872-8037DBB2059D}"/>
              </a:ext>
            </a:extLst>
          </p:cNvPr>
          <p:cNvSpPr/>
          <p:nvPr/>
        </p:nvSpPr>
        <p:spPr>
          <a:xfrm>
            <a:off x="4218914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DFE622-0B60-4AE7-8816-16D0D30B7F11}"/>
              </a:ext>
            </a:extLst>
          </p:cNvPr>
          <p:cNvSpPr/>
          <p:nvPr/>
        </p:nvSpPr>
        <p:spPr>
          <a:xfrm>
            <a:off x="4988458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AEF7FCF-D1EF-4DFE-A7A7-52CF6448AE36}"/>
              </a:ext>
            </a:extLst>
          </p:cNvPr>
          <p:cNvSpPr/>
          <p:nvPr/>
        </p:nvSpPr>
        <p:spPr>
          <a:xfrm>
            <a:off x="3449369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EFBF7E-7CE7-4F0B-A102-BAD6409FDB59}"/>
              </a:ext>
            </a:extLst>
          </p:cNvPr>
          <p:cNvSpPr/>
          <p:nvPr/>
        </p:nvSpPr>
        <p:spPr>
          <a:xfrm>
            <a:off x="4218914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427812-8D61-4F57-9C94-CBA253DD21AC}"/>
              </a:ext>
            </a:extLst>
          </p:cNvPr>
          <p:cNvSpPr/>
          <p:nvPr/>
        </p:nvSpPr>
        <p:spPr>
          <a:xfrm>
            <a:off x="4988458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C51FB1-8AE3-458C-94C1-5CCDDBC8B4F1}"/>
              </a:ext>
            </a:extLst>
          </p:cNvPr>
          <p:cNvSpPr/>
          <p:nvPr/>
        </p:nvSpPr>
        <p:spPr>
          <a:xfrm>
            <a:off x="5758003" y="4255060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1A82D7-838D-4280-9675-2D82E1E6FC51}"/>
              </a:ext>
            </a:extLst>
          </p:cNvPr>
          <p:cNvSpPr/>
          <p:nvPr/>
        </p:nvSpPr>
        <p:spPr>
          <a:xfrm>
            <a:off x="5758003" y="476205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3F532A-A4EF-42AC-8BC6-EDC3C31F3CAE}"/>
              </a:ext>
            </a:extLst>
          </p:cNvPr>
          <p:cNvSpPr/>
          <p:nvPr/>
        </p:nvSpPr>
        <p:spPr>
          <a:xfrm>
            <a:off x="5758003" y="52690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C60E2-2039-4F4E-B5D9-6B130F4D2365}"/>
              </a:ext>
            </a:extLst>
          </p:cNvPr>
          <p:cNvSpPr txBox="1"/>
          <p:nvPr/>
        </p:nvSpPr>
        <p:spPr>
          <a:xfrm>
            <a:off x="1437716" y="377892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B59F4-7A4B-4D1A-B73B-5298FE98B572}"/>
              </a:ext>
            </a:extLst>
          </p:cNvPr>
          <p:cNvSpPr txBox="1"/>
          <p:nvPr/>
        </p:nvSpPr>
        <p:spPr>
          <a:xfrm>
            <a:off x="5161772" y="374806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(3, 4)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FFCECF-F803-411E-A5CC-AD031AA0EA1E}"/>
              </a:ext>
            </a:extLst>
          </p:cNvPr>
          <p:cNvSpPr txBox="1"/>
          <p:nvPr/>
        </p:nvSpPr>
        <p:spPr>
          <a:xfrm>
            <a:off x="3864564" y="3709038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key.T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AB3FA-ED85-4116-8306-3C1693FB1C58}"/>
              </a:ext>
            </a:extLst>
          </p:cNvPr>
          <p:cNvSpPr txBox="1"/>
          <p:nvPr/>
        </p:nvSpPr>
        <p:spPr>
          <a:xfrm>
            <a:off x="2780115" y="425506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9425834" y="373894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7865580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8635125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9404669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10174214" y="4248448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7933078" y="3748066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62EC9F-9A34-40E9-B470-7C4C871DCC75}"/>
              </a:ext>
            </a:extLst>
          </p:cNvPr>
          <p:cNvSpPr txBox="1"/>
          <p:nvPr/>
        </p:nvSpPr>
        <p:spPr>
          <a:xfrm>
            <a:off x="7038267" y="420070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99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depth = tf.cast(tf.shape(key)[-1], tf.float32)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logits = matmul_qk / tf.math.sqrt(depth)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A1EC30-2C28-45E1-B10A-2503009CAA57}"/>
              </a:ext>
            </a:extLst>
          </p:cNvPr>
          <p:cNvSpPr txBox="1"/>
          <p:nvPr/>
        </p:nvSpPr>
        <p:spPr>
          <a:xfrm>
            <a:off x="1992939" y="313236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7A4C0A7-C4D0-49BF-A1CA-C3031B7E9377}"/>
              </a:ext>
            </a:extLst>
          </p:cNvPr>
          <p:cNvSpPr/>
          <p:nvPr/>
        </p:nvSpPr>
        <p:spPr>
          <a:xfrm>
            <a:off x="432685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B74BF7-99DC-4285-8F38-71F450B5C01F}"/>
              </a:ext>
            </a:extLst>
          </p:cNvPr>
          <p:cNvSpPr/>
          <p:nvPr/>
        </p:nvSpPr>
        <p:spPr>
          <a:xfrm>
            <a:off x="1202230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01E02F-3A02-4B1F-BF48-ADC554EECE81}"/>
              </a:ext>
            </a:extLst>
          </p:cNvPr>
          <p:cNvSpPr/>
          <p:nvPr/>
        </p:nvSpPr>
        <p:spPr>
          <a:xfrm>
            <a:off x="1971774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E3B624-BD9E-4BE7-8158-E6BDF41E6ACA}"/>
              </a:ext>
            </a:extLst>
          </p:cNvPr>
          <p:cNvSpPr/>
          <p:nvPr/>
        </p:nvSpPr>
        <p:spPr>
          <a:xfrm>
            <a:off x="2741319" y="3641865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CA9768-0EE5-4434-9F14-4D3A9C5E30C1}"/>
              </a:ext>
            </a:extLst>
          </p:cNvPr>
          <p:cNvSpPr txBox="1"/>
          <p:nvPr/>
        </p:nvSpPr>
        <p:spPr>
          <a:xfrm>
            <a:off x="500183" y="314148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matmul_qk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5985637" y="314148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425383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5194928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5964472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6734017" y="3650987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4492881" y="3150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69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025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attention_weights = tf.nn.softmax(logits, axis=-1)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2BB928-B7C1-4CB3-85CA-3C8EF684940D}"/>
              </a:ext>
            </a:extLst>
          </p:cNvPr>
          <p:cNvSpPr txBox="1"/>
          <p:nvPr/>
        </p:nvSpPr>
        <p:spPr>
          <a:xfrm>
            <a:off x="2056434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F31210-E7E4-4D27-92D7-351340B28CB2}"/>
              </a:ext>
            </a:extLst>
          </p:cNvPr>
          <p:cNvSpPr/>
          <p:nvPr/>
        </p:nvSpPr>
        <p:spPr>
          <a:xfrm>
            <a:off x="496180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5C5F81-D858-4A85-8808-963310F5AA3B}"/>
              </a:ext>
            </a:extLst>
          </p:cNvPr>
          <p:cNvSpPr/>
          <p:nvPr/>
        </p:nvSpPr>
        <p:spPr>
          <a:xfrm>
            <a:off x="1265725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18FAFD-9E9D-4A9B-BFAD-046E2F201D79}"/>
              </a:ext>
            </a:extLst>
          </p:cNvPr>
          <p:cNvSpPr/>
          <p:nvPr/>
        </p:nvSpPr>
        <p:spPr>
          <a:xfrm>
            <a:off x="2035269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0AE2D3-2092-4843-86EF-298D43EA5A9A}"/>
              </a:ext>
            </a:extLst>
          </p:cNvPr>
          <p:cNvSpPr/>
          <p:nvPr/>
        </p:nvSpPr>
        <p:spPr>
          <a:xfrm>
            <a:off x="2804814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57.73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939B6A-AEE9-4B21-816A-FEA9A73E510E}"/>
              </a:ext>
            </a:extLst>
          </p:cNvPr>
          <p:cNvSpPr txBox="1"/>
          <p:nvPr/>
        </p:nvSpPr>
        <p:spPr>
          <a:xfrm>
            <a:off x="563678" y="3340727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logits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6257242" y="333160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4696988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5466533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6236077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7005622" y="3841109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4051744" y="3331605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418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48CFE-C557-49AB-83D2-B8CCDDE35814}"/>
              </a:ext>
            </a:extLst>
          </p:cNvPr>
          <p:cNvSpPr txBox="1"/>
          <p:nvPr/>
        </p:nvSpPr>
        <p:spPr>
          <a:xfrm>
            <a:off x="158136" y="90518"/>
            <a:ext cx="6692858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def scaled_dot_product_attention(query, key, value, mask):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tf.matmul(attention_weights, value)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output, attention_weights</a:t>
            </a:r>
            <a:endParaRPr lang="fr-FR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CF08D-8E47-4494-AA7F-E76FF4142847}"/>
              </a:ext>
            </a:extLst>
          </p:cNvPr>
          <p:cNvSpPr txBox="1"/>
          <p:nvPr/>
        </p:nvSpPr>
        <p:spPr>
          <a:xfrm>
            <a:off x="2898402" y="350362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5AA2F-7B7D-4037-86A4-9617D6336319}"/>
              </a:ext>
            </a:extLst>
          </p:cNvPr>
          <p:cNvSpPr/>
          <p:nvPr/>
        </p:nvSpPr>
        <p:spPr>
          <a:xfrm>
            <a:off x="794944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A3319-7475-4BD1-8133-E1488024D733}"/>
              </a:ext>
            </a:extLst>
          </p:cNvPr>
          <p:cNvSpPr/>
          <p:nvPr/>
        </p:nvSpPr>
        <p:spPr>
          <a:xfrm>
            <a:off x="1564489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AD7CEC-15CA-4CC1-8F1D-277787259204}"/>
              </a:ext>
            </a:extLst>
          </p:cNvPr>
          <p:cNvSpPr/>
          <p:nvPr/>
        </p:nvSpPr>
        <p:spPr>
          <a:xfrm>
            <a:off x="2334033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6B6083-F75E-4977-8859-EC774DA7D9D5}"/>
              </a:ext>
            </a:extLst>
          </p:cNvPr>
          <p:cNvSpPr/>
          <p:nvPr/>
        </p:nvSpPr>
        <p:spPr>
          <a:xfrm>
            <a:off x="3103578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168D1-E886-4457-BE72-8A846AD433F6}"/>
              </a:ext>
            </a:extLst>
          </p:cNvPr>
          <p:cNvSpPr txBox="1"/>
          <p:nvPr/>
        </p:nvSpPr>
        <p:spPr>
          <a:xfrm>
            <a:off x="629530" y="350362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attention_weights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17478C-786C-4C0D-AD96-DBAA64C65AE8}"/>
              </a:ext>
            </a:extLst>
          </p:cNvPr>
          <p:cNvGrpSpPr/>
          <p:nvPr/>
        </p:nvGrpSpPr>
        <p:grpSpPr>
          <a:xfrm>
            <a:off x="4767820" y="3340695"/>
            <a:ext cx="1550488" cy="2027976"/>
            <a:chOff x="6455121" y="3512745"/>
            <a:chExt cx="1016333" cy="20279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425B25-457D-43AB-8F2F-C769F2017A67}"/>
                </a:ext>
              </a:extLst>
            </p:cNvPr>
            <p:cNvSpPr/>
            <p:nvPr/>
          </p:nvSpPr>
          <p:spPr>
            <a:xfrm>
              <a:off x="6455121" y="3512745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B9D5A1-AA63-4BE0-B356-F4939B8ED656}"/>
                </a:ext>
              </a:extLst>
            </p:cNvPr>
            <p:cNvSpPr/>
            <p:nvPr/>
          </p:nvSpPr>
          <p:spPr>
            <a:xfrm>
              <a:off x="6964460" y="3512745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8FAB19-F1FB-4DFF-853E-6AB4A0DD623D}"/>
                </a:ext>
              </a:extLst>
            </p:cNvPr>
            <p:cNvSpPr/>
            <p:nvPr/>
          </p:nvSpPr>
          <p:spPr>
            <a:xfrm>
              <a:off x="6455121" y="4019739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19243F4-A999-4224-A092-65BA22200F75}"/>
                </a:ext>
              </a:extLst>
            </p:cNvPr>
            <p:cNvSpPr/>
            <p:nvPr/>
          </p:nvSpPr>
          <p:spPr>
            <a:xfrm>
              <a:off x="6964460" y="4019739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37A160-8937-4FB4-8E72-54D62EF058B6}"/>
                </a:ext>
              </a:extLst>
            </p:cNvPr>
            <p:cNvSpPr/>
            <p:nvPr/>
          </p:nvSpPr>
          <p:spPr>
            <a:xfrm>
              <a:off x="6455121" y="4526733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B49129-29A7-4E86-8372-3194E9D225A0}"/>
                </a:ext>
              </a:extLst>
            </p:cNvPr>
            <p:cNvSpPr/>
            <p:nvPr/>
          </p:nvSpPr>
          <p:spPr>
            <a:xfrm>
              <a:off x="6964460" y="4526733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585290-E173-4F8D-BBC3-36A2E7481117}"/>
                </a:ext>
              </a:extLst>
            </p:cNvPr>
            <p:cNvSpPr/>
            <p:nvPr/>
          </p:nvSpPr>
          <p:spPr>
            <a:xfrm>
              <a:off x="6455121" y="5033727"/>
              <a:ext cx="509339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1000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851B13B-0990-4728-9950-FE260A6ED25B}"/>
                </a:ext>
              </a:extLst>
            </p:cNvPr>
            <p:cNvSpPr/>
            <p:nvPr/>
          </p:nvSpPr>
          <p:spPr>
            <a:xfrm>
              <a:off x="6964460" y="5033727"/>
              <a:ext cx="506994" cy="5069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460DAB9-4DC6-4313-BC78-A5ECCA1A7976}"/>
              </a:ext>
            </a:extLst>
          </p:cNvPr>
          <p:cNvSpPr txBox="1"/>
          <p:nvPr/>
        </p:nvSpPr>
        <p:spPr>
          <a:xfrm>
            <a:off x="4723644" y="283370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value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66D71-6A5E-4317-99B1-96EE9B188882}"/>
              </a:ext>
            </a:extLst>
          </p:cNvPr>
          <p:cNvSpPr txBox="1"/>
          <p:nvPr/>
        </p:nvSpPr>
        <p:spPr>
          <a:xfrm>
            <a:off x="5541497" y="283370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(4, 2)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9DCBD-6C29-4B39-A04D-E5B17799ECE4}"/>
              </a:ext>
            </a:extLst>
          </p:cNvPr>
          <p:cNvSpPr/>
          <p:nvPr/>
        </p:nvSpPr>
        <p:spPr>
          <a:xfrm>
            <a:off x="7593866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4B0B4F-6ED2-4127-A3E0-C8B5EBD0643D}"/>
              </a:ext>
            </a:extLst>
          </p:cNvPr>
          <p:cNvSpPr/>
          <p:nvPr/>
        </p:nvSpPr>
        <p:spPr>
          <a:xfrm>
            <a:off x="8363411" y="4013124"/>
            <a:ext cx="769545" cy="506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5.5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1538A-69C5-4668-9A59-4DDA312240A7}"/>
              </a:ext>
            </a:extLst>
          </p:cNvPr>
          <p:cNvSpPr txBox="1"/>
          <p:nvPr/>
        </p:nvSpPr>
        <p:spPr>
          <a:xfrm>
            <a:off x="4183459" y="39329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39546-3375-4F10-B44A-F9523140A14B}"/>
              </a:ext>
            </a:extLst>
          </p:cNvPr>
          <p:cNvSpPr txBox="1"/>
          <p:nvPr/>
        </p:nvSpPr>
        <p:spPr>
          <a:xfrm>
            <a:off x="6784037" y="403367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E65EA-07F0-4F58-9B0B-F3B4325046AC}"/>
              </a:ext>
            </a:extLst>
          </p:cNvPr>
          <p:cNvSpPr txBox="1"/>
          <p:nvPr/>
        </p:nvSpPr>
        <p:spPr>
          <a:xfrm>
            <a:off x="7803694" y="35111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8689806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66016</TotalTime>
  <Words>1773</Words>
  <Application>Microsoft Office PowerPoint</Application>
  <PresentationFormat>사용자 지정</PresentationFormat>
  <Paragraphs>530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Cambria Math</vt:lpstr>
      <vt:lpstr>Consolas</vt:lpstr>
      <vt:lpstr>Candara</vt:lpstr>
      <vt:lpstr>Microsoft Sans Serif</vt:lpstr>
      <vt:lpstr>굴림</vt:lpstr>
      <vt:lpstr>Arial</vt:lpstr>
      <vt:lpstr>맑은 고딕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AI 이노베이션스퀘어</cp:lastModifiedBy>
  <cp:revision>3649</cp:revision>
  <dcterms:created xsi:type="dcterms:W3CDTF">2008-02-04T08:04:25Z</dcterms:created>
  <dcterms:modified xsi:type="dcterms:W3CDTF">2020-11-27T12:01:03Z</dcterms:modified>
</cp:coreProperties>
</file>