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440988" cy="6858000"/>
  <p:notesSz cx="6797675" cy="9926638"/>
  <p:embeddedFontLst>
    <p:embeddedFont>
      <p:font typeface="맑은 고딕" panose="020B0503020000020004" pitchFamily="50" charset="-127"/>
      <p:regular r:id="rId19"/>
      <p:bold r:id="rId20"/>
    </p:embeddedFont>
    <p:embeddedFont>
      <p:font typeface="Cambria Math" panose="02040503050406030204" pitchFamily="18" charset="0"/>
      <p:regular r:id="rId21"/>
    </p:embeddedFont>
    <p:embeddedFont>
      <p:font typeface="Candara" panose="020E050203030302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Microsoft Sans Serif" panose="020B0604020202020204" pitchFamily="34" charset="0"/>
      <p:regular r:id="rId3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1824" y="96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1342-324B-4944-937E-2AC93ABA69A2}"/>
              </a:ext>
            </a:extLst>
          </p:cNvPr>
          <p:cNvSpPr/>
          <p:nvPr/>
        </p:nvSpPr>
        <p:spPr>
          <a:xfrm>
            <a:off x="32139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A6DD57-AC55-4207-B893-365AE31417D5}"/>
              </a:ext>
            </a:extLst>
          </p:cNvPr>
          <p:cNvSpPr/>
          <p:nvPr/>
        </p:nvSpPr>
        <p:spPr>
          <a:xfrm>
            <a:off x="32139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8804B6-C640-4975-9CFA-10DC57D03F00}"/>
              </a:ext>
            </a:extLst>
          </p:cNvPr>
          <p:cNvSpPr/>
          <p:nvPr/>
        </p:nvSpPr>
        <p:spPr>
          <a:xfrm>
            <a:off x="32139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3C240B-AC6F-4C9D-9CDE-8C2FE2D44B0B}"/>
              </a:ext>
            </a:extLst>
          </p:cNvPr>
          <p:cNvSpPr/>
          <p:nvPr/>
        </p:nvSpPr>
        <p:spPr>
          <a:xfrm>
            <a:off x="3675701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889D8B-1DA8-42F1-8FEE-7C0B306D2DD5}"/>
              </a:ext>
            </a:extLst>
          </p:cNvPr>
          <p:cNvSpPr/>
          <p:nvPr/>
        </p:nvSpPr>
        <p:spPr>
          <a:xfrm>
            <a:off x="4191748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290ADA-FFE7-4B81-82D9-BFA51DA5C3D1}"/>
              </a:ext>
            </a:extLst>
          </p:cNvPr>
          <p:cNvSpPr/>
          <p:nvPr/>
        </p:nvSpPr>
        <p:spPr>
          <a:xfrm>
            <a:off x="4707795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583538-8CD0-4503-A423-6E848F50BE39}"/>
              </a:ext>
            </a:extLst>
          </p:cNvPr>
          <p:cNvSpPr/>
          <p:nvPr/>
        </p:nvSpPr>
        <p:spPr>
          <a:xfrm>
            <a:off x="5223842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40D577-DA46-466F-A072-330956C6EDC3}"/>
              </a:ext>
            </a:extLst>
          </p:cNvPr>
          <p:cNvSpPr/>
          <p:nvPr/>
        </p:nvSpPr>
        <p:spPr>
          <a:xfrm>
            <a:off x="5739889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B606E-D48A-471D-842A-9D09F943AA00}"/>
              </a:ext>
            </a:extLst>
          </p:cNvPr>
          <p:cNvSpPr txBox="1"/>
          <p:nvPr/>
        </p:nvSpPr>
        <p:spPr>
          <a:xfrm>
            <a:off x="3176017" y="188496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5B3B19-1F90-4DF4-88EA-2B1D14E7E8D7}"/>
              </a:ext>
            </a:extLst>
          </p:cNvPr>
          <p:cNvSpPr/>
          <p:nvPr/>
        </p:nvSpPr>
        <p:spPr>
          <a:xfrm>
            <a:off x="7106963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4BAF0B-1E38-4734-A1B8-C6DBB689824E}"/>
              </a:ext>
            </a:extLst>
          </p:cNvPr>
          <p:cNvSpPr/>
          <p:nvPr/>
        </p:nvSpPr>
        <p:spPr>
          <a:xfrm>
            <a:off x="7623010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AA5016-9B01-45CE-B307-25D8D71F8259}"/>
              </a:ext>
            </a:extLst>
          </p:cNvPr>
          <p:cNvSpPr/>
          <p:nvPr/>
        </p:nvSpPr>
        <p:spPr>
          <a:xfrm>
            <a:off x="8139057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8DE381-C5BD-44DD-ABC4-598473CCB672}"/>
              </a:ext>
            </a:extLst>
          </p:cNvPr>
          <p:cNvSpPr/>
          <p:nvPr/>
        </p:nvSpPr>
        <p:spPr>
          <a:xfrm>
            <a:off x="8655104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7E036D-E930-4DB6-B4E3-BF76B1678F8E}"/>
              </a:ext>
            </a:extLst>
          </p:cNvPr>
          <p:cNvSpPr/>
          <p:nvPr/>
        </p:nvSpPr>
        <p:spPr>
          <a:xfrm>
            <a:off x="9171151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12CA5E-019A-4F8F-867C-BB4FA2188D33}"/>
              </a:ext>
            </a:extLst>
          </p:cNvPr>
          <p:cNvSpPr/>
          <p:nvPr/>
        </p:nvSpPr>
        <p:spPr>
          <a:xfrm>
            <a:off x="7106963" y="183783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3B6799-35E6-4A3E-A4BB-6C651F54ED98}"/>
              </a:ext>
            </a:extLst>
          </p:cNvPr>
          <p:cNvSpPr/>
          <p:nvPr/>
        </p:nvSpPr>
        <p:spPr>
          <a:xfrm>
            <a:off x="7623010" y="183783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99204-5E5B-4C27-BE09-ECDCB2C855AF}"/>
              </a:ext>
            </a:extLst>
          </p:cNvPr>
          <p:cNvSpPr/>
          <p:nvPr/>
        </p:nvSpPr>
        <p:spPr>
          <a:xfrm>
            <a:off x="8139057" y="183783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43EBD4-A133-4DA6-BB70-D54D521D539A}"/>
              </a:ext>
            </a:extLst>
          </p:cNvPr>
          <p:cNvSpPr/>
          <p:nvPr/>
        </p:nvSpPr>
        <p:spPr>
          <a:xfrm>
            <a:off x="8655104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5BDF64-D3A7-4D04-A9B9-EA853A9F8755}"/>
              </a:ext>
            </a:extLst>
          </p:cNvPr>
          <p:cNvSpPr/>
          <p:nvPr/>
        </p:nvSpPr>
        <p:spPr>
          <a:xfrm>
            <a:off x="9171151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5816DE-D373-48EF-A41C-0401FA4FAEB0}"/>
              </a:ext>
            </a:extLst>
          </p:cNvPr>
          <p:cNvSpPr/>
          <p:nvPr/>
        </p:nvSpPr>
        <p:spPr>
          <a:xfrm>
            <a:off x="7106963" y="235388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92037B-00E0-43EE-A6EA-49E86B699FD7}"/>
              </a:ext>
            </a:extLst>
          </p:cNvPr>
          <p:cNvSpPr/>
          <p:nvPr/>
        </p:nvSpPr>
        <p:spPr>
          <a:xfrm>
            <a:off x="7623010" y="235388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170A0F-B919-41A2-90A0-E01EB13B0EA5}"/>
              </a:ext>
            </a:extLst>
          </p:cNvPr>
          <p:cNvSpPr/>
          <p:nvPr/>
        </p:nvSpPr>
        <p:spPr>
          <a:xfrm>
            <a:off x="8139057" y="235388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1A617F-BC26-49E1-A62B-5B750788DCA8}"/>
              </a:ext>
            </a:extLst>
          </p:cNvPr>
          <p:cNvSpPr/>
          <p:nvPr/>
        </p:nvSpPr>
        <p:spPr>
          <a:xfrm>
            <a:off x="8655104" y="235388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229FEA-E979-44E2-A5F8-D3939B80BBBD}"/>
              </a:ext>
            </a:extLst>
          </p:cNvPr>
          <p:cNvSpPr/>
          <p:nvPr/>
        </p:nvSpPr>
        <p:spPr>
          <a:xfrm>
            <a:off x="9171151" y="235387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27DB04-9758-448E-B2A5-8EC01331E355}"/>
              </a:ext>
            </a:extLst>
          </p:cNvPr>
          <p:cNvSpPr/>
          <p:nvPr/>
        </p:nvSpPr>
        <p:spPr>
          <a:xfrm>
            <a:off x="3675701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963A6C-1FFA-4420-BC5F-AC2043C78A32}"/>
              </a:ext>
            </a:extLst>
          </p:cNvPr>
          <p:cNvSpPr/>
          <p:nvPr/>
        </p:nvSpPr>
        <p:spPr>
          <a:xfrm>
            <a:off x="4191748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C6186B-4591-4956-840F-0E675BB96F01}"/>
              </a:ext>
            </a:extLst>
          </p:cNvPr>
          <p:cNvSpPr/>
          <p:nvPr/>
        </p:nvSpPr>
        <p:spPr>
          <a:xfrm>
            <a:off x="4707795" y="183783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DA54D5-9E0B-43CC-B5A1-C87355832C96}"/>
              </a:ext>
            </a:extLst>
          </p:cNvPr>
          <p:cNvSpPr/>
          <p:nvPr/>
        </p:nvSpPr>
        <p:spPr>
          <a:xfrm>
            <a:off x="5223842" y="183783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E97122-4453-4B45-A949-506362E47467}"/>
              </a:ext>
            </a:extLst>
          </p:cNvPr>
          <p:cNvSpPr/>
          <p:nvPr/>
        </p:nvSpPr>
        <p:spPr>
          <a:xfrm>
            <a:off x="5739889" y="183782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29DC9AB-9DF5-4545-9A54-7E374640D67C}"/>
              </a:ext>
            </a:extLst>
          </p:cNvPr>
          <p:cNvSpPr/>
          <p:nvPr/>
        </p:nvSpPr>
        <p:spPr>
          <a:xfrm>
            <a:off x="3675701" y="235387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22BADB6-48F7-450B-B7F0-66FABD7F9BEB}"/>
              </a:ext>
            </a:extLst>
          </p:cNvPr>
          <p:cNvSpPr/>
          <p:nvPr/>
        </p:nvSpPr>
        <p:spPr>
          <a:xfrm>
            <a:off x="4191748" y="235387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14F50C-DC58-47B5-A8A6-C8CB2A4B18D3}"/>
              </a:ext>
            </a:extLst>
          </p:cNvPr>
          <p:cNvSpPr/>
          <p:nvPr/>
        </p:nvSpPr>
        <p:spPr>
          <a:xfrm>
            <a:off x="4707795" y="235387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6DB170-B221-49BA-903B-EBD2E918629F}"/>
              </a:ext>
            </a:extLst>
          </p:cNvPr>
          <p:cNvSpPr/>
          <p:nvPr/>
        </p:nvSpPr>
        <p:spPr>
          <a:xfrm>
            <a:off x="5223842" y="235387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E4F109-5D4D-4D1F-AD36-9013AA334DAC}"/>
              </a:ext>
            </a:extLst>
          </p:cNvPr>
          <p:cNvSpPr/>
          <p:nvPr/>
        </p:nvSpPr>
        <p:spPr>
          <a:xfrm>
            <a:off x="5739889" y="235387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595772-3FAD-4C0A-883D-805D3ED45520}"/>
              </a:ext>
            </a:extLst>
          </p:cNvPr>
          <p:cNvSpPr/>
          <p:nvPr/>
        </p:nvSpPr>
        <p:spPr>
          <a:xfrm>
            <a:off x="83744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E7523B-691D-4E9A-8F2F-AE8A66F4CEED}"/>
              </a:ext>
            </a:extLst>
          </p:cNvPr>
          <p:cNvSpPr/>
          <p:nvPr/>
        </p:nvSpPr>
        <p:spPr>
          <a:xfrm>
            <a:off x="83743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5F272CD-E1BD-4177-82A9-E5D2C03D18D9}"/>
              </a:ext>
            </a:extLst>
          </p:cNvPr>
          <p:cNvSpPr/>
          <p:nvPr/>
        </p:nvSpPr>
        <p:spPr>
          <a:xfrm>
            <a:off x="83743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5D46524-B700-406B-AEC5-B203C1D945E9}"/>
              </a:ext>
            </a:extLst>
          </p:cNvPr>
          <p:cNvSpPr/>
          <p:nvPr/>
        </p:nvSpPr>
        <p:spPr>
          <a:xfrm>
            <a:off x="135348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614263-0192-4EEE-A828-C34240E9EF2C}"/>
              </a:ext>
            </a:extLst>
          </p:cNvPr>
          <p:cNvSpPr/>
          <p:nvPr/>
        </p:nvSpPr>
        <p:spPr>
          <a:xfrm>
            <a:off x="135348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0CDBC69-145E-4796-A215-E62F42F4E358}"/>
              </a:ext>
            </a:extLst>
          </p:cNvPr>
          <p:cNvSpPr/>
          <p:nvPr/>
        </p:nvSpPr>
        <p:spPr>
          <a:xfrm>
            <a:off x="135348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10B373-9CEE-41A2-90A2-CE19C68CF6A1}"/>
              </a:ext>
            </a:extLst>
          </p:cNvPr>
          <p:cNvSpPr/>
          <p:nvPr/>
        </p:nvSpPr>
        <p:spPr>
          <a:xfrm>
            <a:off x="186953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5676851-32E6-4021-9822-B5C1B959F93C}"/>
              </a:ext>
            </a:extLst>
          </p:cNvPr>
          <p:cNvSpPr/>
          <p:nvPr/>
        </p:nvSpPr>
        <p:spPr>
          <a:xfrm>
            <a:off x="186952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A065F87-A4B9-4AC0-8A5C-7CA130DDAEF4}"/>
              </a:ext>
            </a:extLst>
          </p:cNvPr>
          <p:cNvSpPr/>
          <p:nvPr/>
        </p:nvSpPr>
        <p:spPr>
          <a:xfrm>
            <a:off x="186952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705CC63-FD35-4739-9110-6E67FD1E3E18}"/>
              </a:ext>
            </a:extLst>
          </p:cNvPr>
          <p:cNvSpPr/>
          <p:nvPr/>
        </p:nvSpPr>
        <p:spPr>
          <a:xfrm>
            <a:off x="238557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B1F5B24-527D-4A7E-BB7D-3A2CF020B542}"/>
              </a:ext>
            </a:extLst>
          </p:cNvPr>
          <p:cNvSpPr/>
          <p:nvPr/>
        </p:nvSpPr>
        <p:spPr>
          <a:xfrm>
            <a:off x="238557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C484A9-BCED-4664-8274-423A360998A8}"/>
              </a:ext>
            </a:extLst>
          </p:cNvPr>
          <p:cNvSpPr/>
          <p:nvPr/>
        </p:nvSpPr>
        <p:spPr>
          <a:xfrm>
            <a:off x="238557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87818" y="42508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1332BE-CB58-4FA7-8F64-560E558D1EFC}"/>
              </a:ext>
            </a:extLst>
          </p:cNvPr>
          <p:cNvSpPr/>
          <p:nvPr/>
        </p:nvSpPr>
        <p:spPr>
          <a:xfrm>
            <a:off x="158135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3DC254-2F22-44B7-81E0-BA5EBBA1692E}"/>
              </a:ext>
            </a:extLst>
          </p:cNvPr>
          <p:cNvSpPr/>
          <p:nvPr/>
        </p:nvSpPr>
        <p:spPr>
          <a:xfrm>
            <a:off x="927680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7637D8-D728-4AF7-B7AE-563521703B38}"/>
              </a:ext>
            </a:extLst>
          </p:cNvPr>
          <p:cNvSpPr/>
          <p:nvPr/>
        </p:nvSpPr>
        <p:spPr>
          <a:xfrm>
            <a:off x="169722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76F80A-FADB-4F85-8711-90986E368872}"/>
              </a:ext>
            </a:extLst>
          </p:cNvPr>
          <p:cNvSpPr/>
          <p:nvPr/>
        </p:nvSpPr>
        <p:spPr>
          <a:xfrm>
            <a:off x="15813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A2EFD4-15E3-401D-A024-73AD624A81BE}"/>
              </a:ext>
            </a:extLst>
          </p:cNvPr>
          <p:cNvSpPr/>
          <p:nvPr/>
        </p:nvSpPr>
        <p:spPr>
          <a:xfrm>
            <a:off x="92767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DF843F-353D-4D7E-B374-5D4AFBE3A9FC}"/>
              </a:ext>
            </a:extLst>
          </p:cNvPr>
          <p:cNvSpPr/>
          <p:nvPr/>
        </p:nvSpPr>
        <p:spPr>
          <a:xfrm>
            <a:off x="169722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92F3404-4EB3-48BB-8A0F-02045E651122}"/>
              </a:ext>
            </a:extLst>
          </p:cNvPr>
          <p:cNvSpPr/>
          <p:nvPr/>
        </p:nvSpPr>
        <p:spPr>
          <a:xfrm>
            <a:off x="7865579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FA7497-3EF1-4217-B26D-7FF33426AE1F}"/>
              </a:ext>
            </a:extLst>
          </p:cNvPr>
          <p:cNvSpPr/>
          <p:nvPr/>
        </p:nvSpPr>
        <p:spPr>
          <a:xfrm>
            <a:off x="8635124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1E55C2-5C48-4812-96D2-FA3D6062BB47}"/>
              </a:ext>
            </a:extLst>
          </p:cNvPr>
          <p:cNvSpPr/>
          <p:nvPr/>
        </p:nvSpPr>
        <p:spPr>
          <a:xfrm>
            <a:off x="9404668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5470802-8998-464F-9930-945CF1748768}"/>
              </a:ext>
            </a:extLst>
          </p:cNvPr>
          <p:cNvSpPr/>
          <p:nvPr/>
        </p:nvSpPr>
        <p:spPr>
          <a:xfrm>
            <a:off x="10174213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A7F7AE-7D3C-4B74-B15C-CA02C594CE62}"/>
              </a:ext>
            </a:extLst>
          </p:cNvPr>
          <p:cNvSpPr/>
          <p:nvPr/>
        </p:nvSpPr>
        <p:spPr>
          <a:xfrm>
            <a:off x="7865578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6BBDBB-7541-42E9-8E85-E400CD0F5EEE}"/>
              </a:ext>
            </a:extLst>
          </p:cNvPr>
          <p:cNvSpPr/>
          <p:nvPr/>
        </p:nvSpPr>
        <p:spPr>
          <a:xfrm>
            <a:off x="8635123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DE135D-C796-4947-88CD-1BAF384C10EF}"/>
              </a:ext>
            </a:extLst>
          </p:cNvPr>
          <p:cNvSpPr/>
          <p:nvPr/>
        </p:nvSpPr>
        <p:spPr>
          <a:xfrm>
            <a:off x="9404667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CE0674F-ED45-4597-B708-705596AD5DD5}"/>
              </a:ext>
            </a:extLst>
          </p:cNvPr>
          <p:cNvSpPr/>
          <p:nvPr/>
        </p:nvSpPr>
        <p:spPr>
          <a:xfrm>
            <a:off x="10174212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3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6474524" y="26845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981768" y="26936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A19E7-A50D-4D6B-83F3-31DCE9AC084E}"/>
              </a:ext>
            </a:extLst>
          </p:cNvPr>
          <p:cNvSpPr txBox="1"/>
          <p:nvPr/>
        </p:nvSpPr>
        <p:spPr>
          <a:xfrm>
            <a:off x="2001992" y="263693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DF9A0-B3CC-470B-9CE6-C956DE4D3DDA}"/>
              </a:ext>
            </a:extLst>
          </p:cNvPr>
          <p:cNvSpPr/>
          <p:nvPr/>
        </p:nvSpPr>
        <p:spPr>
          <a:xfrm>
            <a:off x="441738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6FBB58-E2AF-4DF8-8C5C-17F5CD7A0368}"/>
              </a:ext>
            </a:extLst>
          </p:cNvPr>
          <p:cNvSpPr/>
          <p:nvPr/>
        </p:nvSpPr>
        <p:spPr>
          <a:xfrm>
            <a:off x="1211283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F483DB-B852-449B-BE5D-6710393166FC}"/>
              </a:ext>
            </a:extLst>
          </p:cNvPr>
          <p:cNvSpPr/>
          <p:nvPr/>
        </p:nvSpPr>
        <p:spPr>
          <a:xfrm>
            <a:off x="1980827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CEF059-A4B3-4DD1-A677-A8AC3EEC6265}"/>
              </a:ext>
            </a:extLst>
          </p:cNvPr>
          <p:cNvSpPr/>
          <p:nvPr/>
        </p:nvSpPr>
        <p:spPr>
          <a:xfrm>
            <a:off x="2750372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26A0E-6AAB-47E4-8910-BB945E2C8A01}"/>
              </a:ext>
            </a:extLst>
          </p:cNvPr>
          <p:cNvSpPr txBox="1"/>
          <p:nvPr/>
        </p:nvSpPr>
        <p:spPr>
          <a:xfrm>
            <a:off x="509236" y="264605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22138A-D02F-4194-95F2-DC4A03EF39E3}"/>
              </a:ext>
            </a:extLst>
          </p:cNvPr>
          <p:cNvSpPr/>
          <p:nvPr/>
        </p:nvSpPr>
        <p:spPr>
          <a:xfrm>
            <a:off x="44173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1912DD-B48E-49F5-9508-9AB372E4BC0F}"/>
              </a:ext>
            </a:extLst>
          </p:cNvPr>
          <p:cNvSpPr/>
          <p:nvPr/>
        </p:nvSpPr>
        <p:spPr>
          <a:xfrm>
            <a:off x="121128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23B7A-E4E6-444B-B614-C3FC6340999B}"/>
              </a:ext>
            </a:extLst>
          </p:cNvPr>
          <p:cNvSpPr/>
          <p:nvPr/>
        </p:nvSpPr>
        <p:spPr>
          <a:xfrm>
            <a:off x="1980826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0F38BB-24CF-4C25-A08D-8AFDC1CC6042}"/>
              </a:ext>
            </a:extLst>
          </p:cNvPr>
          <p:cNvSpPr/>
          <p:nvPr/>
        </p:nvSpPr>
        <p:spPr>
          <a:xfrm>
            <a:off x="2750371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308B47-4367-4B14-BE50-5207E9CBC927}"/>
              </a:ext>
            </a:extLst>
          </p:cNvPr>
          <p:cNvSpPr/>
          <p:nvPr/>
        </p:nvSpPr>
        <p:spPr>
          <a:xfrm>
            <a:off x="441736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D8E38-A5D4-4785-B02F-152AC8CFFAC1}"/>
              </a:ext>
            </a:extLst>
          </p:cNvPr>
          <p:cNvSpPr/>
          <p:nvPr/>
        </p:nvSpPr>
        <p:spPr>
          <a:xfrm>
            <a:off x="1211281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4BD0B9-3E43-48E4-8B8A-CD37290CBFDF}"/>
              </a:ext>
            </a:extLst>
          </p:cNvPr>
          <p:cNvSpPr/>
          <p:nvPr/>
        </p:nvSpPr>
        <p:spPr>
          <a:xfrm>
            <a:off x="1980825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117CFC-5783-4F80-BF8D-F2FFD811FFC2}"/>
              </a:ext>
            </a:extLst>
          </p:cNvPr>
          <p:cNvSpPr/>
          <p:nvPr/>
        </p:nvSpPr>
        <p:spPr>
          <a:xfrm>
            <a:off x="2750370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3CECF-0617-4AB8-A193-00E3372050F8}"/>
              </a:ext>
            </a:extLst>
          </p:cNvPr>
          <p:cNvSpPr/>
          <p:nvPr/>
        </p:nvSpPr>
        <p:spPr>
          <a:xfrm>
            <a:off x="4640776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F5C932-4095-454F-907F-DBD247E973C2}"/>
              </a:ext>
            </a:extLst>
          </p:cNvPr>
          <p:cNvSpPr/>
          <p:nvPr/>
        </p:nvSpPr>
        <p:spPr>
          <a:xfrm>
            <a:off x="5410321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2FF2B8-7311-4317-94D3-24784805DD8A}"/>
              </a:ext>
            </a:extLst>
          </p:cNvPr>
          <p:cNvSpPr/>
          <p:nvPr/>
        </p:nvSpPr>
        <p:spPr>
          <a:xfrm>
            <a:off x="6179865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C56EEB-F098-4058-99DA-C3DB00AECD86}"/>
              </a:ext>
            </a:extLst>
          </p:cNvPr>
          <p:cNvSpPr/>
          <p:nvPr/>
        </p:nvSpPr>
        <p:spPr>
          <a:xfrm>
            <a:off x="6949410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E69C34-8161-4720-8167-AD26BAE75A5D}"/>
              </a:ext>
            </a:extLst>
          </p:cNvPr>
          <p:cNvSpPr/>
          <p:nvPr/>
        </p:nvSpPr>
        <p:spPr>
          <a:xfrm>
            <a:off x="4640775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C986E2-4733-49E6-87AB-6FCCD3473EB4}"/>
              </a:ext>
            </a:extLst>
          </p:cNvPr>
          <p:cNvSpPr/>
          <p:nvPr/>
        </p:nvSpPr>
        <p:spPr>
          <a:xfrm>
            <a:off x="5410320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DFAE38-1788-46DF-A0EE-646120D74768}"/>
              </a:ext>
            </a:extLst>
          </p:cNvPr>
          <p:cNvSpPr/>
          <p:nvPr/>
        </p:nvSpPr>
        <p:spPr>
          <a:xfrm>
            <a:off x="6179864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762909-D8C1-4D6D-90AA-372DEB37BE9C}"/>
              </a:ext>
            </a:extLst>
          </p:cNvPr>
          <p:cNvSpPr/>
          <p:nvPr/>
        </p:nvSpPr>
        <p:spPr>
          <a:xfrm>
            <a:off x="6949409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B242C2-599F-476B-AF5A-30D5AB3EF2B1}"/>
              </a:ext>
            </a:extLst>
          </p:cNvPr>
          <p:cNvSpPr/>
          <p:nvPr/>
        </p:nvSpPr>
        <p:spPr>
          <a:xfrm>
            <a:off x="4640774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B67EF-175D-4369-A6DA-29E58A8F148A}"/>
              </a:ext>
            </a:extLst>
          </p:cNvPr>
          <p:cNvSpPr/>
          <p:nvPr/>
        </p:nvSpPr>
        <p:spPr>
          <a:xfrm>
            <a:off x="5410319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736488-4526-4DD5-A0B6-BBB336C58522}"/>
              </a:ext>
            </a:extLst>
          </p:cNvPr>
          <p:cNvSpPr/>
          <p:nvPr/>
        </p:nvSpPr>
        <p:spPr>
          <a:xfrm>
            <a:off x="6179863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9F4FFB-E624-483C-A972-779B482D6D95}"/>
              </a:ext>
            </a:extLst>
          </p:cNvPr>
          <p:cNvSpPr/>
          <p:nvPr/>
        </p:nvSpPr>
        <p:spPr>
          <a:xfrm>
            <a:off x="6949408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5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620849" y="27970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257486" y="280600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24647-5480-46AB-9298-07054C72939D}"/>
              </a:ext>
            </a:extLst>
          </p:cNvPr>
          <p:cNvSpPr txBox="1"/>
          <p:nvPr/>
        </p:nvSpPr>
        <p:spPr>
          <a:xfrm>
            <a:off x="2349809" y="27869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E1EA2-8366-4911-94C7-8A399D31F4E1}"/>
              </a:ext>
            </a:extLst>
          </p:cNvPr>
          <p:cNvSpPr txBox="1"/>
          <p:nvPr/>
        </p:nvSpPr>
        <p:spPr>
          <a:xfrm>
            <a:off x="857053" y="27960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CA4D00-E50B-4EB3-A499-D2318C76E134}"/>
              </a:ext>
            </a:extLst>
          </p:cNvPr>
          <p:cNvSpPr/>
          <p:nvPr/>
        </p:nvSpPr>
        <p:spPr>
          <a:xfrm>
            <a:off x="516061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6030C4-216C-4A12-B04B-F0C5FF1356D9}"/>
              </a:ext>
            </a:extLst>
          </p:cNvPr>
          <p:cNvSpPr/>
          <p:nvPr/>
        </p:nvSpPr>
        <p:spPr>
          <a:xfrm>
            <a:off x="1285606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3D6CBE-29AF-4DB7-9B58-85BFC19E08EB}"/>
              </a:ext>
            </a:extLst>
          </p:cNvPr>
          <p:cNvSpPr/>
          <p:nvPr/>
        </p:nvSpPr>
        <p:spPr>
          <a:xfrm>
            <a:off x="2055150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E9D263-542E-4BBE-B4B7-959049C55D7C}"/>
              </a:ext>
            </a:extLst>
          </p:cNvPr>
          <p:cNvSpPr/>
          <p:nvPr/>
        </p:nvSpPr>
        <p:spPr>
          <a:xfrm>
            <a:off x="2824695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1B825-5B7E-47F1-AE79-76CE4AB5771D}"/>
              </a:ext>
            </a:extLst>
          </p:cNvPr>
          <p:cNvSpPr/>
          <p:nvPr/>
        </p:nvSpPr>
        <p:spPr>
          <a:xfrm>
            <a:off x="516060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AAA9BD-5E0D-4E56-85D8-8825FBC562E7}"/>
              </a:ext>
            </a:extLst>
          </p:cNvPr>
          <p:cNvSpPr/>
          <p:nvPr/>
        </p:nvSpPr>
        <p:spPr>
          <a:xfrm>
            <a:off x="1285605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65A18E-279B-4B81-A728-212D1B370899}"/>
              </a:ext>
            </a:extLst>
          </p:cNvPr>
          <p:cNvSpPr/>
          <p:nvPr/>
        </p:nvSpPr>
        <p:spPr>
          <a:xfrm>
            <a:off x="2055149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A505F6-46E1-4916-9787-6A4ECE4113B2}"/>
              </a:ext>
            </a:extLst>
          </p:cNvPr>
          <p:cNvSpPr/>
          <p:nvPr/>
        </p:nvSpPr>
        <p:spPr>
          <a:xfrm>
            <a:off x="2824694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725F42-84B6-472C-BF91-A8ACF959871E}"/>
              </a:ext>
            </a:extLst>
          </p:cNvPr>
          <p:cNvSpPr/>
          <p:nvPr/>
        </p:nvSpPr>
        <p:spPr>
          <a:xfrm>
            <a:off x="516059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9E0F17-295A-4987-919E-7CE578DA8374}"/>
              </a:ext>
            </a:extLst>
          </p:cNvPr>
          <p:cNvSpPr/>
          <p:nvPr/>
        </p:nvSpPr>
        <p:spPr>
          <a:xfrm>
            <a:off x="1285604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535551-BCF5-45D8-B329-092839CA23B1}"/>
              </a:ext>
            </a:extLst>
          </p:cNvPr>
          <p:cNvSpPr/>
          <p:nvPr/>
        </p:nvSpPr>
        <p:spPr>
          <a:xfrm>
            <a:off x="2055148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7178FF-D51C-4596-AB0A-D45026042866}"/>
              </a:ext>
            </a:extLst>
          </p:cNvPr>
          <p:cNvSpPr/>
          <p:nvPr/>
        </p:nvSpPr>
        <p:spPr>
          <a:xfrm>
            <a:off x="2824693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6BFA90-D6F8-4C09-8A3C-695EBB5AB98A}"/>
              </a:ext>
            </a:extLst>
          </p:cNvPr>
          <p:cNvSpPr/>
          <p:nvPr/>
        </p:nvSpPr>
        <p:spPr>
          <a:xfrm>
            <a:off x="4286352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7F8345-23CA-47F2-9550-95C11E90B708}"/>
              </a:ext>
            </a:extLst>
          </p:cNvPr>
          <p:cNvSpPr/>
          <p:nvPr/>
        </p:nvSpPr>
        <p:spPr>
          <a:xfrm>
            <a:off x="5055897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6A4884-FEF1-4093-A26D-3FA855E76369}"/>
              </a:ext>
            </a:extLst>
          </p:cNvPr>
          <p:cNvSpPr/>
          <p:nvPr/>
        </p:nvSpPr>
        <p:spPr>
          <a:xfrm>
            <a:off x="5825441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9CA5E5-1BD6-46F0-9F02-04661D6EF946}"/>
              </a:ext>
            </a:extLst>
          </p:cNvPr>
          <p:cNvSpPr/>
          <p:nvPr/>
        </p:nvSpPr>
        <p:spPr>
          <a:xfrm>
            <a:off x="6594986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C4BED4-A351-4A58-B7D3-703203B879C8}"/>
              </a:ext>
            </a:extLst>
          </p:cNvPr>
          <p:cNvSpPr/>
          <p:nvPr/>
        </p:nvSpPr>
        <p:spPr>
          <a:xfrm>
            <a:off x="4286351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431CF0-0700-41BC-B32B-7EFCCD11B4A3}"/>
              </a:ext>
            </a:extLst>
          </p:cNvPr>
          <p:cNvSpPr/>
          <p:nvPr/>
        </p:nvSpPr>
        <p:spPr>
          <a:xfrm>
            <a:off x="5055896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5068E-D625-429D-BB13-038E8CF3F255}"/>
              </a:ext>
            </a:extLst>
          </p:cNvPr>
          <p:cNvSpPr/>
          <p:nvPr/>
        </p:nvSpPr>
        <p:spPr>
          <a:xfrm>
            <a:off x="5825440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C4E4F2-354C-4978-98C6-1AFC5D0DA3E2}"/>
              </a:ext>
            </a:extLst>
          </p:cNvPr>
          <p:cNvSpPr/>
          <p:nvPr/>
        </p:nvSpPr>
        <p:spPr>
          <a:xfrm>
            <a:off x="6594985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311CF2-022E-47E9-9A73-99F876007574}"/>
              </a:ext>
            </a:extLst>
          </p:cNvPr>
          <p:cNvSpPr/>
          <p:nvPr/>
        </p:nvSpPr>
        <p:spPr>
          <a:xfrm>
            <a:off x="4286350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8E3EFA-47C0-4256-A0CE-25313E168A5A}"/>
              </a:ext>
            </a:extLst>
          </p:cNvPr>
          <p:cNvSpPr/>
          <p:nvPr/>
        </p:nvSpPr>
        <p:spPr>
          <a:xfrm>
            <a:off x="5055895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958FD1-FEA8-4F2B-899E-B1FC714FC6C1}"/>
              </a:ext>
            </a:extLst>
          </p:cNvPr>
          <p:cNvSpPr/>
          <p:nvPr/>
        </p:nvSpPr>
        <p:spPr>
          <a:xfrm>
            <a:off x="5825439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81AE1-366F-4BA1-AFAF-3FCFFC7E80AB}"/>
              </a:ext>
            </a:extLst>
          </p:cNvPr>
          <p:cNvSpPr/>
          <p:nvPr/>
        </p:nvSpPr>
        <p:spPr>
          <a:xfrm>
            <a:off x="6594984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17478C-786C-4C0D-AD96-DBAA64C65AE8}"/>
              </a:ext>
            </a:extLst>
          </p:cNvPr>
          <p:cNvGrpSpPr/>
          <p:nvPr/>
        </p:nvGrpSpPr>
        <p:grpSpPr>
          <a:xfrm>
            <a:off x="4767820" y="3340695"/>
            <a:ext cx="1550488" cy="2027976"/>
            <a:chOff x="6455121" y="3512745"/>
            <a:chExt cx="1016333" cy="20279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425B25-457D-43AB-8F2F-C769F2017A67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B9D5A1-AA63-4BE0-B356-F4939B8ED656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8FAB19-F1FB-4DFF-853E-6AB4A0DD623D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9243F4-A999-4224-A092-65BA22200F75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37A160-8937-4FB4-8E72-54D62EF058B6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B49129-29A7-4E86-8372-3194E9D225A0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585290-E173-4F8D-BBC3-36A2E7481117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51B13B-0990-4728-9950-FE260A6ED25B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727969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497514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727969" y="299952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E05364-8317-4133-A51F-E93A544EA2D4}"/>
              </a:ext>
            </a:extLst>
          </p:cNvPr>
          <p:cNvSpPr txBox="1"/>
          <p:nvPr/>
        </p:nvSpPr>
        <p:spPr>
          <a:xfrm>
            <a:off x="3099566" y="307974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8E0C8-3B45-4D68-BB02-B28B35BCBF48}"/>
              </a:ext>
            </a:extLst>
          </p:cNvPr>
          <p:cNvSpPr txBox="1"/>
          <p:nvPr/>
        </p:nvSpPr>
        <p:spPr>
          <a:xfrm>
            <a:off x="736203" y="3088724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873FDF-E1EE-4007-8C4D-B0DCDF9E7560}"/>
              </a:ext>
            </a:extLst>
          </p:cNvPr>
          <p:cNvSpPr/>
          <p:nvPr/>
        </p:nvSpPr>
        <p:spPr>
          <a:xfrm>
            <a:off x="765069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DD15EF-32C1-4AC4-A99D-68826B16BE94}"/>
              </a:ext>
            </a:extLst>
          </p:cNvPr>
          <p:cNvSpPr/>
          <p:nvPr/>
        </p:nvSpPr>
        <p:spPr>
          <a:xfrm>
            <a:off x="1534614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934B46-FF4A-4306-ADB5-6D483F6236B7}"/>
              </a:ext>
            </a:extLst>
          </p:cNvPr>
          <p:cNvSpPr/>
          <p:nvPr/>
        </p:nvSpPr>
        <p:spPr>
          <a:xfrm>
            <a:off x="2304158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7379EC-3E29-4262-B677-88C29D595647}"/>
              </a:ext>
            </a:extLst>
          </p:cNvPr>
          <p:cNvSpPr/>
          <p:nvPr/>
        </p:nvSpPr>
        <p:spPr>
          <a:xfrm>
            <a:off x="3073703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B19132-CDEC-4091-8AA1-2560967AE457}"/>
              </a:ext>
            </a:extLst>
          </p:cNvPr>
          <p:cNvSpPr/>
          <p:nvPr/>
        </p:nvSpPr>
        <p:spPr>
          <a:xfrm>
            <a:off x="765068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2A0D75-7745-4D8E-98FC-2B2B9615F0D5}"/>
              </a:ext>
            </a:extLst>
          </p:cNvPr>
          <p:cNvSpPr/>
          <p:nvPr/>
        </p:nvSpPr>
        <p:spPr>
          <a:xfrm>
            <a:off x="1534613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A3EE91-07C8-4D30-A711-335579F4CF38}"/>
              </a:ext>
            </a:extLst>
          </p:cNvPr>
          <p:cNvSpPr/>
          <p:nvPr/>
        </p:nvSpPr>
        <p:spPr>
          <a:xfrm>
            <a:off x="2304157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77498-18CB-40C0-9F90-B324EEEC89C5}"/>
              </a:ext>
            </a:extLst>
          </p:cNvPr>
          <p:cNvSpPr/>
          <p:nvPr/>
        </p:nvSpPr>
        <p:spPr>
          <a:xfrm>
            <a:off x="3073702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3B241-2527-4B22-BE8A-9ABD523784D3}"/>
              </a:ext>
            </a:extLst>
          </p:cNvPr>
          <p:cNvSpPr/>
          <p:nvPr/>
        </p:nvSpPr>
        <p:spPr>
          <a:xfrm>
            <a:off x="765067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B28B27-52FD-44E8-B586-121FBFEC8D6E}"/>
              </a:ext>
            </a:extLst>
          </p:cNvPr>
          <p:cNvSpPr/>
          <p:nvPr/>
        </p:nvSpPr>
        <p:spPr>
          <a:xfrm>
            <a:off x="1534612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46E1E3-5216-4043-8630-75F2F48742A6}"/>
              </a:ext>
            </a:extLst>
          </p:cNvPr>
          <p:cNvSpPr/>
          <p:nvPr/>
        </p:nvSpPr>
        <p:spPr>
          <a:xfrm>
            <a:off x="2304156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91E512-2311-47A9-8B9C-E5E176B930CA}"/>
              </a:ext>
            </a:extLst>
          </p:cNvPr>
          <p:cNvSpPr/>
          <p:nvPr/>
        </p:nvSpPr>
        <p:spPr>
          <a:xfrm>
            <a:off x="3073701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3DC8D8-DED7-47EE-9B28-D1DAACFC488B}"/>
              </a:ext>
            </a:extLst>
          </p:cNvPr>
          <p:cNvSpPr txBox="1"/>
          <p:nvPr/>
        </p:nvSpPr>
        <p:spPr>
          <a:xfrm>
            <a:off x="8669102" y="299708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8D35EF-8E94-4AE3-8F6F-52FECDDB912B}"/>
              </a:ext>
            </a:extLst>
          </p:cNvPr>
          <p:cNvSpPr/>
          <p:nvPr/>
        </p:nvSpPr>
        <p:spPr>
          <a:xfrm>
            <a:off x="7727969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3A8C0C-0AFF-45FC-B730-4AF474738269}"/>
              </a:ext>
            </a:extLst>
          </p:cNvPr>
          <p:cNvSpPr/>
          <p:nvPr/>
        </p:nvSpPr>
        <p:spPr>
          <a:xfrm>
            <a:off x="8497514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DA87E0-BD77-4D92-9D33-4003ECBBA527}"/>
              </a:ext>
            </a:extLst>
          </p:cNvPr>
          <p:cNvSpPr/>
          <p:nvPr/>
        </p:nvSpPr>
        <p:spPr>
          <a:xfrm>
            <a:off x="7727969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5A57CE-AFEA-471D-B3DA-D8787D4C2755}"/>
              </a:ext>
            </a:extLst>
          </p:cNvPr>
          <p:cNvSpPr/>
          <p:nvPr/>
        </p:nvSpPr>
        <p:spPr>
          <a:xfrm>
            <a:off x="8497514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7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67853" y="0"/>
            <a:ext cx="9065302" cy="518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small_transformer = transformer(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vocab_size = 9000,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num_layers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dff = 512,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d_model = 128,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num_heads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dropout = 0.3,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name="small_transformer")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 = encoder(vocab_size=vocab_size, num_layers=num_layers, dff=dff,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d_model=d_model, num_heads=num_heads, dropout=dropout,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 = model(inputs=[inputs, enc_padding_mask]) #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call method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 호출된다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12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084264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sample_pos_encoding = PositionalEncoding(50, 128)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 (50,1) ,  (1,128),  128 ))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46843-2A34-41D1-880D-CA1BE5F4AE9B}"/>
              </a:ext>
            </a:extLst>
          </p:cNvPr>
          <p:cNvSpPr/>
          <p:nvPr/>
        </p:nvSpPr>
        <p:spPr>
          <a:xfrm>
            <a:off x="1004935" y="1702051"/>
            <a:ext cx="3775295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PositionalEncoding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A9524-8F17-4051-8990-726936911CA6}"/>
              </a:ext>
            </a:extLst>
          </p:cNvPr>
          <p:cNvSpPr/>
          <p:nvPr/>
        </p:nvSpPr>
        <p:spPr>
          <a:xfrm>
            <a:off x="1004934" y="216044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67FD9-E3FB-4E06-AA41-7753D8F8438E}"/>
              </a:ext>
            </a:extLst>
          </p:cNvPr>
          <p:cNvSpPr/>
          <p:nvPr/>
        </p:nvSpPr>
        <p:spPr>
          <a:xfrm>
            <a:off x="1004933" y="2618841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41DB1-0E38-473B-98BA-3B9DAEC7C238}"/>
              </a:ext>
            </a:extLst>
          </p:cNvPr>
          <p:cNvSpPr/>
          <p:nvPr/>
        </p:nvSpPr>
        <p:spPr>
          <a:xfrm>
            <a:off x="1004932" y="307723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79FA-1457-4B2C-B569-73E5C0A9D0F1}"/>
              </a:ext>
            </a:extLst>
          </p:cNvPr>
          <p:cNvSpPr/>
          <p:nvPr/>
        </p:nvSpPr>
        <p:spPr>
          <a:xfrm>
            <a:off x="5884752" y="170205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4DE69-1E0F-416D-9DAE-55ED0467C3E9}"/>
              </a:ext>
            </a:extLst>
          </p:cNvPr>
          <p:cNvSpPr/>
          <p:nvPr/>
        </p:nvSpPr>
        <p:spPr>
          <a:xfrm>
            <a:off x="5884752" y="206419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8E46F7-A37A-4AF5-9D48-48D62C9354E0}"/>
              </a:ext>
            </a:extLst>
          </p:cNvPr>
          <p:cNvSpPr/>
          <p:nvPr/>
        </p:nvSpPr>
        <p:spPr>
          <a:xfrm>
            <a:off x="5884752" y="242632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18E9C-A506-473D-A124-53FDD459855D}"/>
              </a:ext>
            </a:extLst>
          </p:cNvPr>
          <p:cNvSpPr/>
          <p:nvPr/>
        </p:nvSpPr>
        <p:spPr>
          <a:xfrm>
            <a:off x="5884752" y="278846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E927FD-4A4D-414E-84A8-8763CC700DF3}"/>
              </a:ext>
            </a:extLst>
          </p:cNvPr>
          <p:cNvSpPr/>
          <p:nvPr/>
        </p:nvSpPr>
        <p:spPr>
          <a:xfrm>
            <a:off x="5884752" y="315060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1BF24F-4C71-4C9F-B4CA-784E0DEFFD55}"/>
              </a:ext>
            </a:extLst>
          </p:cNvPr>
          <p:cNvSpPr/>
          <p:nvPr/>
        </p:nvSpPr>
        <p:spPr>
          <a:xfrm>
            <a:off x="5884752" y="351274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841C2-EDA3-46BF-B869-53FD9210D098}"/>
              </a:ext>
            </a:extLst>
          </p:cNvPr>
          <p:cNvSpPr/>
          <p:nvPr/>
        </p:nvSpPr>
        <p:spPr>
          <a:xfrm>
            <a:off x="5884752" y="387488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48971-0E06-4872-834D-10FFA7772730}"/>
              </a:ext>
            </a:extLst>
          </p:cNvPr>
          <p:cNvSpPr/>
          <p:nvPr/>
        </p:nvSpPr>
        <p:spPr>
          <a:xfrm>
            <a:off x="5884752" y="42370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707D2-7CFF-4D8E-9272-5A5CA90C8BC8}"/>
              </a:ext>
            </a:extLst>
          </p:cNvPr>
          <p:cNvSpPr txBox="1"/>
          <p:nvPr/>
        </p:nvSpPr>
        <p:spPr>
          <a:xfrm>
            <a:off x="5466939" y="1274547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position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EABC87-CA63-431F-B808-6E9E13EFCF34}"/>
              </a:ext>
            </a:extLst>
          </p:cNvPr>
          <p:cNvSpPr/>
          <p:nvPr/>
        </p:nvSpPr>
        <p:spPr>
          <a:xfrm>
            <a:off x="7007381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F99CA0-C9A4-46C3-878C-74F1CB3E5EC5}"/>
              </a:ext>
            </a:extLst>
          </p:cNvPr>
          <p:cNvSpPr/>
          <p:nvPr/>
        </p:nvSpPr>
        <p:spPr>
          <a:xfrm>
            <a:off x="7369520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3CEC59-089F-4837-B690-FF8728745CF1}"/>
              </a:ext>
            </a:extLst>
          </p:cNvPr>
          <p:cNvSpPr/>
          <p:nvPr/>
        </p:nvSpPr>
        <p:spPr>
          <a:xfrm>
            <a:off x="7731659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37F2BF-30B8-42FA-8024-CCCECE7A5C29}"/>
              </a:ext>
            </a:extLst>
          </p:cNvPr>
          <p:cNvSpPr/>
          <p:nvPr/>
        </p:nvSpPr>
        <p:spPr>
          <a:xfrm>
            <a:off x="8093798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DB95FD-9596-4D72-A18E-7F04D5005386}"/>
              </a:ext>
            </a:extLst>
          </p:cNvPr>
          <p:cNvSpPr/>
          <p:nvPr/>
        </p:nvSpPr>
        <p:spPr>
          <a:xfrm>
            <a:off x="8455937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E1B82-26E4-4BDA-BFE0-AFC69BFF83FC}"/>
              </a:ext>
            </a:extLst>
          </p:cNvPr>
          <p:cNvSpPr/>
          <p:nvPr/>
        </p:nvSpPr>
        <p:spPr>
          <a:xfrm>
            <a:off x="8818076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DE023-7728-45DD-8C95-507BF8DF0480}"/>
              </a:ext>
            </a:extLst>
          </p:cNvPr>
          <p:cNvSpPr/>
          <p:nvPr/>
        </p:nvSpPr>
        <p:spPr>
          <a:xfrm>
            <a:off x="9180215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EF8CC9-4E18-4278-8B8B-8955C78CD3A6}"/>
              </a:ext>
            </a:extLst>
          </p:cNvPr>
          <p:cNvSpPr/>
          <p:nvPr/>
        </p:nvSpPr>
        <p:spPr>
          <a:xfrm>
            <a:off x="9542354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38CDEC-E7FE-4A81-AF43-B6A5B018732D}"/>
              </a:ext>
            </a:extLst>
          </p:cNvPr>
          <p:cNvSpPr/>
          <p:nvPr/>
        </p:nvSpPr>
        <p:spPr>
          <a:xfrm>
            <a:off x="9904493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F2B09-5C3D-4320-B305-5FD1EF2C2C60}"/>
              </a:ext>
            </a:extLst>
          </p:cNvPr>
          <p:cNvSpPr/>
          <p:nvPr/>
        </p:nvSpPr>
        <p:spPr>
          <a:xfrm>
            <a:off x="10266632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93F6FA-AB71-490C-9139-47740D5DA8AF}"/>
              </a:ext>
            </a:extLst>
          </p:cNvPr>
          <p:cNvSpPr/>
          <p:nvPr/>
        </p:nvSpPr>
        <p:spPr>
          <a:xfrm>
            <a:off x="10628771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C72CA5-422C-4157-8343-24A4B0FD6647}"/>
              </a:ext>
            </a:extLst>
          </p:cNvPr>
          <p:cNvSpPr/>
          <p:nvPr/>
        </p:nvSpPr>
        <p:spPr>
          <a:xfrm>
            <a:off x="10990910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BBD594-49B4-4745-A2B9-0C468736C1D3}"/>
              </a:ext>
            </a:extLst>
          </p:cNvPr>
          <p:cNvSpPr/>
          <p:nvPr/>
        </p:nvSpPr>
        <p:spPr>
          <a:xfrm>
            <a:off x="11353049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6CBA0-6C18-41DE-BD0D-04D4537B9D68}"/>
              </a:ext>
            </a:extLst>
          </p:cNvPr>
          <p:cNvSpPr txBox="1"/>
          <p:nvPr/>
        </p:nvSpPr>
        <p:spPr>
          <a:xfrm>
            <a:off x="8093798" y="222380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/>
              <p:nvPr/>
            </p:nvSpPr>
            <p:spPr>
              <a:xfrm>
                <a:off x="-158703" y="4461295"/>
                <a:ext cx="6224524" cy="1213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𝑎𝑛𝑔𝑙𝑒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10000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(2∗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)/128</m:t>
                              </m:r>
                            </m:sup>
                          </m:sSup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𝑝𝑜𝑠𝑖𝑡𝑖𝑜𝑛</m:t>
                      </m:r>
                    </m:oMath>
                  </m:oMathPara>
                </a14:m>
                <a:endParaRPr lang="en-US" altLang="ko-KR" sz="3200" b="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703" y="4461295"/>
                <a:ext cx="6224524" cy="1213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D3D1691-183D-4F8B-8F81-B8299C207D3C}"/>
              </a:ext>
            </a:extLst>
          </p:cNvPr>
          <p:cNvSpPr txBox="1"/>
          <p:nvPr/>
        </p:nvSpPr>
        <p:spPr>
          <a:xfrm>
            <a:off x="6720237" y="4866974"/>
            <a:ext cx="274786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(position, i)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3B31B6-1E05-49E8-B00A-E8678911AED0}"/>
              </a:ext>
            </a:extLst>
          </p:cNvPr>
          <p:cNvSpPr txBox="1"/>
          <p:nvPr/>
        </p:nvSpPr>
        <p:spPr>
          <a:xfrm>
            <a:off x="6752063" y="5471755"/>
            <a:ext cx="195919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(50, 128)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3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np.set_printoptions(suppress=True)  # 1000000 =&gt; 1.0e+5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 = tf.constant([[10,0,0],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[0,0,10]], dtype=tf.float32)  # (4,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1448554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1955548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2462542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1448554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1955548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2462542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1448554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1955548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2462542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1448554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1955548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2462542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42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 = tf.constant([[   1,0],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 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[ 100,5],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[1000,6]], dtype=tf.float32)  # (4, 2)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B85CAB-741E-4C02-B20B-81F0994F9AD6}"/>
              </a:ext>
            </a:extLst>
          </p:cNvPr>
          <p:cNvGrpSpPr/>
          <p:nvPr/>
        </p:nvGrpSpPr>
        <p:grpSpPr>
          <a:xfrm>
            <a:off x="1321806" y="3512745"/>
            <a:ext cx="2308634" cy="2027976"/>
            <a:chOff x="1448554" y="3512745"/>
            <a:chExt cx="1520982" cy="202797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DB6FF7-5DAD-407D-8DCF-68C89B5E72D7}"/>
                </a:ext>
              </a:extLst>
            </p:cNvPr>
            <p:cNvSpPr/>
            <p:nvPr/>
          </p:nvSpPr>
          <p:spPr>
            <a:xfrm>
              <a:off x="1448554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8615A5-6C44-4983-AC06-AEEA35D12F4C}"/>
                </a:ext>
              </a:extLst>
            </p:cNvPr>
            <p:cNvSpPr/>
            <p:nvPr/>
          </p:nvSpPr>
          <p:spPr>
            <a:xfrm>
              <a:off x="1955548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A07696-E1FF-46B2-887A-0A8252BDFAE3}"/>
                </a:ext>
              </a:extLst>
            </p:cNvPr>
            <p:cNvSpPr/>
            <p:nvPr/>
          </p:nvSpPr>
          <p:spPr>
            <a:xfrm>
              <a:off x="2462542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7D8B742-90ED-4B91-A809-48CDE55B28F5}"/>
                </a:ext>
              </a:extLst>
            </p:cNvPr>
            <p:cNvSpPr/>
            <p:nvPr/>
          </p:nvSpPr>
          <p:spPr>
            <a:xfrm>
              <a:off x="1448554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401230-183E-4292-88AD-F2FC25CAAE6D}"/>
                </a:ext>
              </a:extLst>
            </p:cNvPr>
            <p:cNvSpPr/>
            <p:nvPr/>
          </p:nvSpPr>
          <p:spPr>
            <a:xfrm>
              <a:off x="1955548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D1D3E8E-AFFD-4D50-A018-145CA6B13F43}"/>
                </a:ext>
              </a:extLst>
            </p:cNvPr>
            <p:cNvSpPr/>
            <p:nvPr/>
          </p:nvSpPr>
          <p:spPr>
            <a:xfrm>
              <a:off x="2462542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EA221F2-0A84-41E1-A212-95E84BCB38CF}"/>
                </a:ext>
              </a:extLst>
            </p:cNvPr>
            <p:cNvSpPr/>
            <p:nvPr/>
          </p:nvSpPr>
          <p:spPr>
            <a:xfrm>
              <a:off x="1448554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7C0791-B2D8-49FA-9878-BB1E5235BB92}"/>
                </a:ext>
              </a:extLst>
            </p:cNvPr>
            <p:cNvSpPr/>
            <p:nvPr/>
          </p:nvSpPr>
          <p:spPr>
            <a:xfrm>
              <a:off x="1955548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B496BAF-AF36-42C2-9CDC-B36ACD480EA1}"/>
                </a:ext>
              </a:extLst>
            </p:cNvPr>
            <p:cNvSpPr/>
            <p:nvPr/>
          </p:nvSpPr>
          <p:spPr>
            <a:xfrm>
              <a:off x="2462542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132361D-1206-4569-86B4-4A3B9B0F9966}"/>
                </a:ext>
              </a:extLst>
            </p:cNvPr>
            <p:cNvSpPr/>
            <p:nvPr/>
          </p:nvSpPr>
          <p:spPr>
            <a:xfrm>
              <a:off x="1448554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80A6478-2907-4721-9419-DFEA2D4EF395}"/>
                </a:ext>
              </a:extLst>
            </p:cNvPr>
            <p:cNvSpPr/>
            <p:nvPr/>
          </p:nvSpPr>
          <p:spPr>
            <a:xfrm>
              <a:off x="1955548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9D13CC7-08BB-4DD9-A809-80BC8FA1DE6B}"/>
                </a:ext>
              </a:extLst>
            </p:cNvPr>
            <p:cNvSpPr/>
            <p:nvPr/>
          </p:nvSpPr>
          <p:spPr>
            <a:xfrm>
              <a:off x="2462542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6380803" y="3512745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6683803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57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93065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 = tf.constant([[0, 0, 10]], dtype=tf.float32)  # (1,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494637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264182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033726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494637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264182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033726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494637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264182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033726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494637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264182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033726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847722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7990853" y="3458390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8293853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204726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74271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743815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57811" y="292789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38267" y="420070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99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1992939" y="313236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432685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1202230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1971774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2741319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500183" y="314148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5985637" y="314148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425383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5194928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596447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673401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492881" y="3150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69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2056434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96180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1265725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2035269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2804814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563678" y="334072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257242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4696988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5466533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6236077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7005622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051744" y="333160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18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2898402" y="350362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794944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1564489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2334033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3103578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629530" y="350362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17478C-786C-4C0D-AD96-DBAA64C65AE8}"/>
              </a:ext>
            </a:extLst>
          </p:cNvPr>
          <p:cNvGrpSpPr/>
          <p:nvPr/>
        </p:nvGrpSpPr>
        <p:grpSpPr>
          <a:xfrm>
            <a:off x="4767820" y="3340695"/>
            <a:ext cx="1550488" cy="2027976"/>
            <a:chOff x="6455121" y="3512745"/>
            <a:chExt cx="1016333" cy="20279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425B25-457D-43AB-8F2F-C769F2017A67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B9D5A1-AA63-4BE0-B356-F4939B8ED656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8FAB19-F1FB-4DFF-853E-6AB4A0DD623D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9243F4-A999-4224-A092-65BA22200F75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37A160-8937-4FB4-8E72-54D62EF058B6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B49129-29A7-4E86-8372-3194E9D225A0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585290-E173-4F8D-BBC3-36A2E7481117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51B13B-0990-4728-9950-FE260A6ED25B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593866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363411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803694" y="35111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868980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65899</TotalTime>
  <Words>1054</Words>
  <Application>Microsoft Office PowerPoint</Application>
  <PresentationFormat>사용자 지정</PresentationFormat>
  <Paragraphs>396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Candara</vt:lpstr>
      <vt:lpstr>Microsoft Sans Serif</vt:lpstr>
      <vt:lpstr>굴림</vt:lpstr>
      <vt:lpstr>Arial</vt:lpstr>
      <vt:lpstr>맑은 고딕</vt:lpstr>
      <vt:lpstr>Cambria Math</vt:lpstr>
      <vt:lpstr>Consolas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AI 이노베이션스퀘어</cp:lastModifiedBy>
  <cp:revision>3641</cp:revision>
  <dcterms:created xsi:type="dcterms:W3CDTF">2008-02-04T08:04:25Z</dcterms:created>
  <dcterms:modified xsi:type="dcterms:W3CDTF">2020-11-26T13:37:13Z</dcterms:modified>
</cp:coreProperties>
</file>