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10440988" cy="6858000"/>
  <p:notesSz cx="6797675" cy="9926638"/>
  <p:embeddedFontLst>
    <p:embeddedFont>
      <p:font typeface="Cambria Math" panose="02040503050406030204" pitchFamily="18" charset="0"/>
      <p:regular r:id="rId7"/>
    </p:embeddedFon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icrosoft Sans Serif" panose="020B0604020202020204" pitchFamily="34" charset="0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06" d="100"/>
          <a:sy n="106" d="100"/>
        </p:scale>
        <p:origin x="1824" y="96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1342-324B-4944-937E-2AC93ABA69A2}"/>
              </a:ext>
            </a:extLst>
          </p:cNvPr>
          <p:cNvSpPr/>
          <p:nvPr/>
        </p:nvSpPr>
        <p:spPr>
          <a:xfrm>
            <a:off x="32139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A6DD57-AC55-4207-B893-365AE31417D5}"/>
              </a:ext>
            </a:extLst>
          </p:cNvPr>
          <p:cNvSpPr/>
          <p:nvPr/>
        </p:nvSpPr>
        <p:spPr>
          <a:xfrm>
            <a:off x="32139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804B6-C640-4975-9CFA-10DC57D03F00}"/>
              </a:ext>
            </a:extLst>
          </p:cNvPr>
          <p:cNvSpPr/>
          <p:nvPr/>
        </p:nvSpPr>
        <p:spPr>
          <a:xfrm>
            <a:off x="32139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3C240B-AC6F-4C9D-9CDE-8C2FE2D44B0B}"/>
              </a:ext>
            </a:extLst>
          </p:cNvPr>
          <p:cNvSpPr/>
          <p:nvPr/>
        </p:nvSpPr>
        <p:spPr>
          <a:xfrm>
            <a:off x="3675701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889D8B-1DA8-42F1-8FEE-7C0B306D2DD5}"/>
              </a:ext>
            </a:extLst>
          </p:cNvPr>
          <p:cNvSpPr/>
          <p:nvPr/>
        </p:nvSpPr>
        <p:spPr>
          <a:xfrm>
            <a:off x="4191748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290ADA-FFE7-4B81-82D9-BFA51DA5C3D1}"/>
              </a:ext>
            </a:extLst>
          </p:cNvPr>
          <p:cNvSpPr/>
          <p:nvPr/>
        </p:nvSpPr>
        <p:spPr>
          <a:xfrm>
            <a:off x="4707795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583538-8CD0-4503-A423-6E848F50BE39}"/>
              </a:ext>
            </a:extLst>
          </p:cNvPr>
          <p:cNvSpPr/>
          <p:nvPr/>
        </p:nvSpPr>
        <p:spPr>
          <a:xfrm>
            <a:off x="5223842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40D577-DA46-466F-A072-330956C6EDC3}"/>
              </a:ext>
            </a:extLst>
          </p:cNvPr>
          <p:cNvSpPr/>
          <p:nvPr/>
        </p:nvSpPr>
        <p:spPr>
          <a:xfrm>
            <a:off x="5739889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B606E-D48A-471D-842A-9D09F943AA00}"/>
              </a:ext>
            </a:extLst>
          </p:cNvPr>
          <p:cNvSpPr txBox="1"/>
          <p:nvPr/>
        </p:nvSpPr>
        <p:spPr>
          <a:xfrm>
            <a:off x="3176017" y="188496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5B3B19-1F90-4DF4-88EA-2B1D14E7E8D7}"/>
              </a:ext>
            </a:extLst>
          </p:cNvPr>
          <p:cNvSpPr/>
          <p:nvPr/>
        </p:nvSpPr>
        <p:spPr>
          <a:xfrm>
            <a:off x="7106963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4BAF0B-1E38-4734-A1B8-C6DBB689824E}"/>
              </a:ext>
            </a:extLst>
          </p:cNvPr>
          <p:cNvSpPr/>
          <p:nvPr/>
        </p:nvSpPr>
        <p:spPr>
          <a:xfrm>
            <a:off x="7623010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AA5016-9B01-45CE-B307-25D8D71F8259}"/>
              </a:ext>
            </a:extLst>
          </p:cNvPr>
          <p:cNvSpPr/>
          <p:nvPr/>
        </p:nvSpPr>
        <p:spPr>
          <a:xfrm>
            <a:off x="8139057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8DE381-C5BD-44DD-ABC4-598473CCB672}"/>
              </a:ext>
            </a:extLst>
          </p:cNvPr>
          <p:cNvSpPr/>
          <p:nvPr/>
        </p:nvSpPr>
        <p:spPr>
          <a:xfrm>
            <a:off x="8655104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7E036D-E930-4DB6-B4E3-BF76B1678F8E}"/>
              </a:ext>
            </a:extLst>
          </p:cNvPr>
          <p:cNvSpPr/>
          <p:nvPr/>
        </p:nvSpPr>
        <p:spPr>
          <a:xfrm>
            <a:off x="9171151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12CA5E-019A-4F8F-867C-BB4FA2188D33}"/>
              </a:ext>
            </a:extLst>
          </p:cNvPr>
          <p:cNvSpPr/>
          <p:nvPr/>
        </p:nvSpPr>
        <p:spPr>
          <a:xfrm>
            <a:off x="7106963" y="183783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3B6799-35E6-4A3E-A4BB-6C651F54ED98}"/>
              </a:ext>
            </a:extLst>
          </p:cNvPr>
          <p:cNvSpPr/>
          <p:nvPr/>
        </p:nvSpPr>
        <p:spPr>
          <a:xfrm>
            <a:off x="7623010" y="183783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99204-5E5B-4C27-BE09-ECDCB2C855AF}"/>
              </a:ext>
            </a:extLst>
          </p:cNvPr>
          <p:cNvSpPr/>
          <p:nvPr/>
        </p:nvSpPr>
        <p:spPr>
          <a:xfrm>
            <a:off x="8139057" y="183783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43EBD4-A133-4DA6-BB70-D54D521D539A}"/>
              </a:ext>
            </a:extLst>
          </p:cNvPr>
          <p:cNvSpPr/>
          <p:nvPr/>
        </p:nvSpPr>
        <p:spPr>
          <a:xfrm>
            <a:off x="8655104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5BDF64-D3A7-4D04-A9B9-EA853A9F8755}"/>
              </a:ext>
            </a:extLst>
          </p:cNvPr>
          <p:cNvSpPr/>
          <p:nvPr/>
        </p:nvSpPr>
        <p:spPr>
          <a:xfrm>
            <a:off x="9171151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5816DE-D373-48EF-A41C-0401FA4FAEB0}"/>
              </a:ext>
            </a:extLst>
          </p:cNvPr>
          <p:cNvSpPr/>
          <p:nvPr/>
        </p:nvSpPr>
        <p:spPr>
          <a:xfrm>
            <a:off x="7106963" y="235388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92037B-00E0-43EE-A6EA-49E86B699FD7}"/>
              </a:ext>
            </a:extLst>
          </p:cNvPr>
          <p:cNvSpPr/>
          <p:nvPr/>
        </p:nvSpPr>
        <p:spPr>
          <a:xfrm>
            <a:off x="7623010" y="235388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170A0F-B919-41A2-90A0-E01EB13B0EA5}"/>
              </a:ext>
            </a:extLst>
          </p:cNvPr>
          <p:cNvSpPr/>
          <p:nvPr/>
        </p:nvSpPr>
        <p:spPr>
          <a:xfrm>
            <a:off x="8139057" y="235388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1A617F-BC26-49E1-A62B-5B750788DCA8}"/>
              </a:ext>
            </a:extLst>
          </p:cNvPr>
          <p:cNvSpPr/>
          <p:nvPr/>
        </p:nvSpPr>
        <p:spPr>
          <a:xfrm>
            <a:off x="8655104" y="235388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29FEA-E979-44E2-A5F8-D3939B80BBBD}"/>
              </a:ext>
            </a:extLst>
          </p:cNvPr>
          <p:cNvSpPr/>
          <p:nvPr/>
        </p:nvSpPr>
        <p:spPr>
          <a:xfrm>
            <a:off x="9171151" y="235387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7DB04-9758-448E-B2A5-8EC01331E355}"/>
              </a:ext>
            </a:extLst>
          </p:cNvPr>
          <p:cNvSpPr/>
          <p:nvPr/>
        </p:nvSpPr>
        <p:spPr>
          <a:xfrm>
            <a:off x="3675701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63A6C-1FFA-4420-BC5F-AC2043C78A32}"/>
              </a:ext>
            </a:extLst>
          </p:cNvPr>
          <p:cNvSpPr/>
          <p:nvPr/>
        </p:nvSpPr>
        <p:spPr>
          <a:xfrm>
            <a:off x="4191748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C6186B-4591-4956-840F-0E675BB96F01}"/>
              </a:ext>
            </a:extLst>
          </p:cNvPr>
          <p:cNvSpPr/>
          <p:nvPr/>
        </p:nvSpPr>
        <p:spPr>
          <a:xfrm>
            <a:off x="4707795" y="183783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DA54D5-9E0B-43CC-B5A1-C87355832C96}"/>
              </a:ext>
            </a:extLst>
          </p:cNvPr>
          <p:cNvSpPr/>
          <p:nvPr/>
        </p:nvSpPr>
        <p:spPr>
          <a:xfrm>
            <a:off x="5223842" y="183783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E97122-4453-4B45-A949-506362E47467}"/>
              </a:ext>
            </a:extLst>
          </p:cNvPr>
          <p:cNvSpPr/>
          <p:nvPr/>
        </p:nvSpPr>
        <p:spPr>
          <a:xfrm>
            <a:off x="5739889" y="183782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9DC9AB-9DF5-4545-9A54-7E374640D67C}"/>
              </a:ext>
            </a:extLst>
          </p:cNvPr>
          <p:cNvSpPr/>
          <p:nvPr/>
        </p:nvSpPr>
        <p:spPr>
          <a:xfrm>
            <a:off x="3675701" y="235387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2BADB6-48F7-450B-B7F0-66FABD7F9BEB}"/>
              </a:ext>
            </a:extLst>
          </p:cNvPr>
          <p:cNvSpPr/>
          <p:nvPr/>
        </p:nvSpPr>
        <p:spPr>
          <a:xfrm>
            <a:off x="4191748" y="235387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14F50C-DC58-47B5-A8A6-C8CB2A4B18D3}"/>
              </a:ext>
            </a:extLst>
          </p:cNvPr>
          <p:cNvSpPr/>
          <p:nvPr/>
        </p:nvSpPr>
        <p:spPr>
          <a:xfrm>
            <a:off x="4707795" y="235387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DB170-B221-49BA-903B-EBD2E918629F}"/>
              </a:ext>
            </a:extLst>
          </p:cNvPr>
          <p:cNvSpPr/>
          <p:nvPr/>
        </p:nvSpPr>
        <p:spPr>
          <a:xfrm>
            <a:off x="5223842" y="235387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E4F109-5D4D-4D1F-AD36-9013AA334DAC}"/>
              </a:ext>
            </a:extLst>
          </p:cNvPr>
          <p:cNvSpPr/>
          <p:nvPr/>
        </p:nvSpPr>
        <p:spPr>
          <a:xfrm>
            <a:off x="5739889" y="235387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595772-3FAD-4C0A-883D-805D3ED45520}"/>
              </a:ext>
            </a:extLst>
          </p:cNvPr>
          <p:cNvSpPr/>
          <p:nvPr/>
        </p:nvSpPr>
        <p:spPr>
          <a:xfrm>
            <a:off x="83744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E7523B-691D-4E9A-8F2F-AE8A66F4CEED}"/>
              </a:ext>
            </a:extLst>
          </p:cNvPr>
          <p:cNvSpPr/>
          <p:nvPr/>
        </p:nvSpPr>
        <p:spPr>
          <a:xfrm>
            <a:off x="83743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5F272CD-E1BD-4177-82A9-E5D2C03D18D9}"/>
              </a:ext>
            </a:extLst>
          </p:cNvPr>
          <p:cNvSpPr/>
          <p:nvPr/>
        </p:nvSpPr>
        <p:spPr>
          <a:xfrm>
            <a:off x="83743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5D46524-B700-406B-AEC5-B203C1D945E9}"/>
              </a:ext>
            </a:extLst>
          </p:cNvPr>
          <p:cNvSpPr/>
          <p:nvPr/>
        </p:nvSpPr>
        <p:spPr>
          <a:xfrm>
            <a:off x="135348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614263-0192-4EEE-A828-C34240E9EF2C}"/>
              </a:ext>
            </a:extLst>
          </p:cNvPr>
          <p:cNvSpPr/>
          <p:nvPr/>
        </p:nvSpPr>
        <p:spPr>
          <a:xfrm>
            <a:off x="135348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CDBC69-145E-4796-A215-E62F42F4E358}"/>
              </a:ext>
            </a:extLst>
          </p:cNvPr>
          <p:cNvSpPr/>
          <p:nvPr/>
        </p:nvSpPr>
        <p:spPr>
          <a:xfrm>
            <a:off x="135348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10B373-9CEE-41A2-90A2-CE19C68CF6A1}"/>
              </a:ext>
            </a:extLst>
          </p:cNvPr>
          <p:cNvSpPr/>
          <p:nvPr/>
        </p:nvSpPr>
        <p:spPr>
          <a:xfrm>
            <a:off x="186953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5676851-32E6-4021-9822-B5C1B959F93C}"/>
              </a:ext>
            </a:extLst>
          </p:cNvPr>
          <p:cNvSpPr/>
          <p:nvPr/>
        </p:nvSpPr>
        <p:spPr>
          <a:xfrm>
            <a:off x="186952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A065F87-A4B9-4AC0-8A5C-7CA130DDAEF4}"/>
              </a:ext>
            </a:extLst>
          </p:cNvPr>
          <p:cNvSpPr/>
          <p:nvPr/>
        </p:nvSpPr>
        <p:spPr>
          <a:xfrm>
            <a:off x="186952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705CC63-FD35-4739-9110-6E67FD1E3E18}"/>
              </a:ext>
            </a:extLst>
          </p:cNvPr>
          <p:cNvSpPr/>
          <p:nvPr/>
        </p:nvSpPr>
        <p:spPr>
          <a:xfrm>
            <a:off x="238557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B1F5B24-527D-4A7E-BB7D-3A2CF020B542}"/>
              </a:ext>
            </a:extLst>
          </p:cNvPr>
          <p:cNvSpPr/>
          <p:nvPr/>
        </p:nvSpPr>
        <p:spPr>
          <a:xfrm>
            <a:off x="238557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C484A9-BCED-4664-8274-423A360998A8}"/>
              </a:ext>
            </a:extLst>
          </p:cNvPr>
          <p:cNvSpPr/>
          <p:nvPr/>
        </p:nvSpPr>
        <p:spPr>
          <a:xfrm>
            <a:off x="238557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084264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sample_pos_encoding = PositionalEncoding(50, 128)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 (50,1) ,  (1,128),  128 ))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46843-2A34-41D1-880D-CA1BE5F4AE9B}"/>
              </a:ext>
            </a:extLst>
          </p:cNvPr>
          <p:cNvSpPr/>
          <p:nvPr/>
        </p:nvSpPr>
        <p:spPr>
          <a:xfrm>
            <a:off x="1004935" y="1702051"/>
            <a:ext cx="3775295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PositionalEncoding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A9524-8F17-4051-8990-726936911CA6}"/>
              </a:ext>
            </a:extLst>
          </p:cNvPr>
          <p:cNvSpPr/>
          <p:nvPr/>
        </p:nvSpPr>
        <p:spPr>
          <a:xfrm>
            <a:off x="1004934" y="216044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67FD9-E3FB-4E06-AA41-7753D8F8438E}"/>
              </a:ext>
            </a:extLst>
          </p:cNvPr>
          <p:cNvSpPr/>
          <p:nvPr/>
        </p:nvSpPr>
        <p:spPr>
          <a:xfrm>
            <a:off x="1004933" y="2618841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41DB1-0E38-473B-98BA-3B9DAEC7C238}"/>
              </a:ext>
            </a:extLst>
          </p:cNvPr>
          <p:cNvSpPr/>
          <p:nvPr/>
        </p:nvSpPr>
        <p:spPr>
          <a:xfrm>
            <a:off x="1004932" y="307723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79FA-1457-4B2C-B569-73E5C0A9D0F1}"/>
              </a:ext>
            </a:extLst>
          </p:cNvPr>
          <p:cNvSpPr/>
          <p:nvPr/>
        </p:nvSpPr>
        <p:spPr>
          <a:xfrm>
            <a:off x="5884752" y="170205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4DE69-1E0F-416D-9DAE-55ED0467C3E9}"/>
              </a:ext>
            </a:extLst>
          </p:cNvPr>
          <p:cNvSpPr/>
          <p:nvPr/>
        </p:nvSpPr>
        <p:spPr>
          <a:xfrm>
            <a:off x="5884752" y="206419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8E46F7-A37A-4AF5-9D48-48D62C9354E0}"/>
              </a:ext>
            </a:extLst>
          </p:cNvPr>
          <p:cNvSpPr/>
          <p:nvPr/>
        </p:nvSpPr>
        <p:spPr>
          <a:xfrm>
            <a:off x="5884752" y="242632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18E9C-A506-473D-A124-53FDD459855D}"/>
              </a:ext>
            </a:extLst>
          </p:cNvPr>
          <p:cNvSpPr/>
          <p:nvPr/>
        </p:nvSpPr>
        <p:spPr>
          <a:xfrm>
            <a:off x="5884752" y="278846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927FD-4A4D-414E-84A8-8763CC700DF3}"/>
              </a:ext>
            </a:extLst>
          </p:cNvPr>
          <p:cNvSpPr/>
          <p:nvPr/>
        </p:nvSpPr>
        <p:spPr>
          <a:xfrm>
            <a:off x="5884752" y="315060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BF24F-4C71-4C9F-B4CA-784E0DEFFD55}"/>
              </a:ext>
            </a:extLst>
          </p:cNvPr>
          <p:cNvSpPr/>
          <p:nvPr/>
        </p:nvSpPr>
        <p:spPr>
          <a:xfrm>
            <a:off x="5884752" y="351274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841C2-EDA3-46BF-B869-53FD9210D098}"/>
              </a:ext>
            </a:extLst>
          </p:cNvPr>
          <p:cNvSpPr/>
          <p:nvPr/>
        </p:nvSpPr>
        <p:spPr>
          <a:xfrm>
            <a:off x="5884752" y="387488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48971-0E06-4872-834D-10FFA7772730}"/>
              </a:ext>
            </a:extLst>
          </p:cNvPr>
          <p:cNvSpPr/>
          <p:nvPr/>
        </p:nvSpPr>
        <p:spPr>
          <a:xfrm>
            <a:off x="5884752" y="42370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707D2-7CFF-4D8E-9272-5A5CA90C8BC8}"/>
              </a:ext>
            </a:extLst>
          </p:cNvPr>
          <p:cNvSpPr txBox="1"/>
          <p:nvPr/>
        </p:nvSpPr>
        <p:spPr>
          <a:xfrm>
            <a:off x="5466939" y="1274547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ABC87-CA63-431F-B808-6E9E13EFCF34}"/>
              </a:ext>
            </a:extLst>
          </p:cNvPr>
          <p:cNvSpPr/>
          <p:nvPr/>
        </p:nvSpPr>
        <p:spPr>
          <a:xfrm>
            <a:off x="700738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F99CA0-C9A4-46C3-878C-74F1CB3E5EC5}"/>
              </a:ext>
            </a:extLst>
          </p:cNvPr>
          <p:cNvSpPr/>
          <p:nvPr/>
        </p:nvSpPr>
        <p:spPr>
          <a:xfrm>
            <a:off x="736952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3CEC59-089F-4837-B690-FF8728745CF1}"/>
              </a:ext>
            </a:extLst>
          </p:cNvPr>
          <p:cNvSpPr/>
          <p:nvPr/>
        </p:nvSpPr>
        <p:spPr>
          <a:xfrm>
            <a:off x="773165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37F2BF-30B8-42FA-8024-CCCECE7A5C29}"/>
              </a:ext>
            </a:extLst>
          </p:cNvPr>
          <p:cNvSpPr/>
          <p:nvPr/>
        </p:nvSpPr>
        <p:spPr>
          <a:xfrm>
            <a:off x="8093798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DB95FD-9596-4D72-A18E-7F04D5005386}"/>
              </a:ext>
            </a:extLst>
          </p:cNvPr>
          <p:cNvSpPr/>
          <p:nvPr/>
        </p:nvSpPr>
        <p:spPr>
          <a:xfrm>
            <a:off x="8455937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E1B82-26E4-4BDA-BFE0-AFC69BFF83FC}"/>
              </a:ext>
            </a:extLst>
          </p:cNvPr>
          <p:cNvSpPr/>
          <p:nvPr/>
        </p:nvSpPr>
        <p:spPr>
          <a:xfrm>
            <a:off x="8818076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DE023-7728-45DD-8C95-507BF8DF0480}"/>
              </a:ext>
            </a:extLst>
          </p:cNvPr>
          <p:cNvSpPr/>
          <p:nvPr/>
        </p:nvSpPr>
        <p:spPr>
          <a:xfrm>
            <a:off x="9180215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EF8CC9-4E18-4278-8B8B-8955C78CD3A6}"/>
              </a:ext>
            </a:extLst>
          </p:cNvPr>
          <p:cNvSpPr/>
          <p:nvPr/>
        </p:nvSpPr>
        <p:spPr>
          <a:xfrm>
            <a:off x="9542354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38CDEC-E7FE-4A81-AF43-B6A5B018732D}"/>
              </a:ext>
            </a:extLst>
          </p:cNvPr>
          <p:cNvSpPr/>
          <p:nvPr/>
        </p:nvSpPr>
        <p:spPr>
          <a:xfrm>
            <a:off x="9904493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F2B09-5C3D-4320-B305-5FD1EF2C2C60}"/>
              </a:ext>
            </a:extLst>
          </p:cNvPr>
          <p:cNvSpPr/>
          <p:nvPr/>
        </p:nvSpPr>
        <p:spPr>
          <a:xfrm>
            <a:off x="10266632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93F6FA-AB71-490C-9139-47740D5DA8AF}"/>
              </a:ext>
            </a:extLst>
          </p:cNvPr>
          <p:cNvSpPr/>
          <p:nvPr/>
        </p:nvSpPr>
        <p:spPr>
          <a:xfrm>
            <a:off x="1062877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C72CA5-422C-4157-8343-24A4B0FD6647}"/>
              </a:ext>
            </a:extLst>
          </p:cNvPr>
          <p:cNvSpPr/>
          <p:nvPr/>
        </p:nvSpPr>
        <p:spPr>
          <a:xfrm>
            <a:off x="1099091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BBD594-49B4-4745-A2B9-0C468736C1D3}"/>
              </a:ext>
            </a:extLst>
          </p:cNvPr>
          <p:cNvSpPr/>
          <p:nvPr/>
        </p:nvSpPr>
        <p:spPr>
          <a:xfrm>
            <a:off x="1135304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6CBA0-6C18-41DE-BD0D-04D4537B9D68}"/>
              </a:ext>
            </a:extLst>
          </p:cNvPr>
          <p:cNvSpPr txBox="1"/>
          <p:nvPr/>
        </p:nvSpPr>
        <p:spPr>
          <a:xfrm>
            <a:off x="8093798" y="222380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/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𝑎𝑛𝑔𝑙𝑒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(2∗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)/128</m:t>
                              </m:r>
                            </m:sup>
                          </m:sSup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𝑝𝑜𝑠𝑖𝑡𝑖𝑜𝑛</m:t>
                      </m:r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D3D1691-183D-4F8B-8F81-B8299C207D3C}"/>
              </a:ext>
            </a:extLst>
          </p:cNvPr>
          <p:cNvSpPr txBox="1"/>
          <p:nvPr/>
        </p:nvSpPr>
        <p:spPr>
          <a:xfrm>
            <a:off x="6720237" y="4866974"/>
            <a:ext cx="274786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(position, i)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B31B6-1E05-49E8-B00A-E8678911AED0}"/>
              </a:ext>
            </a:extLst>
          </p:cNvPr>
          <p:cNvSpPr txBox="1"/>
          <p:nvPr/>
        </p:nvSpPr>
        <p:spPr>
          <a:xfrm>
            <a:off x="6752063" y="5471755"/>
            <a:ext cx="195919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38935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65681</TotalTime>
  <Words>98</Words>
  <Application>Microsoft Office PowerPoint</Application>
  <PresentationFormat>사용자 지정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Microsoft Sans Serif</vt:lpstr>
      <vt:lpstr>굴림</vt:lpstr>
      <vt:lpstr>Arial</vt:lpstr>
      <vt:lpstr>맑은 고딕</vt:lpstr>
      <vt:lpstr>Cambria Math</vt:lpstr>
      <vt:lpstr>Consolas</vt:lpstr>
      <vt:lpstr>Candara</vt:lpstr>
      <vt:lpstr>1_제목 슬라이드</vt:lpstr>
      <vt:lpstr>38_기본 디자인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AI 이노베이션스퀘어</cp:lastModifiedBy>
  <cp:revision>3634</cp:revision>
  <dcterms:created xsi:type="dcterms:W3CDTF">2008-02-04T08:04:25Z</dcterms:created>
  <dcterms:modified xsi:type="dcterms:W3CDTF">2020-11-25T13:34:04Z</dcterms:modified>
</cp:coreProperties>
</file>