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154"/>
  </p:notesMasterIdLst>
  <p:handoutMasterIdLst>
    <p:handoutMasterId r:id="rId155"/>
  </p:handoutMasterIdLst>
  <p:sldIdLst>
    <p:sldId id="853" r:id="rId3"/>
    <p:sldId id="854" r:id="rId4"/>
    <p:sldId id="1295" r:id="rId5"/>
    <p:sldId id="1296" r:id="rId6"/>
    <p:sldId id="520" r:id="rId7"/>
    <p:sldId id="526" r:id="rId8"/>
    <p:sldId id="1297" r:id="rId9"/>
    <p:sldId id="1298" r:id="rId10"/>
    <p:sldId id="1299" r:id="rId11"/>
    <p:sldId id="1300" r:id="rId12"/>
    <p:sldId id="1301" r:id="rId13"/>
    <p:sldId id="1302" r:id="rId14"/>
    <p:sldId id="1303" r:id="rId15"/>
    <p:sldId id="1304" r:id="rId16"/>
    <p:sldId id="1305" r:id="rId17"/>
    <p:sldId id="1306" r:id="rId18"/>
    <p:sldId id="1308" r:id="rId19"/>
    <p:sldId id="1307" r:id="rId20"/>
    <p:sldId id="1309" r:id="rId21"/>
    <p:sldId id="1310" r:id="rId22"/>
    <p:sldId id="1312" r:id="rId23"/>
    <p:sldId id="1311" r:id="rId24"/>
    <p:sldId id="1313" r:id="rId25"/>
    <p:sldId id="1316" r:id="rId26"/>
    <p:sldId id="1314" r:id="rId27"/>
    <p:sldId id="1315" r:id="rId28"/>
    <p:sldId id="1317" r:id="rId29"/>
    <p:sldId id="1318" r:id="rId30"/>
    <p:sldId id="1319" r:id="rId31"/>
    <p:sldId id="1320" r:id="rId32"/>
    <p:sldId id="1321" r:id="rId33"/>
    <p:sldId id="1322" r:id="rId34"/>
    <p:sldId id="1323" r:id="rId35"/>
    <p:sldId id="1324" r:id="rId36"/>
    <p:sldId id="1325" r:id="rId37"/>
    <p:sldId id="1326" r:id="rId38"/>
    <p:sldId id="1327" r:id="rId39"/>
    <p:sldId id="1328" r:id="rId40"/>
    <p:sldId id="1329" r:id="rId41"/>
    <p:sldId id="1330" r:id="rId42"/>
    <p:sldId id="1331" r:id="rId43"/>
    <p:sldId id="1333" r:id="rId44"/>
    <p:sldId id="1334" r:id="rId45"/>
    <p:sldId id="1335" r:id="rId46"/>
    <p:sldId id="1336" r:id="rId47"/>
    <p:sldId id="1337" r:id="rId48"/>
    <p:sldId id="1338" r:id="rId49"/>
    <p:sldId id="1339" r:id="rId50"/>
    <p:sldId id="1340" r:id="rId51"/>
    <p:sldId id="1341" r:id="rId52"/>
    <p:sldId id="1342" r:id="rId53"/>
    <p:sldId id="1343" r:id="rId54"/>
    <p:sldId id="1344" r:id="rId55"/>
    <p:sldId id="1345" r:id="rId56"/>
    <p:sldId id="1346" r:id="rId57"/>
    <p:sldId id="1347" r:id="rId58"/>
    <p:sldId id="1348" r:id="rId59"/>
    <p:sldId id="1349" r:id="rId60"/>
    <p:sldId id="1350" r:id="rId61"/>
    <p:sldId id="1353" r:id="rId62"/>
    <p:sldId id="1351" r:id="rId63"/>
    <p:sldId id="1352" r:id="rId64"/>
    <p:sldId id="1354" r:id="rId65"/>
    <p:sldId id="1355" r:id="rId66"/>
    <p:sldId id="1356" r:id="rId67"/>
    <p:sldId id="1357" r:id="rId68"/>
    <p:sldId id="1358" r:id="rId69"/>
    <p:sldId id="1359" r:id="rId70"/>
    <p:sldId id="1360" r:id="rId71"/>
    <p:sldId id="1361" r:id="rId72"/>
    <p:sldId id="1362" r:id="rId73"/>
    <p:sldId id="1363" r:id="rId74"/>
    <p:sldId id="1364" r:id="rId75"/>
    <p:sldId id="1365" r:id="rId76"/>
    <p:sldId id="1366" r:id="rId77"/>
    <p:sldId id="1367" r:id="rId78"/>
    <p:sldId id="1370" r:id="rId79"/>
    <p:sldId id="1368" r:id="rId80"/>
    <p:sldId id="1369" r:id="rId81"/>
    <p:sldId id="1371" r:id="rId82"/>
    <p:sldId id="1378" r:id="rId83"/>
    <p:sldId id="1372" r:id="rId84"/>
    <p:sldId id="1373" r:id="rId85"/>
    <p:sldId id="1375" r:id="rId86"/>
    <p:sldId id="1374" r:id="rId87"/>
    <p:sldId id="1376" r:id="rId88"/>
    <p:sldId id="1377" r:id="rId89"/>
    <p:sldId id="1381" r:id="rId90"/>
    <p:sldId id="1379" r:id="rId91"/>
    <p:sldId id="1380" r:id="rId92"/>
    <p:sldId id="1382" r:id="rId93"/>
    <p:sldId id="1383" r:id="rId94"/>
    <p:sldId id="1384" r:id="rId95"/>
    <p:sldId id="1385" r:id="rId96"/>
    <p:sldId id="1386" r:id="rId97"/>
    <p:sldId id="1387" r:id="rId98"/>
    <p:sldId id="1402" r:id="rId99"/>
    <p:sldId id="1388" r:id="rId100"/>
    <p:sldId id="1389" r:id="rId101"/>
    <p:sldId id="1390" r:id="rId102"/>
    <p:sldId id="1391" r:id="rId103"/>
    <p:sldId id="1392" r:id="rId104"/>
    <p:sldId id="1393" r:id="rId105"/>
    <p:sldId id="1395" r:id="rId106"/>
    <p:sldId id="1394" r:id="rId107"/>
    <p:sldId id="1396" r:id="rId108"/>
    <p:sldId id="1397" r:id="rId109"/>
    <p:sldId id="1404" r:id="rId110"/>
    <p:sldId id="1403" r:id="rId111"/>
    <p:sldId id="1405" r:id="rId112"/>
    <p:sldId id="1406" r:id="rId113"/>
    <p:sldId id="1399" r:id="rId114"/>
    <p:sldId id="1400" r:id="rId115"/>
    <p:sldId id="1401" r:id="rId116"/>
    <p:sldId id="1407" r:id="rId117"/>
    <p:sldId id="1408" r:id="rId118"/>
    <p:sldId id="1409" r:id="rId119"/>
    <p:sldId id="1410" r:id="rId120"/>
    <p:sldId id="1411" r:id="rId121"/>
    <p:sldId id="1412" r:id="rId122"/>
    <p:sldId id="1414" r:id="rId123"/>
    <p:sldId id="1413" r:id="rId124"/>
    <p:sldId id="1415" r:id="rId125"/>
    <p:sldId id="1416" r:id="rId126"/>
    <p:sldId id="1417" r:id="rId127"/>
    <p:sldId id="1418" r:id="rId128"/>
    <p:sldId id="1420" r:id="rId129"/>
    <p:sldId id="1421" r:id="rId130"/>
    <p:sldId id="1422" r:id="rId131"/>
    <p:sldId id="1423" r:id="rId132"/>
    <p:sldId id="1427" r:id="rId133"/>
    <p:sldId id="1424" r:id="rId134"/>
    <p:sldId id="1425" r:id="rId135"/>
    <p:sldId id="1426" r:id="rId136"/>
    <p:sldId id="1428" r:id="rId137"/>
    <p:sldId id="1429" r:id="rId138"/>
    <p:sldId id="1430" r:id="rId139"/>
    <p:sldId id="1431" r:id="rId140"/>
    <p:sldId id="1432" r:id="rId141"/>
    <p:sldId id="1433" r:id="rId142"/>
    <p:sldId id="1434" r:id="rId143"/>
    <p:sldId id="1435" r:id="rId144"/>
    <p:sldId id="1436" r:id="rId145"/>
    <p:sldId id="1437" r:id="rId146"/>
    <p:sldId id="1438" r:id="rId147"/>
    <p:sldId id="1439" r:id="rId148"/>
    <p:sldId id="1442" r:id="rId149"/>
    <p:sldId id="1441" r:id="rId150"/>
    <p:sldId id="1440" r:id="rId151"/>
    <p:sldId id="1443" r:id="rId152"/>
    <p:sldId id="1444" r:id="rId153"/>
  </p:sldIdLst>
  <p:sldSz cx="10440988" cy="6858000"/>
  <p:notesSz cx="6797675" cy="9926638"/>
  <p:embeddedFontLst>
    <p:embeddedFont>
      <p:font typeface="Cambria Math" panose="02040503050406030204" pitchFamily="18" charset="0"/>
      <p:regular r:id="rId156"/>
    </p:embeddedFont>
    <p:embeddedFont>
      <p:font typeface="Candara" panose="020E0502030303020204" pitchFamily="34" charset="0"/>
      <p:regular r:id="rId157"/>
      <p:bold r:id="rId158"/>
      <p:italic r:id="rId159"/>
      <p:boldItalic r:id="rId160"/>
    </p:embeddedFont>
    <p:embeddedFont>
      <p:font typeface="Consolas" panose="020B0609020204030204" pitchFamily="49" charset="0"/>
      <p:regular r:id="rId161"/>
      <p:bold r:id="rId162"/>
      <p:italic r:id="rId163"/>
      <p:boldItalic r:id="rId164"/>
    </p:embeddedFont>
    <p:embeddedFont>
      <p:font typeface="Microsoft Sans Serif" panose="020B0604020202020204" pitchFamily="34" charset="0"/>
      <p:regular r:id="rId165"/>
    </p:embeddedFont>
    <p:embeddedFont>
      <p:font typeface="고도 M" panose="02000503000000020004" pitchFamily="2" charset="-127"/>
      <p:regular r:id="rId166"/>
    </p:embeddedFont>
    <p:embeddedFont>
      <p:font typeface="맑은 고딕" panose="020B0503020000020004" pitchFamily="50" charset="-127"/>
      <p:regular r:id="rId167"/>
      <p:bold r:id="rId168"/>
    </p:embeddedFont>
    <p:embeddedFont>
      <p:font typeface="맑은 고딕" panose="020B0503020000020004" pitchFamily="50" charset="-127"/>
      <p:regular r:id="rId167"/>
      <p:bold r:id="rId16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66CCFF"/>
    <a:srgbClr val="FFFF00"/>
    <a:srgbClr val="FF6600"/>
    <a:srgbClr val="FEF0F3"/>
    <a:srgbClr val="FCD0D8"/>
    <a:srgbClr val="CCFFCC"/>
    <a:srgbClr val="FFFFCC"/>
    <a:srgbClr val="E2E2F6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9" autoAdjust="0"/>
    <p:restoredTop sz="97382" autoAdjust="0"/>
  </p:normalViewPr>
  <p:slideViewPr>
    <p:cSldViewPr snapToGrid="0">
      <p:cViewPr>
        <p:scale>
          <a:sx n="140" d="100"/>
          <a:sy n="140" d="100"/>
        </p:scale>
        <p:origin x="180" y="-1206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font" Target="fonts/font4.fntdata"/><Relationship Id="rId170" Type="http://schemas.openxmlformats.org/officeDocument/2006/relationships/presProps" Target="presProp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font" Target="fonts/font5.fntdata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viewProps" Target="viewProps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font" Target="fonts/font1.fntdata"/><Relationship Id="rId172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font" Target="fonts/font12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font" Target="fonts/font2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font" Target="fonts/font8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font" Target="fonts/font9.fntdata"/><Relationship Id="rId16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font" Target="fonts/font10.fntdata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handoutMaster" Target="handoutMasters/handoutMaster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65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765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406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5408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9377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2002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6303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061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630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1384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6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128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870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8047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3612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0875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1542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8450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55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6650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99653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2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3397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9567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7640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7529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6455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08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6118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2938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756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9603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3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221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8824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4484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8242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3875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5114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3966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20454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204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0080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99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7963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7740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0505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552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0775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3280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6956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6788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3231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8216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31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5645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597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123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80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0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8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6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88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04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81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639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99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12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44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96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90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29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03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39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45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7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4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29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83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382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625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4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21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31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71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454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565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820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63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450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520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879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3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63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61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852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087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068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36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635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574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411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938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9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276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257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918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959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734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243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772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580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075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969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6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53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341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42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802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261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575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684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5419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318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795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07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6045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274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9453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868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032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437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71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298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385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313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7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082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071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2105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4875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308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091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452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275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031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6191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0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1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  <p:sldLayoutId id="2147487446" r:id="rId2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13" Type="http://schemas.openxmlformats.org/officeDocument/2006/relationships/image" Target="../media/image400.png"/><Relationship Id="rId18" Type="http://schemas.openxmlformats.org/officeDocument/2006/relationships/image" Target="../media/image394.png"/><Relationship Id="rId3" Type="http://schemas.openxmlformats.org/officeDocument/2006/relationships/image" Target="../media/image3600.png"/><Relationship Id="rId21" Type="http://schemas.openxmlformats.org/officeDocument/2006/relationships/image" Target="../media/image406.png"/><Relationship Id="rId7" Type="http://schemas.openxmlformats.org/officeDocument/2006/relationships/image" Target="../media/image3700.png"/><Relationship Id="rId12" Type="http://schemas.openxmlformats.org/officeDocument/2006/relationships/image" Target="../media/image399.png"/><Relationship Id="rId17" Type="http://schemas.openxmlformats.org/officeDocument/2006/relationships/image" Target="../media/image387.png"/><Relationship Id="rId2" Type="http://schemas.openxmlformats.org/officeDocument/2006/relationships/notesSlide" Target="../notesSlides/notesSlide100.xml"/><Relationship Id="rId16" Type="http://schemas.openxmlformats.org/officeDocument/2006/relationships/image" Target="../media/image386.png"/><Relationship Id="rId20" Type="http://schemas.openxmlformats.org/officeDocument/2006/relationships/image" Target="../media/image4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3.png"/><Relationship Id="rId11" Type="http://schemas.openxmlformats.org/officeDocument/2006/relationships/image" Target="../media/image398.png"/><Relationship Id="rId24" Type="http://schemas.openxmlformats.org/officeDocument/2006/relationships/image" Target="../media/image409.png"/><Relationship Id="rId5" Type="http://schemas.openxmlformats.org/officeDocument/2006/relationships/image" Target="../media/image392.png"/><Relationship Id="rId15" Type="http://schemas.openxmlformats.org/officeDocument/2006/relationships/image" Target="../media/image3710.png"/><Relationship Id="rId23" Type="http://schemas.openxmlformats.org/officeDocument/2006/relationships/image" Target="../media/image408.png"/><Relationship Id="rId10" Type="http://schemas.openxmlformats.org/officeDocument/2006/relationships/image" Target="../media/image397.png"/><Relationship Id="rId19" Type="http://schemas.openxmlformats.org/officeDocument/2006/relationships/image" Target="../media/image404.png"/><Relationship Id="rId4" Type="http://schemas.openxmlformats.org/officeDocument/2006/relationships/image" Target="../media/image391.png"/><Relationship Id="rId9" Type="http://schemas.openxmlformats.org/officeDocument/2006/relationships/image" Target="../media/image396.png"/><Relationship Id="rId14" Type="http://schemas.openxmlformats.org/officeDocument/2006/relationships/image" Target="../media/image401.png"/><Relationship Id="rId22" Type="http://schemas.openxmlformats.org/officeDocument/2006/relationships/image" Target="../media/image407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19.png"/><Relationship Id="rId3" Type="http://schemas.openxmlformats.org/officeDocument/2006/relationships/image" Target="../media/image3600.png"/><Relationship Id="rId7" Type="http://schemas.openxmlformats.org/officeDocument/2006/relationships/image" Target="../media/image413.png"/><Relationship Id="rId12" Type="http://schemas.openxmlformats.org/officeDocument/2006/relationships/image" Target="../media/image41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417.png"/><Relationship Id="rId5" Type="http://schemas.openxmlformats.org/officeDocument/2006/relationships/image" Target="../media/image411.png"/><Relationship Id="rId10" Type="http://schemas.openxmlformats.org/officeDocument/2006/relationships/image" Target="../media/image416.png"/><Relationship Id="rId4" Type="http://schemas.openxmlformats.org/officeDocument/2006/relationships/image" Target="../media/image410.png"/><Relationship Id="rId9" Type="http://schemas.openxmlformats.org/officeDocument/2006/relationships/image" Target="../media/image41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png"/><Relationship Id="rId13" Type="http://schemas.openxmlformats.org/officeDocument/2006/relationships/image" Target="../media/image430.png"/><Relationship Id="rId3" Type="http://schemas.openxmlformats.org/officeDocument/2006/relationships/image" Target="../media/image420.png"/><Relationship Id="rId7" Type="http://schemas.openxmlformats.org/officeDocument/2006/relationships/image" Target="../media/image424.png"/><Relationship Id="rId12" Type="http://schemas.openxmlformats.org/officeDocument/2006/relationships/image" Target="../media/image42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3.png"/><Relationship Id="rId11" Type="http://schemas.openxmlformats.org/officeDocument/2006/relationships/image" Target="../media/image428.png"/><Relationship Id="rId5" Type="http://schemas.openxmlformats.org/officeDocument/2006/relationships/image" Target="../media/image422.png"/><Relationship Id="rId10" Type="http://schemas.openxmlformats.org/officeDocument/2006/relationships/image" Target="../media/image427.png"/><Relationship Id="rId4" Type="http://schemas.openxmlformats.org/officeDocument/2006/relationships/image" Target="../media/image421.png"/><Relationship Id="rId9" Type="http://schemas.openxmlformats.org/officeDocument/2006/relationships/image" Target="../media/image426.png"/><Relationship Id="rId14" Type="http://schemas.openxmlformats.org/officeDocument/2006/relationships/image" Target="../media/image431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png"/><Relationship Id="rId13" Type="http://schemas.openxmlformats.org/officeDocument/2006/relationships/image" Target="../media/image430.png"/><Relationship Id="rId18" Type="http://schemas.openxmlformats.org/officeDocument/2006/relationships/image" Target="../media/image439.png"/><Relationship Id="rId26" Type="http://schemas.openxmlformats.org/officeDocument/2006/relationships/image" Target="../media/image447.png"/><Relationship Id="rId3" Type="http://schemas.openxmlformats.org/officeDocument/2006/relationships/image" Target="../media/image420.png"/><Relationship Id="rId21" Type="http://schemas.openxmlformats.org/officeDocument/2006/relationships/image" Target="../media/image442.png"/><Relationship Id="rId7" Type="http://schemas.openxmlformats.org/officeDocument/2006/relationships/image" Target="../media/image433.png"/><Relationship Id="rId12" Type="http://schemas.openxmlformats.org/officeDocument/2006/relationships/image" Target="../media/image435.png"/><Relationship Id="rId17" Type="http://schemas.openxmlformats.org/officeDocument/2006/relationships/image" Target="../media/image438.png"/><Relationship Id="rId25" Type="http://schemas.openxmlformats.org/officeDocument/2006/relationships/image" Target="../media/image446.png"/><Relationship Id="rId2" Type="http://schemas.openxmlformats.org/officeDocument/2006/relationships/notesSlide" Target="../notesSlides/notesSlide106.xml"/><Relationship Id="rId16" Type="http://schemas.openxmlformats.org/officeDocument/2006/relationships/image" Target="../media/image437.png"/><Relationship Id="rId20" Type="http://schemas.openxmlformats.org/officeDocument/2006/relationships/image" Target="../media/image441.png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3.png"/><Relationship Id="rId11" Type="http://schemas.openxmlformats.org/officeDocument/2006/relationships/image" Target="../media/image434.png"/><Relationship Id="rId24" Type="http://schemas.openxmlformats.org/officeDocument/2006/relationships/image" Target="../media/image445.png"/><Relationship Id="rId5" Type="http://schemas.openxmlformats.org/officeDocument/2006/relationships/image" Target="../media/image432.png"/><Relationship Id="rId15" Type="http://schemas.openxmlformats.org/officeDocument/2006/relationships/image" Target="../media/image436.png"/><Relationship Id="rId23" Type="http://schemas.openxmlformats.org/officeDocument/2006/relationships/image" Target="../media/image444.png"/><Relationship Id="rId28" Type="http://schemas.openxmlformats.org/officeDocument/2006/relationships/image" Target="../media/image449.png"/><Relationship Id="rId10" Type="http://schemas.openxmlformats.org/officeDocument/2006/relationships/image" Target="../media/image427.png"/><Relationship Id="rId19" Type="http://schemas.openxmlformats.org/officeDocument/2006/relationships/image" Target="../media/image440.png"/><Relationship Id="rId4" Type="http://schemas.openxmlformats.org/officeDocument/2006/relationships/image" Target="../media/image421.png"/><Relationship Id="rId9" Type="http://schemas.openxmlformats.org/officeDocument/2006/relationships/image" Target="../media/image426.png"/><Relationship Id="rId14" Type="http://schemas.openxmlformats.org/officeDocument/2006/relationships/image" Target="../media/image402.png"/><Relationship Id="rId22" Type="http://schemas.openxmlformats.org/officeDocument/2006/relationships/image" Target="../media/image443.png"/><Relationship Id="rId27" Type="http://schemas.openxmlformats.org/officeDocument/2006/relationships/image" Target="../media/image403.png"/></Relationships>
</file>

<file path=ppt/slides/_rels/slide10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0.png"/><Relationship Id="rId18" Type="http://schemas.openxmlformats.org/officeDocument/2006/relationships/image" Target="../media/image439.png"/><Relationship Id="rId26" Type="http://schemas.openxmlformats.org/officeDocument/2006/relationships/image" Target="../media/image460.png"/><Relationship Id="rId3" Type="http://schemas.openxmlformats.org/officeDocument/2006/relationships/image" Target="../media/image420.png"/><Relationship Id="rId21" Type="http://schemas.openxmlformats.org/officeDocument/2006/relationships/image" Target="../media/image456.png"/><Relationship Id="rId34" Type="http://schemas.openxmlformats.org/officeDocument/2006/relationships/image" Target="../media/image448.png"/><Relationship Id="rId7" Type="http://schemas.openxmlformats.org/officeDocument/2006/relationships/image" Target="../media/image433.png"/><Relationship Id="rId12" Type="http://schemas.openxmlformats.org/officeDocument/2006/relationships/image" Target="../media/image435.png"/><Relationship Id="rId17" Type="http://schemas.openxmlformats.org/officeDocument/2006/relationships/image" Target="../media/image455.png"/><Relationship Id="rId25" Type="http://schemas.openxmlformats.org/officeDocument/2006/relationships/image" Target="../media/image459.png"/><Relationship Id="rId33" Type="http://schemas.openxmlformats.org/officeDocument/2006/relationships/image" Target="../media/image414.png"/><Relationship Id="rId2" Type="http://schemas.openxmlformats.org/officeDocument/2006/relationships/notesSlide" Target="../notesSlides/notesSlide107.xml"/><Relationship Id="rId16" Type="http://schemas.openxmlformats.org/officeDocument/2006/relationships/image" Target="../media/image454.png"/><Relationship Id="rId20" Type="http://schemas.openxmlformats.org/officeDocument/2006/relationships/image" Target="../media/image441.png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11" Type="http://schemas.openxmlformats.org/officeDocument/2006/relationships/image" Target="../media/image434.png"/><Relationship Id="rId24" Type="http://schemas.openxmlformats.org/officeDocument/2006/relationships/image" Target="../media/image445.png"/><Relationship Id="rId32" Type="http://schemas.openxmlformats.org/officeDocument/2006/relationships/image" Target="../media/image465.png"/><Relationship Id="rId5" Type="http://schemas.openxmlformats.org/officeDocument/2006/relationships/image" Target="../media/image432.png"/><Relationship Id="rId15" Type="http://schemas.openxmlformats.org/officeDocument/2006/relationships/image" Target="../media/image436.png"/><Relationship Id="rId23" Type="http://schemas.openxmlformats.org/officeDocument/2006/relationships/image" Target="../media/image458.png"/><Relationship Id="rId28" Type="http://schemas.openxmlformats.org/officeDocument/2006/relationships/image" Target="../media/image462.png"/><Relationship Id="rId10" Type="http://schemas.openxmlformats.org/officeDocument/2006/relationships/image" Target="../media/image427.png"/><Relationship Id="rId19" Type="http://schemas.openxmlformats.org/officeDocument/2006/relationships/image" Target="../media/image440.png"/><Relationship Id="rId31" Type="http://schemas.openxmlformats.org/officeDocument/2006/relationships/image" Target="../media/image464.png"/><Relationship Id="rId4" Type="http://schemas.openxmlformats.org/officeDocument/2006/relationships/image" Target="../media/image421.png"/><Relationship Id="rId9" Type="http://schemas.openxmlformats.org/officeDocument/2006/relationships/image" Target="../media/image452.png"/><Relationship Id="rId14" Type="http://schemas.openxmlformats.org/officeDocument/2006/relationships/image" Target="../media/image453.png"/><Relationship Id="rId22" Type="http://schemas.openxmlformats.org/officeDocument/2006/relationships/image" Target="../media/image457.png"/><Relationship Id="rId27" Type="http://schemas.openxmlformats.org/officeDocument/2006/relationships/image" Target="../media/image461.png"/><Relationship Id="rId30" Type="http://schemas.openxmlformats.org/officeDocument/2006/relationships/image" Target="../media/image463.png"/><Relationship Id="rId35" Type="http://schemas.openxmlformats.org/officeDocument/2006/relationships/image" Target="../media/image466.png"/><Relationship Id="rId8" Type="http://schemas.openxmlformats.org/officeDocument/2006/relationships/image" Target="../media/image425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3.png"/><Relationship Id="rId13" Type="http://schemas.openxmlformats.org/officeDocument/2006/relationships/image" Target="../media/image478.png"/><Relationship Id="rId18" Type="http://schemas.openxmlformats.org/officeDocument/2006/relationships/image" Target="../media/image483.png"/><Relationship Id="rId3" Type="http://schemas.openxmlformats.org/officeDocument/2006/relationships/image" Target="../media/image468.png"/><Relationship Id="rId7" Type="http://schemas.openxmlformats.org/officeDocument/2006/relationships/image" Target="../media/image472.png"/><Relationship Id="rId12" Type="http://schemas.openxmlformats.org/officeDocument/2006/relationships/image" Target="../media/image477.png"/><Relationship Id="rId17" Type="http://schemas.openxmlformats.org/officeDocument/2006/relationships/image" Target="../media/image482.png"/><Relationship Id="rId2" Type="http://schemas.openxmlformats.org/officeDocument/2006/relationships/notesSlide" Target="../notesSlides/notesSlide109.xml"/><Relationship Id="rId16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1.png"/><Relationship Id="rId11" Type="http://schemas.openxmlformats.org/officeDocument/2006/relationships/image" Target="../media/image476.png"/><Relationship Id="rId5" Type="http://schemas.openxmlformats.org/officeDocument/2006/relationships/image" Target="../media/image470.png"/><Relationship Id="rId15" Type="http://schemas.openxmlformats.org/officeDocument/2006/relationships/image" Target="../media/image480.png"/><Relationship Id="rId10" Type="http://schemas.openxmlformats.org/officeDocument/2006/relationships/image" Target="../media/image475.png"/><Relationship Id="rId4" Type="http://schemas.openxmlformats.org/officeDocument/2006/relationships/image" Target="../media/image469.png"/><Relationship Id="rId9" Type="http://schemas.openxmlformats.org/officeDocument/2006/relationships/image" Target="../media/image474.png"/><Relationship Id="rId14" Type="http://schemas.openxmlformats.org/officeDocument/2006/relationships/image" Target="../media/image47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0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30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4.png"/><Relationship Id="rId5" Type="http://schemas.openxmlformats.org/officeDocument/2006/relationships/image" Target="../media/image485.png"/><Relationship Id="rId4" Type="http://schemas.openxmlformats.org/officeDocument/2006/relationships/image" Target="../media/image467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8.png"/><Relationship Id="rId5" Type="http://schemas.openxmlformats.org/officeDocument/2006/relationships/image" Target="../media/image4030.png"/><Relationship Id="rId4" Type="http://schemas.openxmlformats.org/officeDocument/2006/relationships/image" Target="../media/image48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6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9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3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4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2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5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5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7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8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1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9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5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6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8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8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7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9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4.png"/><Relationship Id="rId4" Type="http://schemas.openxmlformats.org/officeDocument/2006/relationships/image" Target="../media/image513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5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6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8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6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7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0.png"/><Relationship Id="rId13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0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7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guru-mooc/deep_learning_nl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0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9.png"/><Relationship Id="rId5" Type="http://schemas.openxmlformats.org/officeDocument/2006/relationships/image" Target="../media/image132.png"/><Relationship Id="rId10" Type="http://schemas.openxmlformats.org/officeDocument/2006/relationships/image" Target="../media/image138.png"/><Relationship Id="rId4" Type="http://schemas.openxmlformats.org/officeDocument/2006/relationships/image" Target="../media/image134.png"/><Relationship Id="rId9" Type="http://schemas.openxmlformats.org/officeDocument/2006/relationships/image" Target="../media/image13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35.png"/><Relationship Id="rId12" Type="http://schemas.openxmlformats.org/officeDocument/2006/relationships/image" Target="../media/image1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43.png"/><Relationship Id="rId5" Type="http://schemas.openxmlformats.org/officeDocument/2006/relationships/image" Target="../media/image132.png"/><Relationship Id="rId10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5.png"/><Relationship Id="rId18" Type="http://schemas.openxmlformats.org/officeDocument/2006/relationships/image" Target="../media/image151.png"/><Relationship Id="rId3" Type="http://schemas.openxmlformats.org/officeDocument/2006/relationships/image" Target="../media/image140.png"/><Relationship Id="rId7" Type="http://schemas.openxmlformats.org/officeDocument/2006/relationships/image" Target="../media/image135.png"/><Relationship Id="rId12" Type="http://schemas.openxmlformats.org/officeDocument/2006/relationships/image" Target="../media/image144.png"/><Relationship Id="rId17" Type="http://schemas.openxmlformats.org/officeDocument/2006/relationships/image" Target="../media/image150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46.png"/><Relationship Id="rId5" Type="http://schemas.openxmlformats.org/officeDocument/2006/relationships/image" Target="../media/image132.png"/><Relationship Id="rId15" Type="http://schemas.openxmlformats.org/officeDocument/2006/relationships/image" Target="../media/image148.png"/><Relationship Id="rId10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37.png"/><Relationship Id="rId14" Type="http://schemas.openxmlformats.org/officeDocument/2006/relationships/image" Target="../media/image14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5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1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26" Type="http://schemas.openxmlformats.org/officeDocument/2006/relationships/image" Target="../media/image193.png"/><Relationship Id="rId3" Type="http://schemas.openxmlformats.org/officeDocument/2006/relationships/image" Target="../media/image171.png"/><Relationship Id="rId21" Type="http://schemas.openxmlformats.org/officeDocument/2006/relationships/image" Target="../media/image188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5" Type="http://schemas.openxmlformats.org/officeDocument/2006/relationships/image" Target="../media/image192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83.png"/><Relationship Id="rId20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24" Type="http://schemas.openxmlformats.org/officeDocument/2006/relationships/image" Target="../media/image191.png"/><Relationship Id="rId5" Type="http://schemas.openxmlformats.org/officeDocument/2006/relationships/image" Target="../media/image1720.png"/><Relationship Id="rId15" Type="http://schemas.openxmlformats.org/officeDocument/2006/relationships/image" Target="../media/image182.png"/><Relationship Id="rId23" Type="http://schemas.openxmlformats.org/officeDocument/2006/relationships/image" Target="../media/image190.png"/><Relationship Id="rId28" Type="http://schemas.openxmlformats.org/officeDocument/2006/relationships/image" Target="../media/image195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4" Type="http://schemas.openxmlformats.org/officeDocument/2006/relationships/image" Target="../media/image172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Relationship Id="rId22" Type="http://schemas.openxmlformats.org/officeDocument/2006/relationships/image" Target="../media/image189.png"/><Relationship Id="rId27" Type="http://schemas.openxmlformats.org/officeDocument/2006/relationships/image" Target="../media/image194.pn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26" Type="http://schemas.openxmlformats.org/officeDocument/2006/relationships/image" Target="../media/image203.png"/><Relationship Id="rId3" Type="http://schemas.openxmlformats.org/officeDocument/2006/relationships/image" Target="../media/image1720.png"/><Relationship Id="rId21" Type="http://schemas.openxmlformats.org/officeDocument/2006/relationships/image" Target="../media/image198.png"/><Relationship Id="rId34" Type="http://schemas.openxmlformats.org/officeDocument/2006/relationships/image" Target="../media/image211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202.png"/><Relationship Id="rId33" Type="http://schemas.openxmlformats.org/officeDocument/2006/relationships/image" Target="../media/image210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87.png"/><Relationship Id="rId20" Type="http://schemas.openxmlformats.org/officeDocument/2006/relationships/image" Target="../media/image197.png"/><Relationship Id="rId29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24" Type="http://schemas.openxmlformats.org/officeDocument/2006/relationships/image" Target="../media/image201.png"/><Relationship Id="rId32" Type="http://schemas.openxmlformats.org/officeDocument/2006/relationships/image" Target="../media/image209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23" Type="http://schemas.openxmlformats.org/officeDocument/2006/relationships/image" Target="../media/image200.png"/><Relationship Id="rId28" Type="http://schemas.openxmlformats.org/officeDocument/2006/relationships/image" Target="../media/image205.png"/><Relationship Id="rId10" Type="http://schemas.openxmlformats.org/officeDocument/2006/relationships/image" Target="../media/image181.png"/><Relationship Id="rId19" Type="http://schemas.openxmlformats.org/officeDocument/2006/relationships/image" Target="../media/image196.png"/><Relationship Id="rId31" Type="http://schemas.openxmlformats.org/officeDocument/2006/relationships/image" Target="../media/image208.png"/><Relationship Id="rId4" Type="http://schemas.openxmlformats.org/officeDocument/2006/relationships/image" Target="../media/image173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199.png"/><Relationship Id="rId27" Type="http://schemas.openxmlformats.org/officeDocument/2006/relationships/image" Target="../media/image204.png"/><Relationship Id="rId30" Type="http://schemas.openxmlformats.org/officeDocument/2006/relationships/image" Target="../media/image207.png"/><Relationship Id="rId8" Type="http://schemas.openxmlformats.org/officeDocument/2006/relationships/image" Target="../media/image17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2.png"/><Relationship Id="rId18" Type="http://schemas.openxmlformats.org/officeDocument/2006/relationships/image" Target="../media/image227.png"/><Relationship Id="rId26" Type="http://schemas.openxmlformats.org/officeDocument/2006/relationships/image" Target="../media/image235.png"/><Relationship Id="rId3" Type="http://schemas.openxmlformats.org/officeDocument/2006/relationships/image" Target="../media/image212.png"/><Relationship Id="rId21" Type="http://schemas.openxmlformats.org/officeDocument/2006/relationships/image" Target="../media/image230.png"/><Relationship Id="rId7" Type="http://schemas.openxmlformats.org/officeDocument/2006/relationships/image" Target="../media/image216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5" Type="http://schemas.openxmlformats.org/officeDocument/2006/relationships/image" Target="../media/image234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225.png"/><Relationship Id="rId20" Type="http://schemas.openxmlformats.org/officeDocument/2006/relationships/image" Target="../media/image229.png"/><Relationship Id="rId29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24" Type="http://schemas.openxmlformats.org/officeDocument/2006/relationships/image" Target="../media/image233.png"/><Relationship Id="rId5" Type="http://schemas.openxmlformats.org/officeDocument/2006/relationships/image" Target="../media/image214.png"/><Relationship Id="rId15" Type="http://schemas.openxmlformats.org/officeDocument/2006/relationships/image" Target="../media/image224.png"/><Relationship Id="rId23" Type="http://schemas.openxmlformats.org/officeDocument/2006/relationships/image" Target="../media/image232.png"/><Relationship Id="rId28" Type="http://schemas.openxmlformats.org/officeDocument/2006/relationships/image" Target="../media/image237.png"/><Relationship Id="rId10" Type="http://schemas.openxmlformats.org/officeDocument/2006/relationships/image" Target="../media/image219.png"/><Relationship Id="rId19" Type="http://schemas.openxmlformats.org/officeDocument/2006/relationships/image" Target="../media/image228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3.png"/><Relationship Id="rId22" Type="http://schemas.openxmlformats.org/officeDocument/2006/relationships/image" Target="../media/image231.png"/><Relationship Id="rId27" Type="http://schemas.openxmlformats.org/officeDocument/2006/relationships/image" Target="../media/image236.png"/><Relationship Id="rId30" Type="http://schemas.openxmlformats.org/officeDocument/2006/relationships/image" Target="../media/image23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0.png"/><Relationship Id="rId3" Type="http://schemas.openxmlformats.org/officeDocument/2006/relationships/image" Target="../media/image2200.png"/><Relationship Id="rId7" Type="http://schemas.openxmlformats.org/officeDocument/2006/relationships/image" Target="../media/image2240.png"/><Relationship Id="rId12" Type="http://schemas.openxmlformats.org/officeDocument/2006/relationships/image" Target="../media/image229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0.png"/><Relationship Id="rId11" Type="http://schemas.openxmlformats.org/officeDocument/2006/relationships/image" Target="../media/image2280.png"/><Relationship Id="rId5" Type="http://schemas.openxmlformats.org/officeDocument/2006/relationships/image" Target="../media/image2220.png"/><Relationship Id="rId10" Type="http://schemas.openxmlformats.org/officeDocument/2006/relationships/image" Target="../media/image2270.png"/><Relationship Id="rId4" Type="http://schemas.openxmlformats.org/officeDocument/2006/relationships/image" Target="../media/image2210.png"/><Relationship Id="rId9" Type="http://schemas.openxmlformats.org/officeDocument/2006/relationships/image" Target="../media/image22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20.png"/><Relationship Id="rId4" Type="http://schemas.openxmlformats.org/officeDocument/2006/relationships/image" Target="../media/image23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0.png"/><Relationship Id="rId3" Type="http://schemas.openxmlformats.org/officeDocument/2006/relationships/image" Target="../media/image2330.png"/><Relationship Id="rId7" Type="http://schemas.openxmlformats.org/officeDocument/2006/relationships/image" Target="../media/image2370.png"/><Relationship Id="rId12" Type="http://schemas.openxmlformats.org/officeDocument/2006/relationships/image" Target="../media/image2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0.png"/><Relationship Id="rId11" Type="http://schemas.openxmlformats.org/officeDocument/2006/relationships/image" Target="../media/image241.png"/><Relationship Id="rId5" Type="http://schemas.openxmlformats.org/officeDocument/2006/relationships/image" Target="../media/image2350.png"/><Relationship Id="rId10" Type="http://schemas.openxmlformats.org/officeDocument/2006/relationships/image" Target="../media/image240.png"/><Relationship Id="rId4" Type="http://schemas.openxmlformats.org/officeDocument/2006/relationships/image" Target="../media/image2340.png"/><Relationship Id="rId9" Type="http://schemas.openxmlformats.org/officeDocument/2006/relationships/image" Target="../media/image23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0.png"/><Relationship Id="rId3" Type="http://schemas.openxmlformats.org/officeDocument/2006/relationships/image" Target="../media/image2330.png"/><Relationship Id="rId7" Type="http://schemas.openxmlformats.org/officeDocument/2006/relationships/image" Target="../media/image2370.png"/><Relationship Id="rId12" Type="http://schemas.openxmlformats.org/officeDocument/2006/relationships/image" Target="../media/image2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0.png"/><Relationship Id="rId11" Type="http://schemas.openxmlformats.org/officeDocument/2006/relationships/image" Target="../media/image244.png"/><Relationship Id="rId5" Type="http://schemas.openxmlformats.org/officeDocument/2006/relationships/image" Target="../media/image2350.png"/><Relationship Id="rId10" Type="http://schemas.openxmlformats.org/officeDocument/2006/relationships/image" Target="../media/image240.png"/><Relationship Id="rId4" Type="http://schemas.openxmlformats.org/officeDocument/2006/relationships/image" Target="../media/image2340.png"/><Relationship Id="rId9" Type="http://schemas.openxmlformats.org/officeDocument/2006/relationships/image" Target="../media/image24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3.png"/><Relationship Id="rId4" Type="http://schemas.openxmlformats.org/officeDocument/2006/relationships/image" Target="../media/image25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6.png"/><Relationship Id="rId4" Type="http://schemas.openxmlformats.org/officeDocument/2006/relationships/image" Target="../media/image25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6.png"/><Relationship Id="rId4" Type="http://schemas.openxmlformats.org/officeDocument/2006/relationships/image" Target="../media/image25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3.png"/><Relationship Id="rId4" Type="http://schemas.openxmlformats.org/officeDocument/2006/relationships/image" Target="../media/image26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50.jpeg"/><Relationship Id="rId7" Type="http://schemas.openxmlformats.org/officeDocument/2006/relationships/image" Target="../media/image26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jpeg"/><Relationship Id="rId5" Type="http://schemas.openxmlformats.org/officeDocument/2006/relationships/image" Target="../media/image266.png"/><Relationship Id="rId4" Type="http://schemas.openxmlformats.org/officeDocument/2006/relationships/image" Target="../media/image26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jpeg"/><Relationship Id="rId3" Type="http://schemas.openxmlformats.org/officeDocument/2006/relationships/image" Target="../media/image250.jpeg"/><Relationship Id="rId7" Type="http://schemas.openxmlformats.org/officeDocument/2006/relationships/image" Target="../media/image252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9.png"/><Relationship Id="rId5" Type="http://schemas.openxmlformats.org/officeDocument/2006/relationships/image" Target="../media/image266.png"/><Relationship Id="rId4" Type="http://schemas.openxmlformats.org/officeDocument/2006/relationships/image" Target="../media/image264.png"/><Relationship Id="rId9" Type="http://schemas.openxmlformats.org/officeDocument/2006/relationships/image" Target="../media/image253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272.png"/><Relationship Id="rId7" Type="http://schemas.openxmlformats.org/officeDocument/2006/relationships/image" Target="../media/image26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5" Type="http://schemas.openxmlformats.org/officeDocument/2006/relationships/image" Target="../media/image274.png"/><Relationship Id="rId4" Type="http://schemas.openxmlformats.org/officeDocument/2006/relationships/image" Target="../media/image27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3" Type="http://schemas.openxmlformats.org/officeDocument/2006/relationships/image" Target="../media/image278.png"/><Relationship Id="rId7" Type="http://schemas.openxmlformats.org/officeDocument/2006/relationships/image" Target="../media/image282.png"/><Relationship Id="rId12" Type="http://schemas.openxmlformats.org/officeDocument/2006/relationships/image" Target="../media/image28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286.png"/><Relationship Id="rId5" Type="http://schemas.openxmlformats.org/officeDocument/2006/relationships/image" Target="../media/image280.png"/><Relationship Id="rId10" Type="http://schemas.openxmlformats.org/officeDocument/2006/relationships/image" Target="../media/image285.png"/><Relationship Id="rId4" Type="http://schemas.openxmlformats.org/officeDocument/2006/relationships/image" Target="../media/image270.png"/><Relationship Id="rId9" Type="http://schemas.openxmlformats.org/officeDocument/2006/relationships/image" Target="../media/image28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13" Type="http://schemas.openxmlformats.org/officeDocument/2006/relationships/image" Target="../media/image293.png"/><Relationship Id="rId18" Type="http://schemas.openxmlformats.org/officeDocument/2006/relationships/image" Target="../media/image298.png"/><Relationship Id="rId26" Type="http://schemas.openxmlformats.org/officeDocument/2006/relationships/image" Target="../media/image306.png"/><Relationship Id="rId3" Type="http://schemas.openxmlformats.org/officeDocument/2006/relationships/image" Target="../media/image278.png"/><Relationship Id="rId21" Type="http://schemas.openxmlformats.org/officeDocument/2006/relationships/image" Target="../media/image301.png"/><Relationship Id="rId7" Type="http://schemas.openxmlformats.org/officeDocument/2006/relationships/image" Target="../media/image287.png"/><Relationship Id="rId12" Type="http://schemas.openxmlformats.org/officeDocument/2006/relationships/image" Target="../media/image292.png"/><Relationship Id="rId17" Type="http://schemas.openxmlformats.org/officeDocument/2006/relationships/image" Target="../media/image297.png"/><Relationship Id="rId25" Type="http://schemas.openxmlformats.org/officeDocument/2006/relationships/image" Target="../media/image305.png"/><Relationship Id="rId2" Type="http://schemas.openxmlformats.org/officeDocument/2006/relationships/notesSlide" Target="../notesSlides/notesSlide80.xml"/><Relationship Id="rId16" Type="http://schemas.openxmlformats.org/officeDocument/2006/relationships/image" Target="../media/image296.png"/><Relationship Id="rId20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24" Type="http://schemas.openxmlformats.org/officeDocument/2006/relationships/image" Target="../media/image304.png"/><Relationship Id="rId5" Type="http://schemas.openxmlformats.org/officeDocument/2006/relationships/image" Target="../media/image285.png"/><Relationship Id="rId15" Type="http://schemas.openxmlformats.org/officeDocument/2006/relationships/image" Target="../media/image295.png"/><Relationship Id="rId23" Type="http://schemas.openxmlformats.org/officeDocument/2006/relationships/image" Target="../media/image303.png"/><Relationship Id="rId10" Type="http://schemas.openxmlformats.org/officeDocument/2006/relationships/image" Target="../media/image290.png"/><Relationship Id="rId19" Type="http://schemas.openxmlformats.org/officeDocument/2006/relationships/image" Target="../media/image299.png"/><Relationship Id="rId4" Type="http://schemas.openxmlformats.org/officeDocument/2006/relationships/image" Target="../media/image280.png"/><Relationship Id="rId9" Type="http://schemas.openxmlformats.org/officeDocument/2006/relationships/image" Target="../media/image289.png"/><Relationship Id="rId14" Type="http://schemas.openxmlformats.org/officeDocument/2006/relationships/image" Target="../media/image294.png"/><Relationship Id="rId22" Type="http://schemas.openxmlformats.org/officeDocument/2006/relationships/image" Target="../media/image30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15.png"/><Relationship Id="rId3" Type="http://schemas.openxmlformats.org/officeDocument/2006/relationships/image" Target="../media/image271.png"/><Relationship Id="rId7" Type="http://schemas.openxmlformats.org/officeDocument/2006/relationships/image" Target="../media/image309.png"/><Relationship Id="rId12" Type="http://schemas.openxmlformats.org/officeDocument/2006/relationships/image" Target="../media/image314.png"/><Relationship Id="rId2" Type="http://schemas.openxmlformats.org/officeDocument/2006/relationships/notesSlide" Target="../notesSlides/notesSlide82.xml"/><Relationship Id="rId16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image" Target="../media/image313.png"/><Relationship Id="rId5" Type="http://schemas.openxmlformats.org/officeDocument/2006/relationships/image" Target="../media/image308.png"/><Relationship Id="rId15" Type="http://schemas.openxmlformats.org/officeDocument/2006/relationships/image" Target="../media/image317.png"/><Relationship Id="rId10" Type="http://schemas.openxmlformats.org/officeDocument/2006/relationships/image" Target="../media/image312.png"/><Relationship Id="rId4" Type="http://schemas.openxmlformats.org/officeDocument/2006/relationships/image" Target="../media/image289.png"/><Relationship Id="rId9" Type="http://schemas.openxmlformats.org/officeDocument/2006/relationships/image" Target="../media/image311.png"/><Relationship Id="rId14" Type="http://schemas.openxmlformats.org/officeDocument/2006/relationships/image" Target="../media/image316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png"/><Relationship Id="rId13" Type="http://schemas.openxmlformats.org/officeDocument/2006/relationships/image" Target="../media/image329.png"/><Relationship Id="rId3" Type="http://schemas.openxmlformats.org/officeDocument/2006/relationships/image" Target="../media/image319.png"/><Relationship Id="rId7" Type="http://schemas.openxmlformats.org/officeDocument/2006/relationships/image" Target="../media/image323.png"/><Relationship Id="rId12" Type="http://schemas.openxmlformats.org/officeDocument/2006/relationships/image" Target="../media/image32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2.png"/><Relationship Id="rId11" Type="http://schemas.openxmlformats.org/officeDocument/2006/relationships/image" Target="../media/image327.png"/><Relationship Id="rId5" Type="http://schemas.openxmlformats.org/officeDocument/2006/relationships/image" Target="../media/image321.png"/><Relationship Id="rId15" Type="http://schemas.openxmlformats.org/officeDocument/2006/relationships/image" Target="../media/image331.png"/><Relationship Id="rId10" Type="http://schemas.openxmlformats.org/officeDocument/2006/relationships/image" Target="../media/image326.png"/><Relationship Id="rId4" Type="http://schemas.openxmlformats.org/officeDocument/2006/relationships/image" Target="../media/image320.png"/><Relationship Id="rId9" Type="http://schemas.openxmlformats.org/officeDocument/2006/relationships/image" Target="../media/image325.png"/><Relationship Id="rId14" Type="http://schemas.openxmlformats.org/officeDocument/2006/relationships/image" Target="../media/image33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png"/><Relationship Id="rId13" Type="http://schemas.openxmlformats.org/officeDocument/2006/relationships/image" Target="../media/image338.png"/><Relationship Id="rId3" Type="http://schemas.openxmlformats.org/officeDocument/2006/relationships/image" Target="../media/image332.png"/><Relationship Id="rId7" Type="http://schemas.openxmlformats.org/officeDocument/2006/relationships/image" Target="../media/image309.png"/><Relationship Id="rId12" Type="http://schemas.openxmlformats.org/officeDocument/2006/relationships/image" Target="../media/image33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image" Target="../media/image336.png"/><Relationship Id="rId5" Type="http://schemas.openxmlformats.org/officeDocument/2006/relationships/image" Target="../media/image308.png"/><Relationship Id="rId10" Type="http://schemas.openxmlformats.org/officeDocument/2006/relationships/image" Target="../media/image335.png"/><Relationship Id="rId4" Type="http://schemas.openxmlformats.org/officeDocument/2006/relationships/image" Target="../media/image333.png"/><Relationship Id="rId9" Type="http://schemas.openxmlformats.org/officeDocument/2006/relationships/image" Target="../media/image276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png"/><Relationship Id="rId13" Type="http://schemas.openxmlformats.org/officeDocument/2006/relationships/image" Target="../media/image343.png"/><Relationship Id="rId3" Type="http://schemas.openxmlformats.org/officeDocument/2006/relationships/image" Target="../media/image339.png"/><Relationship Id="rId7" Type="http://schemas.openxmlformats.org/officeDocument/2006/relationships/image" Target="../media/image340.png"/><Relationship Id="rId12" Type="http://schemas.openxmlformats.org/officeDocument/2006/relationships/image" Target="../media/image32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2.png"/><Relationship Id="rId11" Type="http://schemas.openxmlformats.org/officeDocument/2006/relationships/image" Target="../media/image342.png"/><Relationship Id="rId5" Type="http://schemas.openxmlformats.org/officeDocument/2006/relationships/image" Target="../media/image321.png"/><Relationship Id="rId15" Type="http://schemas.openxmlformats.org/officeDocument/2006/relationships/image" Target="../media/image345.png"/><Relationship Id="rId10" Type="http://schemas.openxmlformats.org/officeDocument/2006/relationships/image" Target="../media/image326.png"/><Relationship Id="rId4" Type="http://schemas.openxmlformats.org/officeDocument/2006/relationships/image" Target="../media/image320.png"/><Relationship Id="rId9" Type="http://schemas.openxmlformats.org/officeDocument/2006/relationships/image" Target="../media/image341.png"/><Relationship Id="rId14" Type="http://schemas.openxmlformats.org/officeDocument/2006/relationships/image" Target="../media/image27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png"/><Relationship Id="rId3" Type="http://schemas.openxmlformats.org/officeDocument/2006/relationships/image" Target="../media/image250.jpeg"/><Relationship Id="rId7" Type="http://schemas.openxmlformats.org/officeDocument/2006/relationships/image" Target="../media/image34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jpeg"/><Relationship Id="rId5" Type="http://schemas.openxmlformats.org/officeDocument/2006/relationships/image" Target="../media/image344.png"/><Relationship Id="rId4" Type="http://schemas.openxmlformats.org/officeDocument/2006/relationships/image" Target="../media/image307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png"/><Relationship Id="rId3" Type="http://schemas.openxmlformats.org/officeDocument/2006/relationships/image" Target="../media/image348.png"/><Relationship Id="rId7" Type="http://schemas.openxmlformats.org/officeDocument/2006/relationships/image" Target="../media/image35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1.png"/><Relationship Id="rId5" Type="http://schemas.openxmlformats.org/officeDocument/2006/relationships/image" Target="../media/image350.png"/><Relationship Id="rId10" Type="http://schemas.openxmlformats.org/officeDocument/2006/relationships/image" Target="../media/image355.png"/><Relationship Id="rId4" Type="http://schemas.openxmlformats.org/officeDocument/2006/relationships/image" Target="../media/image349.png"/><Relationship Id="rId9" Type="http://schemas.openxmlformats.org/officeDocument/2006/relationships/image" Target="../media/image3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356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9.png"/><Relationship Id="rId5" Type="http://schemas.openxmlformats.org/officeDocument/2006/relationships/image" Target="../media/image358.png"/><Relationship Id="rId10" Type="http://schemas.openxmlformats.org/officeDocument/2006/relationships/image" Target="../media/image363.png"/><Relationship Id="rId4" Type="http://schemas.openxmlformats.org/officeDocument/2006/relationships/image" Target="../media/image357.png"/><Relationship Id="rId9" Type="http://schemas.openxmlformats.org/officeDocument/2006/relationships/image" Target="../media/image36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4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7" Type="http://schemas.openxmlformats.org/officeDocument/2006/relationships/image" Target="../media/image36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jpeg"/><Relationship Id="rId5" Type="http://schemas.openxmlformats.org/officeDocument/2006/relationships/image" Target="../media/image366.png"/><Relationship Id="rId4" Type="http://schemas.openxmlformats.org/officeDocument/2006/relationships/image" Target="../media/image365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0.png"/><Relationship Id="rId13" Type="http://schemas.openxmlformats.org/officeDocument/2006/relationships/image" Target="../media/image370.png"/><Relationship Id="rId3" Type="http://schemas.openxmlformats.org/officeDocument/2006/relationships/image" Target="../media/image3460.png"/><Relationship Id="rId7" Type="http://schemas.openxmlformats.org/officeDocument/2006/relationships/image" Target="../media/image368.png"/><Relationship Id="rId12" Type="http://schemas.openxmlformats.org/officeDocument/2006/relationships/image" Target="../media/image3550.png"/><Relationship Id="rId2" Type="http://schemas.openxmlformats.org/officeDocument/2006/relationships/notesSlide" Target="../notesSlides/notesSlide96.xml"/><Relationship Id="rId16" Type="http://schemas.openxmlformats.org/officeDocument/2006/relationships/image" Target="../media/image3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90.png"/><Relationship Id="rId11" Type="http://schemas.openxmlformats.org/officeDocument/2006/relationships/image" Target="../media/image3540.png"/><Relationship Id="rId5" Type="http://schemas.openxmlformats.org/officeDocument/2006/relationships/image" Target="../media/image3480.png"/><Relationship Id="rId15" Type="http://schemas.openxmlformats.org/officeDocument/2006/relationships/image" Target="../media/image3580.png"/><Relationship Id="rId10" Type="http://schemas.openxmlformats.org/officeDocument/2006/relationships/image" Target="../media/image369.png"/><Relationship Id="rId4" Type="http://schemas.openxmlformats.org/officeDocument/2006/relationships/image" Target="../media/image3470.png"/><Relationship Id="rId9" Type="http://schemas.openxmlformats.org/officeDocument/2006/relationships/image" Target="../media/image3520.png"/><Relationship Id="rId14" Type="http://schemas.openxmlformats.org/officeDocument/2006/relationships/image" Target="../media/image3570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0.png"/><Relationship Id="rId13" Type="http://schemas.openxmlformats.org/officeDocument/2006/relationships/image" Target="../media/image3680.png"/><Relationship Id="rId3" Type="http://schemas.openxmlformats.org/officeDocument/2006/relationships/image" Target="../media/image3600.png"/><Relationship Id="rId7" Type="http://schemas.openxmlformats.org/officeDocument/2006/relationships/image" Target="../media/image3620.png"/><Relationship Id="rId12" Type="http://schemas.openxmlformats.org/officeDocument/2006/relationships/image" Target="../media/image367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10.png"/><Relationship Id="rId11" Type="http://schemas.openxmlformats.org/officeDocument/2006/relationships/image" Target="../media/image3660.png"/><Relationship Id="rId5" Type="http://schemas.openxmlformats.org/officeDocument/2006/relationships/image" Target="../media/image2710.png"/><Relationship Id="rId10" Type="http://schemas.openxmlformats.org/officeDocument/2006/relationships/image" Target="../media/image3650.png"/><Relationship Id="rId4" Type="http://schemas.openxmlformats.org/officeDocument/2006/relationships/image" Target="../media/image2700.png"/><Relationship Id="rId9" Type="http://schemas.openxmlformats.org/officeDocument/2006/relationships/image" Target="../media/image3640.png"/><Relationship Id="rId14" Type="http://schemas.openxmlformats.org/officeDocument/2006/relationships/image" Target="../media/image3690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png"/><Relationship Id="rId13" Type="http://schemas.openxmlformats.org/officeDocument/2006/relationships/image" Target="../media/image382.png"/><Relationship Id="rId18" Type="http://schemas.openxmlformats.org/officeDocument/2006/relationships/image" Target="../media/image387.png"/><Relationship Id="rId3" Type="http://schemas.openxmlformats.org/officeDocument/2006/relationships/image" Target="../media/image3600.png"/><Relationship Id="rId21" Type="http://schemas.openxmlformats.org/officeDocument/2006/relationships/image" Target="../media/image389.png"/><Relationship Id="rId7" Type="http://schemas.openxmlformats.org/officeDocument/2006/relationships/image" Target="../media/image375.png"/><Relationship Id="rId12" Type="http://schemas.openxmlformats.org/officeDocument/2006/relationships/image" Target="../media/image381.png"/><Relationship Id="rId17" Type="http://schemas.openxmlformats.org/officeDocument/2006/relationships/image" Target="../media/image386.png"/><Relationship Id="rId2" Type="http://schemas.openxmlformats.org/officeDocument/2006/relationships/notesSlide" Target="../notesSlides/notesSlide99.xml"/><Relationship Id="rId16" Type="http://schemas.openxmlformats.org/officeDocument/2006/relationships/image" Target="../media/image385.png"/><Relationship Id="rId20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4.png"/><Relationship Id="rId11" Type="http://schemas.openxmlformats.org/officeDocument/2006/relationships/image" Target="../media/image379.png"/><Relationship Id="rId5" Type="http://schemas.openxmlformats.org/officeDocument/2006/relationships/image" Target="../media/image373.png"/><Relationship Id="rId15" Type="http://schemas.openxmlformats.org/officeDocument/2006/relationships/image" Target="../media/image384.png"/><Relationship Id="rId10" Type="http://schemas.openxmlformats.org/officeDocument/2006/relationships/image" Target="../media/image378.png"/><Relationship Id="rId19" Type="http://schemas.openxmlformats.org/officeDocument/2006/relationships/image" Target="../media/image388.png"/><Relationship Id="rId4" Type="http://schemas.openxmlformats.org/officeDocument/2006/relationships/image" Target="../media/image372.png"/><Relationship Id="rId9" Type="http://schemas.openxmlformats.org/officeDocument/2006/relationships/image" Target="../media/image377.png"/><Relationship Id="rId14" Type="http://schemas.openxmlformats.org/officeDocument/2006/relationships/image" Target="../media/image3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03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인공지능</a:t>
            </a:r>
            <a:r>
              <a:rPr kumimoji="0" lang="en-US" altLang="ko-KR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_</a:t>
            </a: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자연어처리</a:t>
            </a:r>
            <a:r>
              <a:rPr kumimoji="0" lang="en-US" altLang="ko-KR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_2</a:t>
            </a:r>
            <a:endParaRPr kumimoji="0" lang="ko-KR" altLang="en-US" sz="5400" b="1" i="0" u="none" strike="noStrike" kern="1200" cap="none" spc="0" normalizeH="0" baseline="0" noProof="0">
              <a:ln>
                <a:noFill/>
              </a:ln>
              <a:solidFill>
                <a:srgbClr val="C5003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5174F-3A43-4A1F-9610-32DE3108805F}"/>
              </a:ext>
            </a:extLst>
          </p:cNvPr>
          <p:cNvSpPr txBox="1"/>
          <p:nvPr/>
        </p:nvSpPr>
        <p:spPr>
          <a:xfrm>
            <a:off x="2134394" y="2720051"/>
            <a:ext cx="460254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강사명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김정인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email : jikim@imguru.co.kr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632144" y="5589798"/>
                <a:ext cx="51987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1.0,1.0, 0.7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44" y="5589798"/>
                <a:ext cx="519873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5CD6B1E-F428-4AE9-B6F0-C6AB9479F43E}"/>
              </a:ext>
            </a:extLst>
          </p:cNvPr>
          <p:cNvCxnSpPr/>
          <p:nvPr/>
        </p:nvCxnSpPr>
        <p:spPr>
          <a:xfrm>
            <a:off x="7259587" y="4206243"/>
            <a:ext cx="754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AEE36A14-4F6D-4AE2-97D4-B31790617CF5}"/>
              </a:ext>
            </a:extLst>
          </p:cNvPr>
          <p:cNvSpPr/>
          <p:nvPr/>
        </p:nvSpPr>
        <p:spPr>
          <a:xfrm>
            <a:off x="8014085" y="4117376"/>
            <a:ext cx="114725" cy="15012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1FC0D3A-0A3C-4268-A202-75A48FF11CD8}"/>
              </a:ext>
            </a:extLst>
          </p:cNvPr>
          <p:cNvCxnSpPr/>
          <p:nvPr/>
        </p:nvCxnSpPr>
        <p:spPr>
          <a:xfrm>
            <a:off x="8623848" y="4199695"/>
            <a:ext cx="754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BC531D3D-5207-4E34-8D75-8BF9099C5FAD}"/>
              </a:ext>
            </a:extLst>
          </p:cNvPr>
          <p:cNvSpPr/>
          <p:nvPr/>
        </p:nvSpPr>
        <p:spPr>
          <a:xfrm>
            <a:off x="8516727" y="4124631"/>
            <a:ext cx="114725" cy="15012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AB7BAE5-F505-4AE7-8A48-7A4B6D93F3A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030886" y="4113768"/>
            <a:ext cx="543204" cy="108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23792A-6BD5-457E-B231-922417674D88}"/>
              </a:ext>
            </a:extLst>
          </p:cNvPr>
          <p:cNvSpPr txBox="1"/>
          <p:nvPr/>
        </p:nvSpPr>
        <p:spPr>
          <a:xfrm>
            <a:off x="6312852" y="4233898"/>
            <a:ext cx="400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5v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30E099-7BBE-4ABC-971B-2FDC69107404}"/>
              </a:ext>
            </a:extLst>
          </p:cNvPr>
          <p:cNvSpPr txBox="1"/>
          <p:nvPr/>
        </p:nvSpPr>
        <p:spPr>
          <a:xfrm>
            <a:off x="10121843" y="431494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5v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2B59D4A-7709-4BB9-8035-A00CB30D2743}"/>
              </a:ext>
            </a:extLst>
          </p:cNvPr>
          <p:cNvCxnSpPr>
            <a:cxnSpLocks/>
          </p:cNvCxnSpPr>
          <p:nvPr/>
        </p:nvCxnSpPr>
        <p:spPr>
          <a:xfrm>
            <a:off x="7259587" y="5076751"/>
            <a:ext cx="823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356EA5AF-A257-4D83-95CC-963B8E1F22D7}"/>
              </a:ext>
            </a:extLst>
          </p:cNvPr>
          <p:cNvSpPr/>
          <p:nvPr/>
        </p:nvSpPr>
        <p:spPr>
          <a:xfrm>
            <a:off x="8033479" y="4994432"/>
            <a:ext cx="114725" cy="15012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A7E0588-CC03-4C86-96B1-D7043BD17835}"/>
              </a:ext>
            </a:extLst>
          </p:cNvPr>
          <p:cNvSpPr/>
          <p:nvPr/>
        </p:nvSpPr>
        <p:spPr>
          <a:xfrm>
            <a:off x="8536122" y="5001687"/>
            <a:ext cx="114725" cy="15012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596F40-A674-43AC-BA1B-C87CDD3F864E}"/>
              </a:ext>
            </a:extLst>
          </p:cNvPr>
          <p:cNvCxnSpPr/>
          <p:nvPr/>
        </p:nvCxnSpPr>
        <p:spPr>
          <a:xfrm>
            <a:off x="8650847" y="5076751"/>
            <a:ext cx="754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9267CAC-AB3E-4E28-A983-AE1CE6D65388}"/>
              </a:ext>
            </a:extLst>
          </p:cNvPr>
          <p:cNvCxnSpPr>
            <a:cxnSpLocks/>
            <a:stCxn id="50" idx="0"/>
            <a:endCxn id="51" idx="0"/>
          </p:cNvCxnSpPr>
          <p:nvPr/>
        </p:nvCxnSpPr>
        <p:spPr>
          <a:xfrm>
            <a:off x="8090842" y="4994432"/>
            <a:ext cx="502643" cy="7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91B070F-4C23-4B94-AF44-FFDE2A1CBD42}"/>
              </a:ext>
            </a:extLst>
          </p:cNvPr>
          <p:cNvCxnSpPr>
            <a:cxnSpLocks/>
          </p:cNvCxnSpPr>
          <p:nvPr/>
        </p:nvCxnSpPr>
        <p:spPr>
          <a:xfrm>
            <a:off x="9378346" y="4206243"/>
            <a:ext cx="0" cy="888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433A79B-9E9F-48D3-BEBF-1E4AD3886FC4}"/>
              </a:ext>
            </a:extLst>
          </p:cNvPr>
          <p:cNvCxnSpPr>
            <a:cxnSpLocks/>
          </p:cNvCxnSpPr>
          <p:nvPr/>
        </p:nvCxnSpPr>
        <p:spPr>
          <a:xfrm>
            <a:off x="7259587" y="4206242"/>
            <a:ext cx="0" cy="888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5773FF1-9E0C-4767-8540-D9316E6E7915}"/>
              </a:ext>
            </a:extLst>
          </p:cNvPr>
          <p:cNvCxnSpPr/>
          <p:nvPr/>
        </p:nvCxnSpPr>
        <p:spPr>
          <a:xfrm>
            <a:off x="6513260" y="4624930"/>
            <a:ext cx="754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A673D75-C93C-4E6D-8EC8-E8E5717F8E8A}"/>
              </a:ext>
            </a:extLst>
          </p:cNvPr>
          <p:cNvCxnSpPr/>
          <p:nvPr/>
        </p:nvCxnSpPr>
        <p:spPr>
          <a:xfrm>
            <a:off x="9378346" y="4650383"/>
            <a:ext cx="754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50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2052257" y="38726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2172051" y="3969252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51" y="3969252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76299" y="417744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33DA12-7F3E-4385-B8A1-4CBC48EE1C4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615306" y="4392975"/>
            <a:ext cx="526225" cy="9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D51D2B-EC63-46C4-A391-3B19DBA8B173}"/>
              </a:ext>
            </a:extLst>
          </p:cNvPr>
          <p:cNvCxnSpPr>
            <a:cxnSpLocks/>
          </p:cNvCxnSpPr>
          <p:nvPr/>
        </p:nvCxnSpPr>
        <p:spPr>
          <a:xfrm>
            <a:off x="727562" y="5294308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833709" y="3730889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09" y="3730889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CDE302-A8AC-49F2-8639-F016A5838D99}"/>
              </a:ext>
            </a:extLst>
          </p:cNvPr>
          <p:cNvCxnSpPr>
            <a:cxnSpLocks/>
          </p:cNvCxnSpPr>
          <p:nvPr/>
        </p:nvCxnSpPr>
        <p:spPr>
          <a:xfrm>
            <a:off x="2661857" y="417744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/>
              <p:nvPr/>
            </p:nvSpPr>
            <p:spPr>
              <a:xfrm>
                <a:off x="3007112" y="3730889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12" y="3730889"/>
                <a:ext cx="571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/>
              <p:nvPr/>
            </p:nvSpPr>
            <p:spPr>
              <a:xfrm>
                <a:off x="604481" y="5251611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1" y="5251611"/>
                <a:ext cx="571951" cy="369332"/>
              </a:xfrm>
              <a:prstGeom prst="rect">
                <a:avLst/>
              </a:prstGeom>
              <a:blipFill>
                <a:blip r:embed="rId7"/>
                <a:stretch>
                  <a:fillRect r="-425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2ED9DC60-A66C-484D-9876-D489DDF5E716}"/>
              </a:ext>
            </a:extLst>
          </p:cNvPr>
          <p:cNvSpPr/>
          <p:nvPr/>
        </p:nvSpPr>
        <p:spPr>
          <a:xfrm>
            <a:off x="4037815" y="38726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/>
              <p:nvPr/>
            </p:nvSpPr>
            <p:spPr>
              <a:xfrm>
                <a:off x="4037815" y="3969252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15" y="3969252"/>
                <a:ext cx="661015" cy="369332"/>
              </a:xfrm>
              <a:prstGeom prst="rect">
                <a:avLst/>
              </a:prstGeom>
              <a:blipFill>
                <a:blip r:embed="rId8"/>
                <a:stretch>
                  <a:fillRect l="-3670" r="-275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/>
              <p:nvPr/>
            </p:nvSpPr>
            <p:spPr>
              <a:xfrm>
                <a:off x="4795310" y="3713611"/>
                <a:ext cx="1080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10" y="3713611"/>
                <a:ext cx="1080167" cy="307777"/>
              </a:xfrm>
              <a:prstGeom prst="rect">
                <a:avLst/>
              </a:prstGeom>
              <a:blipFill>
                <a:blip r:embed="rId9"/>
                <a:stretch>
                  <a:fillRect l="-1695" t="-1961" r="-452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5C984C8-1DB6-4FA7-AEFB-05B327C250E1}"/>
              </a:ext>
            </a:extLst>
          </p:cNvPr>
          <p:cNvCxnSpPr>
            <a:cxnSpLocks/>
          </p:cNvCxnSpPr>
          <p:nvPr/>
        </p:nvCxnSpPr>
        <p:spPr>
          <a:xfrm>
            <a:off x="4647415" y="417744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3AAD0DA1-3E3B-4357-B89E-84E81C61620C}"/>
              </a:ext>
            </a:extLst>
          </p:cNvPr>
          <p:cNvSpPr/>
          <p:nvPr/>
        </p:nvSpPr>
        <p:spPr>
          <a:xfrm>
            <a:off x="6023373" y="38726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/>
              <p:nvPr/>
            </p:nvSpPr>
            <p:spPr>
              <a:xfrm>
                <a:off x="6143167" y="3969252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67" y="3969252"/>
                <a:ext cx="399147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54CAF47-E200-4D03-91A1-AEA146734AB3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544093" y="4392975"/>
            <a:ext cx="568554" cy="83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863662A-DC32-4B9C-9C1C-EC9B82739E98}"/>
              </a:ext>
            </a:extLst>
          </p:cNvPr>
          <p:cNvCxnSpPr>
            <a:cxnSpLocks/>
          </p:cNvCxnSpPr>
          <p:nvPr/>
        </p:nvCxnSpPr>
        <p:spPr>
          <a:xfrm>
            <a:off x="4647415" y="5231181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/>
              <p:nvPr/>
            </p:nvSpPr>
            <p:spPr>
              <a:xfrm>
                <a:off x="4966301" y="4843475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301" y="4843475"/>
                <a:ext cx="339837" cy="369332"/>
              </a:xfrm>
              <a:prstGeom prst="rect">
                <a:avLst/>
              </a:prstGeom>
              <a:blipFill>
                <a:blip r:embed="rId11"/>
                <a:stretch>
                  <a:fillRect l="-7273" r="-727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/>
              <p:nvPr/>
            </p:nvSpPr>
            <p:spPr>
              <a:xfrm>
                <a:off x="6556352" y="3705506"/>
                <a:ext cx="1529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52" y="3705506"/>
                <a:ext cx="1529200" cy="307777"/>
              </a:xfrm>
              <a:prstGeom prst="rect">
                <a:avLst/>
              </a:prstGeom>
              <a:blipFill>
                <a:blip r:embed="rId12"/>
                <a:stretch>
                  <a:fillRect l="-800" t="-2000" r="-320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5FE45D-2F4B-4E7D-894E-BB94A278AA7E}"/>
              </a:ext>
            </a:extLst>
          </p:cNvPr>
          <p:cNvCxnSpPr>
            <a:cxnSpLocks/>
          </p:cNvCxnSpPr>
          <p:nvPr/>
        </p:nvCxnSpPr>
        <p:spPr>
          <a:xfrm>
            <a:off x="6632973" y="4153918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3107FE3-701D-4D1E-BEC4-B157336560B2}"/>
              </a:ext>
            </a:extLst>
          </p:cNvPr>
          <p:cNvSpPr/>
          <p:nvPr/>
        </p:nvSpPr>
        <p:spPr>
          <a:xfrm>
            <a:off x="8008931" y="3849118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/>
              <p:nvPr/>
            </p:nvSpPr>
            <p:spPr>
              <a:xfrm>
                <a:off x="8128725" y="3945721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725" y="3945721"/>
                <a:ext cx="320601" cy="369332"/>
              </a:xfrm>
              <a:prstGeom prst="rect">
                <a:avLst/>
              </a:prstGeom>
              <a:blipFill>
                <a:blip r:embed="rId13"/>
                <a:stretch>
                  <a:fillRect l="-16981" r="-1886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/>
              <p:nvPr/>
            </p:nvSpPr>
            <p:spPr>
              <a:xfrm>
                <a:off x="8700317" y="3405252"/>
                <a:ext cx="1496112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317" y="3405252"/>
                <a:ext cx="1496112" cy="725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77B627E-8C86-4C12-828D-40FD401962CF}"/>
              </a:ext>
            </a:extLst>
          </p:cNvPr>
          <p:cNvCxnSpPr>
            <a:cxnSpLocks/>
          </p:cNvCxnSpPr>
          <p:nvPr/>
        </p:nvCxnSpPr>
        <p:spPr>
          <a:xfrm>
            <a:off x="8618531" y="4151723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DCAB5C-4666-4E6A-A7FA-57424C840051}"/>
              </a:ext>
            </a:extLst>
          </p:cNvPr>
          <p:cNvSpPr txBox="1"/>
          <p:nvPr/>
        </p:nvSpPr>
        <p:spPr>
          <a:xfrm>
            <a:off x="4602257" y="87904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/>
              <p:nvPr/>
            </p:nvSpPr>
            <p:spPr>
              <a:xfrm>
                <a:off x="5902240" y="2166962"/>
                <a:ext cx="1984528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40" y="2166962"/>
                <a:ext cx="1984528" cy="7946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6C107D59-8A22-4996-B14A-3C362B7B19E5}"/>
              </a:ext>
            </a:extLst>
          </p:cNvPr>
          <p:cNvSpPr/>
          <p:nvPr/>
        </p:nvSpPr>
        <p:spPr>
          <a:xfrm>
            <a:off x="7028005" y="82937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6B2B09A-E698-4581-81A6-169760822325}"/>
              </a:ext>
            </a:extLst>
          </p:cNvPr>
          <p:cNvCxnSpPr>
            <a:cxnSpLocks/>
          </p:cNvCxnSpPr>
          <p:nvPr/>
        </p:nvCxnSpPr>
        <p:spPr>
          <a:xfrm>
            <a:off x="7637605" y="1141976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/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blipFill>
                <a:blip r:embed="rId16"/>
                <a:stretch>
                  <a:fillRect l="-7143" r="-7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/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572030-E28F-43AD-AD89-769F0609AC54}"/>
              </a:ext>
            </a:extLst>
          </p:cNvPr>
          <p:cNvCxnSpPr>
            <a:cxnSpLocks/>
          </p:cNvCxnSpPr>
          <p:nvPr/>
        </p:nvCxnSpPr>
        <p:spPr>
          <a:xfrm>
            <a:off x="5647353" y="113417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/>
              <p:nvPr/>
            </p:nvSpPr>
            <p:spPr>
              <a:xfrm>
                <a:off x="6056640" y="1659122"/>
                <a:ext cx="16474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40" y="1659122"/>
                <a:ext cx="1647438" cy="369332"/>
              </a:xfrm>
              <a:prstGeom prst="rect">
                <a:avLst/>
              </a:prstGeom>
              <a:blipFill>
                <a:blip r:embed="rId18"/>
                <a:stretch>
                  <a:fillRect l="-1111" r="-2963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/>
              <p:nvPr/>
            </p:nvSpPr>
            <p:spPr>
              <a:xfrm>
                <a:off x="8950243" y="4338584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243" y="4338584"/>
                <a:ext cx="687979" cy="6663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/>
              <p:nvPr/>
            </p:nvSpPr>
            <p:spPr>
              <a:xfrm>
                <a:off x="7016100" y="4314666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100" y="4314666"/>
                <a:ext cx="687979" cy="666336"/>
              </a:xfrm>
              <a:prstGeom prst="rect">
                <a:avLst/>
              </a:prstGeom>
              <a:blipFill>
                <a:blip r:embed="rId20"/>
                <a:stretch>
                  <a:fillRect r="-19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651BAE-0FD3-40E8-8EFE-8C5F9FDB7C7B}"/>
                  </a:ext>
                </a:extLst>
              </p:cNvPr>
              <p:cNvSpPr txBox="1"/>
              <p:nvPr/>
            </p:nvSpPr>
            <p:spPr>
              <a:xfrm>
                <a:off x="4919337" y="431466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651BAE-0FD3-40E8-8EFE-8C5F9FDB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37" y="4314665"/>
                <a:ext cx="687979" cy="666336"/>
              </a:xfrm>
              <a:prstGeom prst="rect">
                <a:avLst/>
              </a:prstGeom>
              <a:blipFill>
                <a:blip r:embed="rId21"/>
                <a:stretch>
                  <a:fillRect r="-19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8ED18B-48C8-455C-9300-A2AF421EFAE5}"/>
                  </a:ext>
                </a:extLst>
              </p:cNvPr>
              <p:cNvSpPr txBox="1"/>
              <p:nvPr/>
            </p:nvSpPr>
            <p:spPr>
              <a:xfrm>
                <a:off x="7043064" y="894834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8ED18B-48C8-455C-9300-A2AF421E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064" y="894834"/>
                <a:ext cx="661015" cy="369332"/>
              </a:xfrm>
              <a:prstGeom prst="rect">
                <a:avLst/>
              </a:prstGeom>
              <a:blipFill>
                <a:blip r:embed="rId22"/>
                <a:stretch>
                  <a:fillRect l="-3670" r="-2752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A97CFB-13D6-4844-BAC8-AF61122C7487}"/>
                  </a:ext>
                </a:extLst>
              </p:cNvPr>
              <p:cNvSpPr txBox="1"/>
              <p:nvPr/>
            </p:nvSpPr>
            <p:spPr>
              <a:xfrm>
                <a:off x="2319184" y="4277972"/>
                <a:ext cx="2186764" cy="943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ko-KR" altLang="en-US" sz="18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A97CFB-13D6-4844-BAC8-AF61122C7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184" y="4277972"/>
                <a:ext cx="2186764" cy="94333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/>
              <p:nvPr/>
            </p:nvSpPr>
            <p:spPr>
              <a:xfrm>
                <a:off x="-9047" y="4176166"/>
                <a:ext cx="2186764" cy="943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ko-KR" altLang="en-US" sz="18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47" y="4176166"/>
                <a:ext cx="2186764" cy="94333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B006ECC-02FF-489B-9B47-7B67F8299004}"/>
              </a:ext>
            </a:extLst>
          </p:cNvPr>
          <p:cNvCxnSpPr>
            <a:cxnSpLocks/>
          </p:cNvCxnSpPr>
          <p:nvPr/>
        </p:nvCxnSpPr>
        <p:spPr>
          <a:xfrm flipH="1">
            <a:off x="8618531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B4CABB1-0CDD-4DAA-B670-CF4F5545E9D6}"/>
              </a:ext>
            </a:extLst>
          </p:cNvPr>
          <p:cNvCxnSpPr>
            <a:cxnSpLocks/>
          </p:cNvCxnSpPr>
          <p:nvPr/>
        </p:nvCxnSpPr>
        <p:spPr>
          <a:xfrm flipH="1">
            <a:off x="6600755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913B3C5-0285-45B2-8FAC-7FFA403462BA}"/>
              </a:ext>
            </a:extLst>
          </p:cNvPr>
          <p:cNvCxnSpPr>
            <a:cxnSpLocks/>
          </p:cNvCxnSpPr>
          <p:nvPr/>
        </p:nvCxnSpPr>
        <p:spPr>
          <a:xfrm flipH="1">
            <a:off x="4615197" y="4270456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3042093-0E4F-4664-8E50-331E880F360A}"/>
              </a:ext>
            </a:extLst>
          </p:cNvPr>
          <p:cNvCxnSpPr>
            <a:cxnSpLocks/>
          </p:cNvCxnSpPr>
          <p:nvPr/>
        </p:nvCxnSpPr>
        <p:spPr>
          <a:xfrm flipH="1">
            <a:off x="2661857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20E18C5-0FB0-4D77-B66A-7C1AB46D51F2}"/>
              </a:ext>
            </a:extLst>
          </p:cNvPr>
          <p:cNvCxnSpPr>
            <a:cxnSpLocks/>
          </p:cNvCxnSpPr>
          <p:nvPr/>
        </p:nvCxnSpPr>
        <p:spPr>
          <a:xfrm flipH="1">
            <a:off x="676299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903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2015298" y="2910762"/>
            <a:ext cx="1205312" cy="120531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2127788" y="3356604"/>
                <a:ext cx="980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𝑠𝑖𝑔𝑚𝑜𝑖𝑑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88" y="3356604"/>
                <a:ext cx="980332" cy="276999"/>
              </a:xfrm>
              <a:prstGeom prst="rect">
                <a:avLst/>
              </a:prstGeom>
              <a:blipFill>
                <a:blip r:embed="rId4"/>
                <a:stretch>
                  <a:fillRect l="-4348" t="-4444" r="-3727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82752" y="3513418"/>
            <a:ext cx="1332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790616" y="3108612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6" y="3108612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/>
              <p:nvPr/>
            </p:nvSpPr>
            <p:spPr>
              <a:xfrm>
                <a:off x="129390" y="3704499"/>
                <a:ext cx="2186764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0" y="3704499"/>
                <a:ext cx="2186764" cy="6663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DD51B8-06E8-496F-BE8A-A09B40D0E066}"/>
              </a:ext>
            </a:extLst>
          </p:cNvPr>
          <p:cNvCxnSpPr>
            <a:cxnSpLocks/>
          </p:cNvCxnSpPr>
          <p:nvPr/>
        </p:nvCxnSpPr>
        <p:spPr>
          <a:xfrm>
            <a:off x="3220610" y="3499280"/>
            <a:ext cx="1361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64BDEC2-F39F-4D7F-8BD1-8FC1FD51F336}"/>
                  </a:ext>
                </a:extLst>
              </p:cNvPr>
              <p:cNvSpPr txBox="1"/>
              <p:nvPr/>
            </p:nvSpPr>
            <p:spPr>
              <a:xfrm>
                <a:off x="4102569" y="3018456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64BDEC2-F39F-4D7F-8BD1-8FC1FD51F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569" y="3018456"/>
                <a:ext cx="346697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F8D3457-60A1-4BF6-8246-F4B91F938E29}"/>
                  </a:ext>
                </a:extLst>
              </p:cNvPr>
              <p:cNvSpPr txBox="1"/>
              <p:nvPr/>
            </p:nvSpPr>
            <p:spPr>
              <a:xfrm>
                <a:off x="3838261" y="3649260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F8D3457-60A1-4BF6-8246-F4B91F93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61" y="3649260"/>
                <a:ext cx="687979" cy="6663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678DC87-61DD-4448-8939-AC6008408C9F}"/>
              </a:ext>
            </a:extLst>
          </p:cNvPr>
          <p:cNvCxnSpPr>
            <a:cxnSpLocks/>
          </p:cNvCxnSpPr>
          <p:nvPr/>
        </p:nvCxnSpPr>
        <p:spPr>
          <a:xfrm flipH="1">
            <a:off x="3220610" y="3633603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186448C-0BC3-4918-A527-7D3844D9B8C7}"/>
              </a:ext>
            </a:extLst>
          </p:cNvPr>
          <p:cNvCxnSpPr>
            <a:cxnSpLocks/>
          </p:cNvCxnSpPr>
          <p:nvPr/>
        </p:nvCxnSpPr>
        <p:spPr>
          <a:xfrm flipH="1">
            <a:off x="607122" y="3633603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9ED8F0-F2A5-4240-9AAB-F79B2BC2B470}"/>
                  </a:ext>
                </a:extLst>
              </p:cNvPr>
              <p:cNvSpPr txBox="1"/>
              <p:nvPr/>
            </p:nvSpPr>
            <p:spPr>
              <a:xfrm>
                <a:off x="5430696" y="1138217"/>
                <a:ext cx="2186764" cy="1227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ko-KR" altLang="en-US" sz="240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9ED8F0-F2A5-4240-9AAB-F79B2BC2B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96" y="1138217"/>
                <a:ext cx="2186764" cy="12270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4DF4E-CA05-47E1-BC98-B407A072A89F}"/>
                  </a:ext>
                </a:extLst>
              </p:cNvPr>
              <p:cNvSpPr txBox="1"/>
              <p:nvPr/>
            </p:nvSpPr>
            <p:spPr>
              <a:xfrm>
                <a:off x="5430696" y="2160721"/>
                <a:ext cx="4219676" cy="860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4DF4E-CA05-47E1-BC98-B407A072A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96" y="2160721"/>
                <a:ext cx="4219676" cy="8601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4A4A8E-E8BE-4686-8091-8ECEC9494B3B}"/>
                  </a:ext>
                </a:extLst>
              </p:cNvPr>
              <p:cNvSpPr txBox="1"/>
              <p:nvPr/>
            </p:nvSpPr>
            <p:spPr>
              <a:xfrm>
                <a:off x="4628786" y="3108612"/>
                <a:ext cx="6413832" cy="872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4A4A8E-E8BE-4686-8091-8ECEC949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86" y="3108612"/>
                <a:ext cx="6413832" cy="8722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FEA994-B5C0-4938-89CB-F5228E974B02}"/>
                  </a:ext>
                </a:extLst>
              </p:cNvPr>
              <p:cNvSpPr txBox="1"/>
              <p:nvPr/>
            </p:nvSpPr>
            <p:spPr>
              <a:xfrm>
                <a:off x="5430696" y="4087799"/>
                <a:ext cx="2287813" cy="872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FEA994-B5C0-4938-89CB-F5228E974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96" y="4087799"/>
                <a:ext cx="2287813" cy="8722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20C412-4A2C-455C-95AD-9AB98270F48F}"/>
                  </a:ext>
                </a:extLst>
              </p:cNvPr>
              <p:cNvSpPr txBox="1"/>
              <p:nvPr/>
            </p:nvSpPr>
            <p:spPr>
              <a:xfrm>
                <a:off x="790616" y="5293415"/>
                <a:ext cx="8917441" cy="748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20C412-4A2C-455C-95AD-9AB98270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6" y="5293415"/>
                <a:ext cx="8917441" cy="7489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1492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3844E-28F4-4B39-8DAB-D18A0FAA50B4}"/>
              </a:ext>
            </a:extLst>
          </p:cNvPr>
          <p:cNvSpPr txBox="1"/>
          <p:nvPr/>
        </p:nvSpPr>
        <p:spPr>
          <a:xfrm>
            <a:off x="323088" y="835152"/>
            <a:ext cx="5503430" cy="34163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Sigmoid: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self.out = None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1/(1+np.exp(-x))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self.out = out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dout*self.out*(1.0-self.out);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8F1A7-DAB7-4EE9-A336-8F8096CF5587}"/>
              </a:ext>
            </a:extLst>
          </p:cNvPr>
          <p:cNvSpPr txBox="1"/>
          <p:nvPr/>
        </p:nvSpPr>
        <p:spPr>
          <a:xfrm>
            <a:off x="323088" y="4498848"/>
            <a:ext cx="5503430" cy="17543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s1 = Sigmoid()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= np.array([-2,-1,1,2])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 = s1.forward(x)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dx = s1.backward(np.array([30,30,30,30]))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print(dx)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156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5231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3844E-28F4-4B39-8DAB-D18A0FAA50B4}"/>
              </a:ext>
            </a:extLst>
          </p:cNvPr>
          <p:cNvSpPr txBox="1"/>
          <p:nvPr/>
        </p:nvSpPr>
        <p:spPr>
          <a:xfrm>
            <a:off x="421052" y="1016998"/>
            <a:ext cx="3097323" cy="258532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= np.random.rand(2)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W = np.random.rand(2,3)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 = np.random.rand(3)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print(X.shape)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print(W.shape)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print(B.shape)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 = np.dot(X, W) + B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15901-26F2-4CDD-B778-B58BC1EEC734}"/>
              </a:ext>
            </a:extLst>
          </p:cNvPr>
          <p:cNvSpPr txBox="1"/>
          <p:nvPr/>
        </p:nvSpPr>
        <p:spPr>
          <a:xfrm>
            <a:off x="4815840" y="12192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77233-3A44-4DF2-877D-0636D8FA9CA2}"/>
              </a:ext>
            </a:extLst>
          </p:cNvPr>
          <p:cNvSpPr txBox="1"/>
          <p:nvPr/>
        </p:nvSpPr>
        <p:spPr>
          <a:xfrm>
            <a:off x="4560962" y="173572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0316C-E266-41D8-B2DD-648EAF89C693}"/>
              </a:ext>
            </a:extLst>
          </p:cNvPr>
          <p:cNvSpPr txBox="1"/>
          <p:nvPr/>
        </p:nvSpPr>
        <p:spPr>
          <a:xfrm>
            <a:off x="5957883" y="12191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82940E-ED7B-48B0-B138-9B98D362D90A}"/>
              </a:ext>
            </a:extLst>
          </p:cNvPr>
          <p:cNvSpPr/>
          <p:nvPr/>
        </p:nvSpPr>
        <p:spPr>
          <a:xfrm>
            <a:off x="5494173" y="1424971"/>
            <a:ext cx="55003" cy="55003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E3162-8F68-4A90-B77F-9D69635C776A}"/>
              </a:ext>
            </a:extLst>
          </p:cNvPr>
          <p:cNvSpPr txBox="1"/>
          <p:nvPr/>
        </p:nvSpPr>
        <p:spPr>
          <a:xfrm>
            <a:off x="5618047" y="173572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0B2E8-2A0A-4339-AE77-57116AD34F78}"/>
              </a:ext>
            </a:extLst>
          </p:cNvPr>
          <p:cNvSpPr txBox="1"/>
          <p:nvPr/>
        </p:nvSpPr>
        <p:spPr>
          <a:xfrm>
            <a:off x="6652304" y="12191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E679-C47B-4747-B7EE-EDC23920E1DF}"/>
              </a:ext>
            </a:extLst>
          </p:cNvPr>
          <p:cNvSpPr txBox="1"/>
          <p:nvPr/>
        </p:nvSpPr>
        <p:spPr>
          <a:xfrm>
            <a:off x="7373693" y="12191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75D5DB-9F85-4F92-8D87-CE33156E7479}"/>
              </a:ext>
            </a:extLst>
          </p:cNvPr>
          <p:cNvSpPr txBox="1"/>
          <p:nvPr/>
        </p:nvSpPr>
        <p:spPr>
          <a:xfrm>
            <a:off x="7154239" y="171165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843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72E0C4-A230-4432-85BE-CC8B81E214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20949" y="1250108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63B43-51D0-4361-A1C8-D29561ACE11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89095D-1658-4FE0-9EBA-181AFC746E8F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0B9ADC5-523B-4A48-A01A-1E8CDB3C2BE1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/>
              <p:nvPr/>
            </p:nvSpPr>
            <p:spPr>
              <a:xfrm>
                <a:off x="2095022" y="1864461"/>
                <a:ext cx="640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022" y="1864461"/>
                <a:ext cx="640688" cy="369332"/>
              </a:xfrm>
              <a:prstGeom prst="rect">
                <a:avLst/>
              </a:prstGeom>
              <a:blipFill>
                <a:blip r:embed="rId3"/>
                <a:stretch>
                  <a:fillRect l="-3810" r="-285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/>
              <p:nvPr/>
            </p:nvSpPr>
            <p:spPr>
              <a:xfrm>
                <a:off x="1582008" y="1058937"/>
                <a:ext cx="3761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08" y="1058937"/>
                <a:ext cx="376192" cy="369332"/>
              </a:xfrm>
              <a:prstGeom prst="rect">
                <a:avLst/>
              </a:prstGeom>
              <a:blipFill>
                <a:blip r:embed="rId4"/>
                <a:stretch>
                  <a:fillRect l="-6557" r="-3279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473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473719" cy="369332"/>
              </a:xfrm>
              <a:prstGeom prst="rect">
                <a:avLst/>
              </a:prstGeom>
              <a:blipFill>
                <a:blip r:embed="rId5"/>
                <a:stretch>
                  <a:fillRect l="-3846" r="-1282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/>
              <p:nvPr/>
            </p:nvSpPr>
            <p:spPr>
              <a:xfrm>
                <a:off x="1474606" y="751160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06" y="751160"/>
                <a:ext cx="590995" cy="307777"/>
              </a:xfrm>
              <a:prstGeom prst="rect">
                <a:avLst/>
              </a:prstGeom>
              <a:blipFill>
                <a:blip r:embed="rId6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/>
              <p:nvPr/>
            </p:nvSpPr>
            <p:spPr>
              <a:xfrm>
                <a:off x="1420949" y="2691084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691084"/>
                <a:ext cx="690895" cy="307777"/>
              </a:xfrm>
              <a:prstGeom prst="rect">
                <a:avLst/>
              </a:prstGeom>
              <a:blipFill>
                <a:blip r:embed="rId7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/>
              <p:nvPr/>
            </p:nvSpPr>
            <p:spPr>
              <a:xfrm>
                <a:off x="3002503" y="1585558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03" y="1585558"/>
                <a:ext cx="903389" cy="369332"/>
              </a:xfrm>
              <a:prstGeom prst="rect">
                <a:avLst/>
              </a:prstGeom>
              <a:blipFill>
                <a:blip r:embed="rId8"/>
                <a:stretch>
                  <a:fillRect l="-202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/>
              <p:nvPr/>
            </p:nvSpPr>
            <p:spPr>
              <a:xfrm>
                <a:off x="3108749" y="1177733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49" y="1177733"/>
                <a:ext cx="590995" cy="307777"/>
              </a:xfrm>
              <a:prstGeom prst="rect">
                <a:avLst/>
              </a:prstGeom>
              <a:blipFill>
                <a:blip r:embed="rId9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9409BF97-D06E-40B2-BC3C-F789D29E5C7C}"/>
              </a:ext>
            </a:extLst>
          </p:cNvPr>
          <p:cNvSpPr/>
          <p:nvPr/>
        </p:nvSpPr>
        <p:spPr>
          <a:xfrm>
            <a:off x="3906806" y="177022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/>
              <p:nvPr/>
            </p:nvSpPr>
            <p:spPr>
              <a:xfrm>
                <a:off x="4009166" y="1879891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166" y="1879891"/>
                <a:ext cx="399148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CFB02C-1606-4CA5-BF48-4E8FF8EBB423}"/>
              </a:ext>
            </a:extLst>
          </p:cNvPr>
          <p:cNvCxnSpPr>
            <a:cxnSpLocks/>
          </p:cNvCxnSpPr>
          <p:nvPr/>
        </p:nvCxnSpPr>
        <p:spPr>
          <a:xfrm flipV="1">
            <a:off x="3378695" y="2326372"/>
            <a:ext cx="669409" cy="8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400CB0-D68F-4513-AE6F-64CC4CFC6AB2}"/>
              </a:ext>
            </a:extLst>
          </p:cNvPr>
          <p:cNvCxnSpPr/>
          <p:nvPr/>
        </p:nvCxnSpPr>
        <p:spPr>
          <a:xfrm>
            <a:off x="2487168" y="3157728"/>
            <a:ext cx="91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/>
              <p:nvPr/>
            </p:nvSpPr>
            <p:spPr>
              <a:xfrm>
                <a:off x="2489814" y="3490939"/>
                <a:ext cx="380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14" y="3490939"/>
                <a:ext cx="380169" cy="369332"/>
              </a:xfrm>
              <a:prstGeom prst="rect">
                <a:avLst/>
              </a:prstGeom>
              <a:blipFill>
                <a:blip r:embed="rId11"/>
                <a:stretch>
                  <a:fillRect l="-4762" r="-317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/>
              <p:nvPr/>
            </p:nvSpPr>
            <p:spPr>
              <a:xfrm>
                <a:off x="2382412" y="3183162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412" y="3183162"/>
                <a:ext cx="590995" cy="307777"/>
              </a:xfrm>
              <a:prstGeom prst="rect">
                <a:avLst/>
              </a:prstGeom>
              <a:blipFill>
                <a:blip r:embed="rId12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D9878-5FA0-438B-9835-C0915A43A271}"/>
              </a:ext>
            </a:extLst>
          </p:cNvPr>
          <p:cNvCxnSpPr>
            <a:cxnSpLocks/>
          </p:cNvCxnSpPr>
          <p:nvPr/>
        </p:nvCxnSpPr>
        <p:spPr>
          <a:xfrm>
            <a:off x="4516406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/>
              <p:nvPr/>
            </p:nvSpPr>
            <p:spPr>
              <a:xfrm>
                <a:off x="4647001" y="1676356"/>
                <a:ext cx="363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01" y="1676356"/>
                <a:ext cx="363369" cy="369332"/>
              </a:xfrm>
              <a:prstGeom prst="rect">
                <a:avLst/>
              </a:prstGeom>
              <a:blipFill>
                <a:blip r:embed="rId13"/>
                <a:stretch>
                  <a:fillRect l="-5000" r="-3333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/>
              <p:nvPr/>
            </p:nvSpPr>
            <p:spPr>
              <a:xfrm>
                <a:off x="4591482" y="1177733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82" y="1177733"/>
                <a:ext cx="590995" cy="307777"/>
              </a:xfrm>
              <a:prstGeom prst="rect">
                <a:avLst/>
              </a:prstGeom>
              <a:blipFill>
                <a:blip r:embed="rId14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175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72E0C4-A230-4432-85BE-CC8B81E214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57525" y="1329356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63B43-51D0-4361-A1C8-D29561ACE11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741198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89095D-1658-4FE0-9EBA-181AFC746E8F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359020" y="2359331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0B9ADC5-523B-4A48-A01A-1E8CDB3C2BE1}"/>
              </a:ext>
            </a:extLst>
          </p:cNvPr>
          <p:cNvSpPr/>
          <p:nvPr/>
        </p:nvSpPr>
        <p:spPr>
          <a:xfrm>
            <a:off x="2131598" y="183900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/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blipFill>
                <a:blip r:embed="rId3"/>
                <a:stretch>
                  <a:fillRect l="-3810" r="-285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/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blipFill>
                <a:blip r:embed="rId4"/>
                <a:stretch>
                  <a:fillRect l="-6557" r="-3279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/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blipFill>
                <a:blip r:embed="rId5"/>
                <a:stretch>
                  <a:fillRect l="-3846" r="-128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/>
              <p:nvPr/>
            </p:nvSpPr>
            <p:spPr>
              <a:xfrm>
                <a:off x="1511182" y="830408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82" y="830408"/>
                <a:ext cx="590995" cy="307777"/>
              </a:xfrm>
              <a:prstGeom prst="rect">
                <a:avLst/>
              </a:prstGeom>
              <a:blipFill>
                <a:blip r:embed="rId6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/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blipFill>
                <a:blip r:embed="rId7"/>
                <a:stretch>
                  <a:fillRect l="-7080" t="-4000" r="-708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/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blipFill>
                <a:blip r:embed="rId8"/>
                <a:stretch>
                  <a:fillRect l="-202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/>
              <p:nvPr/>
            </p:nvSpPr>
            <p:spPr>
              <a:xfrm>
                <a:off x="3145325" y="12569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325" y="1256981"/>
                <a:ext cx="590995" cy="307777"/>
              </a:xfrm>
              <a:prstGeom prst="rect">
                <a:avLst/>
              </a:prstGeom>
              <a:blipFill>
                <a:blip r:embed="rId9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9409BF97-D06E-40B2-BC3C-F789D29E5C7C}"/>
              </a:ext>
            </a:extLst>
          </p:cNvPr>
          <p:cNvSpPr/>
          <p:nvPr/>
        </p:nvSpPr>
        <p:spPr>
          <a:xfrm>
            <a:off x="3943382" y="1849472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/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CFB02C-1606-4CA5-BF48-4E8FF8EBB423}"/>
              </a:ext>
            </a:extLst>
          </p:cNvPr>
          <p:cNvCxnSpPr>
            <a:cxnSpLocks/>
          </p:cNvCxnSpPr>
          <p:nvPr/>
        </p:nvCxnSpPr>
        <p:spPr>
          <a:xfrm flipV="1">
            <a:off x="3415271" y="2405620"/>
            <a:ext cx="669409" cy="8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400CB0-D68F-4513-AE6F-64CC4CFC6AB2}"/>
              </a:ext>
            </a:extLst>
          </p:cNvPr>
          <p:cNvCxnSpPr/>
          <p:nvPr/>
        </p:nvCxnSpPr>
        <p:spPr>
          <a:xfrm>
            <a:off x="2523744" y="3236976"/>
            <a:ext cx="91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/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blipFill>
                <a:blip r:embed="rId11"/>
                <a:stretch>
                  <a:fillRect l="-6452" r="-322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/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blipFill>
                <a:blip r:embed="rId12"/>
                <a:stretch>
                  <a:fillRect l="-8247" t="-2000" r="-8247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D9878-5FA0-438B-9835-C0915A43A271}"/>
              </a:ext>
            </a:extLst>
          </p:cNvPr>
          <p:cNvCxnSpPr>
            <a:cxnSpLocks/>
          </p:cNvCxnSpPr>
          <p:nvPr/>
        </p:nvCxnSpPr>
        <p:spPr>
          <a:xfrm>
            <a:off x="4552982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/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blipFill>
                <a:blip r:embed="rId13"/>
                <a:stretch>
                  <a:fillRect l="-5000" r="-3333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/>
              <p:nvPr/>
            </p:nvSpPr>
            <p:spPr>
              <a:xfrm>
                <a:off x="4874718" y="1387283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18" y="1387283"/>
                <a:ext cx="590995" cy="307777"/>
              </a:xfrm>
              <a:prstGeom prst="rect">
                <a:avLst/>
              </a:prstGeom>
              <a:blipFill>
                <a:blip r:embed="rId14"/>
                <a:stretch>
                  <a:fillRect l="-8247" t="-4000" r="-8247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367BDB-4A8E-442A-A41C-BCE0243D2794}"/>
              </a:ext>
            </a:extLst>
          </p:cNvPr>
          <p:cNvCxnSpPr>
            <a:cxnSpLocks/>
          </p:cNvCxnSpPr>
          <p:nvPr/>
        </p:nvCxnSpPr>
        <p:spPr>
          <a:xfrm flipH="1">
            <a:off x="4552982" y="2289044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B5211EF-3DBE-4CE4-8D7B-C1D25A3659F3}"/>
              </a:ext>
            </a:extLst>
          </p:cNvPr>
          <p:cNvCxnSpPr>
            <a:cxnSpLocks/>
          </p:cNvCxnSpPr>
          <p:nvPr/>
        </p:nvCxnSpPr>
        <p:spPr>
          <a:xfrm flipH="1">
            <a:off x="2523744" y="3407002"/>
            <a:ext cx="9938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/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/>
              <p:nvPr/>
            </p:nvSpPr>
            <p:spPr>
              <a:xfrm>
                <a:off x="4826930" y="303097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30" y="3030971"/>
                <a:ext cx="590995" cy="307777"/>
              </a:xfrm>
              <a:prstGeom prst="rect">
                <a:avLst/>
              </a:prstGeom>
              <a:blipFill>
                <a:blip r:embed="rId16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67C72E-6EA4-4027-A679-8E0D325BEF93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3490773" y="2459072"/>
            <a:ext cx="757409" cy="9479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/>
              <p:nvPr/>
            </p:nvSpPr>
            <p:spPr>
              <a:xfrm>
                <a:off x="2568035" y="340192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35" y="3401925"/>
                <a:ext cx="687979" cy="6663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5A2340A-8C8A-4FE9-96A1-5DF0FEFC8B72}"/>
              </a:ext>
            </a:extLst>
          </p:cNvPr>
          <p:cNvCxnSpPr>
            <a:cxnSpLocks/>
          </p:cNvCxnSpPr>
          <p:nvPr/>
        </p:nvCxnSpPr>
        <p:spPr>
          <a:xfrm flipH="1">
            <a:off x="2740284" y="2265841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/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C644BB-946F-4775-A785-B7200CCF38C3}"/>
              </a:ext>
            </a:extLst>
          </p:cNvPr>
          <p:cNvCxnSpPr>
            <a:cxnSpLocks/>
          </p:cNvCxnSpPr>
          <p:nvPr/>
        </p:nvCxnSpPr>
        <p:spPr>
          <a:xfrm flipH="1" flipV="1">
            <a:off x="1349433" y="1422899"/>
            <a:ext cx="798988" cy="6112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CA16EC-1AE1-4583-BC90-A04521DB69B6}"/>
              </a:ext>
            </a:extLst>
          </p:cNvPr>
          <p:cNvCxnSpPr>
            <a:cxnSpLocks/>
          </p:cNvCxnSpPr>
          <p:nvPr/>
        </p:nvCxnSpPr>
        <p:spPr>
          <a:xfrm flipH="1">
            <a:off x="1435251" y="2459072"/>
            <a:ext cx="871206" cy="571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/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/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blipFill>
                <a:blip r:embed="rId20"/>
                <a:stretch>
                  <a:fillRect l="-134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/>
              <p:nvPr/>
            </p:nvSpPr>
            <p:spPr>
              <a:xfrm>
                <a:off x="7571018" y="1708284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18" y="1708284"/>
                <a:ext cx="590995" cy="307777"/>
              </a:xfrm>
              <a:prstGeom prst="rect">
                <a:avLst/>
              </a:prstGeom>
              <a:blipFill>
                <a:blip r:embed="rId21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/>
              <p:nvPr/>
            </p:nvSpPr>
            <p:spPr>
              <a:xfrm>
                <a:off x="8084501" y="1708283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501" y="1708283"/>
                <a:ext cx="690895" cy="307777"/>
              </a:xfrm>
              <a:prstGeom prst="rect">
                <a:avLst/>
              </a:prstGeom>
              <a:blipFill>
                <a:blip r:embed="rId22"/>
                <a:stretch>
                  <a:fillRect l="-7018" t="-1961" r="-614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/>
              <p:nvPr/>
            </p:nvSpPr>
            <p:spPr>
              <a:xfrm>
                <a:off x="7014031" y="1712155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31" y="1712155"/>
                <a:ext cx="590995" cy="307777"/>
              </a:xfrm>
              <a:prstGeom prst="rect">
                <a:avLst/>
              </a:prstGeom>
              <a:blipFill>
                <a:blip r:embed="rId23"/>
                <a:stretch>
                  <a:fillRect l="-8247" t="-2000" r="-8247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/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/>
              <p:nvPr/>
            </p:nvSpPr>
            <p:spPr>
              <a:xfrm>
                <a:off x="6792123" y="2565843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23" y="2565843"/>
                <a:ext cx="2298500" cy="6190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/>
              <p:nvPr/>
            </p:nvSpPr>
            <p:spPr>
              <a:xfrm>
                <a:off x="7605026" y="3184859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26" y="3184859"/>
                <a:ext cx="690895" cy="307777"/>
              </a:xfrm>
              <a:prstGeom prst="rect">
                <a:avLst/>
              </a:prstGeom>
              <a:blipFill>
                <a:blip r:embed="rId26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/>
              <p:nvPr/>
            </p:nvSpPr>
            <p:spPr>
              <a:xfrm>
                <a:off x="8118509" y="3184858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509" y="3184858"/>
                <a:ext cx="690895" cy="307777"/>
              </a:xfrm>
              <a:prstGeom prst="rect">
                <a:avLst/>
              </a:prstGeom>
              <a:blipFill>
                <a:blip r:embed="rId27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/>
              <p:nvPr/>
            </p:nvSpPr>
            <p:spPr>
              <a:xfrm>
                <a:off x="7014031" y="3184857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2,3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31" y="3184857"/>
                <a:ext cx="690895" cy="307777"/>
              </a:xfrm>
              <a:prstGeom prst="rect">
                <a:avLst/>
              </a:prstGeom>
              <a:blipFill>
                <a:blip r:embed="rId28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/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FBE5AA6D-8DFF-43ED-A28F-595E101DA5F5}"/>
              </a:ext>
            </a:extLst>
          </p:cNvPr>
          <p:cNvSpPr/>
          <p:nvPr/>
        </p:nvSpPr>
        <p:spPr>
          <a:xfrm>
            <a:off x="4894263" y="3944983"/>
            <a:ext cx="452800" cy="452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060882-B2ED-4391-82DC-C69FA70757EC}"/>
              </a:ext>
            </a:extLst>
          </p:cNvPr>
          <p:cNvSpPr/>
          <p:nvPr/>
        </p:nvSpPr>
        <p:spPr>
          <a:xfrm>
            <a:off x="5332710" y="3944983"/>
            <a:ext cx="452800" cy="452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9B0B8A-AA54-42F0-B238-288D663BEA5D}"/>
              </a:ext>
            </a:extLst>
          </p:cNvPr>
          <p:cNvSpPr/>
          <p:nvPr/>
        </p:nvSpPr>
        <p:spPr>
          <a:xfrm>
            <a:off x="6390375" y="3944983"/>
            <a:ext cx="452800" cy="452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380388-A372-4CD1-AD16-39D5F3F70D22}"/>
              </a:ext>
            </a:extLst>
          </p:cNvPr>
          <p:cNvSpPr/>
          <p:nvPr/>
        </p:nvSpPr>
        <p:spPr>
          <a:xfrm>
            <a:off x="6390375" y="4397783"/>
            <a:ext cx="452800" cy="452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A2A3C-3E89-4DC7-991E-188C8937E25B}"/>
              </a:ext>
            </a:extLst>
          </p:cNvPr>
          <p:cNvSpPr txBox="1"/>
          <p:nvPr/>
        </p:nvSpPr>
        <p:spPr>
          <a:xfrm>
            <a:off x="4912489" y="436694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3A265C-5F99-4A88-9A4B-1A2B5FA240AF}"/>
              </a:ext>
            </a:extLst>
          </p:cNvPr>
          <p:cNvSpPr txBox="1"/>
          <p:nvPr/>
        </p:nvSpPr>
        <p:spPr>
          <a:xfrm>
            <a:off x="6325945" y="482856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571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배치용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72E0C4-A230-4432-85BE-CC8B81E214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57525" y="1329356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63B43-51D0-4361-A1C8-D29561ACE11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741198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89095D-1658-4FE0-9EBA-181AFC746E8F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359020" y="2359331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0B9ADC5-523B-4A48-A01A-1E8CDB3C2BE1}"/>
              </a:ext>
            </a:extLst>
          </p:cNvPr>
          <p:cNvSpPr/>
          <p:nvPr/>
        </p:nvSpPr>
        <p:spPr>
          <a:xfrm>
            <a:off x="2131598" y="183900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/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blipFill>
                <a:blip r:embed="rId3"/>
                <a:stretch>
                  <a:fillRect l="-3810" r="-285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/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blipFill>
                <a:blip r:embed="rId4"/>
                <a:stretch>
                  <a:fillRect l="-6557" r="-3279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/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blipFill>
                <a:blip r:embed="rId5"/>
                <a:stretch>
                  <a:fillRect l="-3846" r="-128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/>
              <p:nvPr/>
            </p:nvSpPr>
            <p:spPr>
              <a:xfrm>
                <a:off x="1511182" y="830408"/>
                <a:ext cx="810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82" y="830408"/>
                <a:ext cx="810158" cy="307777"/>
              </a:xfrm>
              <a:prstGeom prst="rect">
                <a:avLst/>
              </a:prstGeom>
              <a:blipFill>
                <a:blip r:embed="rId6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/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blipFill>
                <a:blip r:embed="rId7"/>
                <a:stretch>
                  <a:fillRect l="-7080" t="-4000" r="-708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/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blipFill>
                <a:blip r:embed="rId8"/>
                <a:stretch>
                  <a:fillRect l="-202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/>
              <p:nvPr/>
            </p:nvSpPr>
            <p:spPr>
              <a:xfrm>
                <a:off x="3145325" y="1256981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325" y="1256981"/>
                <a:ext cx="810157" cy="307777"/>
              </a:xfrm>
              <a:prstGeom prst="rect">
                <a:avLst/>
              </a:prstGeom>
              <a:blipFill>
                <a:blip r:embed="rId9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9409BF97-D06E-40B2-BC3C-F789D29E5C7C}"/>
              </a:ext>
            </a:extLst>
          </p:cNvPr>
          <p:cNvSpPr/>
          <p:nvPr/>
        </p:nvSpPr>
        <p:spPr>
          <a:xfrm>
            <a:off x="3943382" y="1849472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/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CFB02C-1606-4CA5-BF48-4E8FF8EBB423}"/>
              </a:ext>
            </a:extLst>
          </p:cNvPr>
          <p:cNvCxnSpPr>
            <a:cxnSpLocks/>
          </p:cNvCxnSpPr>
          <p:nvPr/>
        </p:nvCxnSpPr>
        <p:spPr>
          <a:xfrm flipV="1">
            <a:off x="3415271" y="2405620"/>
            <a:ext cx="669409" cy="8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400CB0-D68F-4513-AE6F-64CC4CFC6AB2}"/>
              </a:ext>
            </a:extLst>
          </p:cNvPr>
          <p:cNvCxnSpPr/>
          <p:nvPr/>
        </p:nvCxnSpPr>
        <p:spPr>
          <a:xfrm>
            <a:off x="2523744" y="3236976"/>
            <a:ext cx="91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/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blipFill>
                <a:blip r:embed="rId11"/>
                <a:stretch>
                  <a:fillRect l="-6452" r="-322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/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blipFill>
                <a:blip r:embed="rId12"/>
                <a:stretch>
                  <a:fillRect l="-8247" t="-2000" r="-8247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D9878-5FA0-438B-9835-C0915A43A271}"/>
              </a:ext>
            </a:extLst>
          </p:cNvPr>
          <p:cNvCxnSpPr>
            <a:cxnSpLocks/>
          </p:cNvCxnSpPr>
          <p:nvPr/>
        </p:nvCxnSpPr>
        <p:spPr>
          <a:xfrm>
            <a:off x="4552982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/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blipFill>
                <a:blip r:embed="rId13"/>
                <a:stretch>
                  <a:fillRect l="-5000" r="-3333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/>
              <p:nvPr/>
            </p:nvSpPr>
            <p:spPr>
              <a:xfrm>
                <a:off x="4628058" y="1256981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58" y="1256981"/>
                <a:ext cx="810157" cy="307777"/>
              </a:xfrm>
              <a:prstGeom prst="rect">
                <a:avLst/>
              </a:prstGeom>
              <a:blipFill>
                <a:blip r:embed="rId14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367BDB-4A8E-442A-A41C-BCE0243D2794}"/>
              </a:ext>
            </a:extLst>
          </p:cNvPr>
          <p:cNvCxnSpPr>
            <a:cxnSpLocks/>
          </p:cNvCxnSpPr>
          <p:nvPr/>
        </p:nvCxnSpPr>
        <p:spPr>
          <a:xfrm flipH="1">
            <a:off x="4552982" y="2289044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B5211EF-3DBE-4CE4-8D7B-C1D25A3659F3}"/>
              </a:ext>
            </a:extLst>
          </p:cNvPr>
          <p:cNvCxnSpPr>
            <a:cxnSpLocks/>
          </p:cNvCxnSpPr>
          <p:nvPr/>
        </p:nvCxnSpPr>
        <p:spPr>
          <a:xfrm flipH="1">
            <a:off x="2509117" y="3400906"/>
            <a:ext cx="9938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/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/>
              <p:nvPr/>
            </p:nvSpPr>
            <p:spPr>
              <a:xfrm>
                <a:off x="4826930" y="3030971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30" y="3030971"/>
                <a:ext cx="810157" cy="307777"/>
              </a:xfrm>
              <a:prstGeom prst="rect">
                <a:avLst/>
              </a:prstGeom>
              <a:blipFill>
                <a:blip r:embed="rId16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67C72E-6EA4-4027-A679-8E0D325BEF93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3490773" y="2459072"/>
            <a:ext cx="757409" cy="9479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/>
              <p:nvPr/>
            </p:nvSpPr>
            <p:spPr>
              <a:xfrm>
                <a:off x="1816054" y="3421969"/>
                <a:ext cx="2898383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𝑎𝑥𝑖𝑠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054" y="3421969"/>
                <a:ext cx="2898383" cy="6663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5A2340A-8C8A-4FE9-96A1-5DF0FEFC8B72}"/>
              </a:ext>
            </a:extLst>
          </p:cNvPr>
          <p:cNvCxnSpPr>
            <a:cxnSpLocks/>
          </p:cNvCxnSpPr>
          <p:nvPr/>
        </p:nvCxnSpPr>
        <p:spPr>
          <a:xfrm flipH="1">
            <a:off x="2740284" y="2265841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/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C644BB-946F-4775-A785-B7200CCF38C3}"/>
              </a:ext>
            </a:extLst>
          </p:cNvPr>
          <p:cNvCxnSpPr>
            <a:cxnSpLocks/>
          </p:cNvCxnSpPr>
          <p:nvPr/>
        </p:nvCxnSpPr>
        <p:spPr>
          <a:xfrm flipH="1" flipV="1">
            <a:off x="1349433" y="1422899"/>
            <a:ext cx="798988" cy="6112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CA16EC-1AE1-4583-BC90-A04521DB69B6}"/>
              </a:ext>
            </a:extLst>
          </p:cNvPr>
          <p:cNvCxnSpPr>
            <a:cxnSpLocks/>
          </p:cNvCxnSpPr>
          <p:nvPr/>
        </p:nvCxnSpPr>
        <p:spPr>
          <a:xfrm flipH="1">
            <a:off x="1435251" y="2459072"/>
            <a:ext cx="871206" cy="571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/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/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blipFill>
                <a:blip r:embed="rId20"/>
                <a:stretch>
                  <a:fillRect l="-134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/>
              <p:nvPr/>
            </p:nvSpPr>
            <p:spPr>
              <a:xfrm>
                <a:off x="7571018" y="1708284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18" y="1708284"/>
                <a:ext cx="810157" cy="307777"/>
              </a:xfrm>
              <a:prstGeom prst="rect">
                <a:avLst/>
              </a:prstGeom>
              <a:blipFill>
                <a:blip r:embed="rId21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/>
              <p:nvPr/>
            </p:nvSpPr>
            <p:spPr>
              <a:xfrm>
                <a:off x="8245880" y="1708283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80" y="1708283"/>
                <a:ext cx="690895" cy="307777"/>
              </a:xfrm>
              <a:prstGeom prst="rect">
                <a:avLst/>
              </a:prstGeom>
              <a:blipFill>
                <a:blip r:embed="rId22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/>
              <p:nvPr/>
            </p:nvSpPr>
            <p:spPr>
              <a:xfrm>
                <a:off x="6794869" y="1708283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869" y="1708283"/>
                <a:ext cx="810157" cy="307777"/>
              </a:xfrm>
              <a:prstGeom prst="rect">
                <a:avLst/>
              </a:prstGeom>
              <a:blipFill>
                <a:blip r:embed="rId23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/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/>
              <p:nvPr/>
            </p:nvSpPr>
            <p:spPr>
              <a:xfrm>
                <a:off x="6699262" y="2565843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62" y="2565843"/>
                <a:ext cx="2298500" cy="6190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/>
              <p:nvPr/>
            </p:nvSpPr>
            <p:spPr>
              <a:xfrm>
                <a:off x="7512165" y="3184859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165" y="3184859"/>
                <a:ext cx="810157" cy="307777"/>
              </a:xfrm>
              <a:prstGeom prst="rect">
                <a:avLst/>
              </a:prstGeom>
              <a:blipFill>
                <a:blip r:embed="rId26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/>
              <p:nvPr/>
            </p:nvSpPr>
            <p:spPr>
              <a:xfrm>
                <a:off x="8222422" y="3184856"/>
                <a:ext cx="810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422" y="3184856"/>
                <a:ext cx="810158" cy="307777"/>
              </a:xfrm>
              <a:prstGeom prst="rect">
                <a:avLst/>
              </a:prstGeom>
              <a:blipFill>
                <a:blip r:embed="rId27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/>
              <p:nvPr/>
            </p:nvSpPr>
            <p:spPr>
              <a:xfrm>
                <a:off x="6921170" y="3184857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2,3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170" y="3184857"/>
                <a:ext cx="690895" cy="307777"/>
              </a:xfrm>
              <a:prstGeom prst="rect">
                <a:avLst/>
              </a:prstGeom>
              <a:blipFill>
                <a:blip r:embed="rId28"/>
                <a:stretch>
                  <a:fillRect l="-7018" t="-1961" r="-614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/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075BA8-C4C9-4CFD-A60A-89424A1F73EB}"/>
                  </a:ext>
                </a:extLst>
              </p:cNvPr>
              <p:cNvSpPr txBox="1"/>
              <p:nvPr/>
            </p:nvSpPr>
            <p:spPr>
              <a:xfrm>
                <a:off x="6021365" y="3941398"/>
                <a:ext cx="4719620" cy="635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ko-KR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400"/>
                  <a:t> </a:t>
                </a:r>
                <a:r>
                  <a:rPr lang="ko-KR" altLang="en-US" sz="2400">
                    <a:solidFill>
                      <a:schemeClr val="tx1"/>
                    </a:solidFill>
                  </a:rPr>
                  <a:t>첫번째 축</a:t>
                </a:r>
                <a:r>
                  <a:rPr lang="en-US" altLang="ko-KR" sz="2400">
                    <a:solidFill>
                      <a:schemeClr val="tx1"/>
                    </a:solidFill>
                  </a:rPr>
                  <a:t>(0</a:t>
                </a:r>
                <a:r>
                  <a:rPr lang="ko-KR" altLang="en-US" sz="2400">
                    <a:solidFill>
                      <a:schemeClr val="tx1"/>
                    </a:solidFill>
                  </a:rPr>
                  <a:t>축</a:t>
                </a:r>
                <a:r>
                  <a:rPr lang="en-US" altLang="ko-KR" sz="240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2400">
                    <a:solidFill>
                      <a:schemeClr val="tx1"/>
                    </a:solidFill>
                  </a:rPr>
                  <a:t>의 합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075BA8-C4C9-4CFD-A60A-89424A1F7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365" y="3941398"/>
                <a:ext cx="4719620" cy="635367"/>
              </a:xfrm>
              <a:prstGeom prst="rect">
                <a:avLst/>
              </a:prstGeom>
              <a:blipFill>
                <a:blip r:embed="rId30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C0B5365-588E-4F62-9162-4E891C9CD46C}"/>
                  </a:ext>
                </a:extLst>
              </p:cNvPr>
              <p:cNvSpPr txBox="1"/>
              <p:nvPr/>
            </p:nvSpPr>
            <p:spPr>
              <a:xfrm>
                <a:off x="7266617" y="4667218"/>
                <a:ext cx="810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C0B5365-588E-4F62-9162-4E891C9CD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617" y="4667218"/>
                <a:ext cx="810158" cy="307777"/>
              </a:xfrm>
              <a:prstGeom prst="rect">
                <a:avLst/>
              </a:prstGeom>
              <a:blipFill>
                <a:blip r:embed="rId31"/>
                <a:stretch>
                  <a:fillRect l="-6015" t="-4000" r="-6015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A36F65-A83E-4784-B10F-C590FC43FA10}"/>
                  </a:ext>
                </a:extLst>
              </p:cNvPr>
              <p:cNvSpPr txBox="1"/>
              <p:nvPr/>
            </p:nvSpPr>
            <p:spPr>
              <a:xfrm>
                <a:off x="7269577" y="5264084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A36F65-A83E-4784-B10F-C590FC43F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77" y="5264084"/>
                <a:ext cx="590995" cy="307777"/>
              </a:xfrm>
              <a:prstGeom prst="rect">
                <a:avLst/>
              </a:prstGeom>
              <a:blipFill>
                <a:blip r:embed="rId32"/>
                <a:stretch>
                  <a:fillRect l="-8333" t="-4000" r="-9375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4E94B320-7B07-4256-A01C-E82F94ECAFE5}"/>
              </a:ext>
            </a:extLst>
          </p:cNvPr>
          <p:cNvSpPr/>
          <p:nvPr/>
        </p:nvSpPr>
        <p:spPr>
          <a:xfrm>
            <a:off x="8627501" y="4760976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08C491C-CD7C-4177-AF1A-C8DB6D793862}"/>
              </a:ext>
            </a:extLst>
          </p:cNvPr>
          <p:cNvSpPr/>
          <p:nvPr/>
        </p:nvSpPr>
        <p:spPr>
          <a:xfrm>
            <a:off x="8835730" y="4760976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5F7F78D-8D0D-4E2B-9664-E7CE72CF83A8}"/>
              </a:ext>
            </a:extLst>
          </p:cNvPr>
          <p:cNvSpPr/>
          <p:nvPr/>
        </p:nvSpPr>
        <p:spPr>
          <a:xfrm>
            <a:off x="9043959" y="4760976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63F576-00B9-4798-862C-AC0741A7E822}"/>
              </a:ext>
            </a:extLst>
          </p:cNvPr>
          <p:cNvSpPr/>
          <p:nvPr/>
        </p:nvSpPr>
        <p:spPr>
          <a:xfrm>
            <a:off x="8627501" y="4968295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5B2376-BE71-4154-9AEF-33C4AC171F12}"/>
              </a:ext>
            </a:extLst>
          </p:cNvPr>
          <p:cNvSpPr/>
          <p:nvPr/>
        </p:nvSpPr>
        <p:spPr>
          <a:xfrm>
            <a:off x="8835730" y="4968295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AE94EE-7232-450F-9B3A-B91859EE0E04}"/>
              </a:ext>
            </a:extLst>
          </p:cNvPr>
          <p:cNvSpPr/>
          <p:nvPr/>
        </p:nvSpPr>
        <p:spPr>
          <a:xfrm>
            <a:off x="9043959" y="4968295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686DE30-5DAD-46B3-8698-F27651B41F77}"/>
              </a:ext>
            </a:extLst>
          </p:cNvPr>
          <p:cNvSpPr/>
          <p:nvPr/>
        </p:nvSpPr>
        <p:spPr>
          <a:xfrm>
            <a:off x="8627501" y="5175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CD24DD8-06BE-4D68-A432-5B1C184FEBD2}"/>
              </a:ext>
            </a:extLst>
          </p:cNvPr>
          <p:cNvSpPr/>
          <p:nvPr/>
        </p:nvSpPr>
        <p:spPr>
          <a:xfrm>
            <a:off x="8835730" y="5175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79F1DA-19AF-40A0-9560-071D6DC5151F}"/>
              </a:ext>
            </a:extLst>
          </p:cNvPr>
          <p:cNvSpPr/>
          <p:nvPr/>
        </p:nvSpPr>
        <p:spPr>
          <a:xfrm>
            <a:off x="9043959" y="5175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57762D1-6D7E-4F38-AAF0-DAA5A92722E4}"/>
              </a:ext>
            </a:extLst>
          </p:cNvPr>
          <p:cNvSpPr/>
          <p:nvPr/>
        </p:nvSpPr>
        <p:spPr>
          <a:xfrm>
            <a:off x="8627501" y="5382933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CA91F0-5491-4A73-8896-BCC105B8E96C}"/>
              </a:ext>
            </a:extLst>
          </p:cNvPr>
          <p:cNvSpPr/>
          <p:nvPr/>
        </p:nvSpPr>
        <p:spPr>
          <a:xfrm>
            <a:off x="8835730" y="5382933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3AB6CE0-DF03-40AA-BAAE-24E2DD58EAF8}"/>
              </a:ext>
            </a:extLst>
          </p:cNvPr>
          <p:cNvSpPr/>
          <p:nvPr/>
        </p:nvSpPr>
        <p:spPr>
          <a:xfrm>
            <a:off x="9043959" y="5382933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7F753C9-B938-40CB-9822-AFA37FDCD5CD}"/>
              </a:ext>
            </a:extLst>
          </p:cNvPr>
          <p:cNvSpPr/>
          <p:nvPr/>
        </p:nvSpPr>
        <p:spPr>
          <a:xfrm>
            <a:off x="8627501" y="559025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6E5FEA5-1BB1-4A67-A475-D62F8E9751AD}"/>
              </a:ext>
            </a:extLst>
          </p:cNvPr>
          <p:cNvSpPr/>
          <p:nvPr/>
        </p:nvSpPr>
        <p:spPr>
          <a:xfrm>
            <a:off x="8835730" y="559025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3D9FB92-4448-4D91-97E4-535F3709914A}"/>
              </a:ext>
            </a:extLst>
          </p:cNvPr>
          <p:cNvSpPr/>
          <p:nvPr/>
        </p:nvSpPr>
        <p:spPr>
          <a:xfrm>
            <a:off x="9043959" y="559025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9C705C0-F6BD-44EB-950F-CC30D1573268}"/>
              </a:ext>
            </a:extLst>
          </p:cNvPr>
          <p:cNvSpPr/>
          <p:nvPr/>
        </p:nvSpPr>
        <p:spPr>
          <a:xfrm>
            <a:off x="9406128" y="4760976"/>
            <a:ext cx="208229" cy="1037505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CB9A485-7E73-4F68-B200-4497A9B2CBFC}"/>
              </a:ext>
            </a:extLst>
          </p:cNvPr>
          <p:cNvSpPr/>
          <p:nvPr/>
        </p:nvSpPr>
        <p:spPr>
          <a:xfrm>
            <a:off x="8624431" y="595601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404FABE-7504-41A9-B9D5-56E1C8DB8A61}"/>
              </a:ext>
            </a:extLst>
          </p:cNvPr>
          <p:cNvSpPr/>
          <p:nvPr/>
        </p:nvSpPr>
        <p:spPr>
          <a:xfrm>
            <a:off x="8832660" y="595601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9ABE67F-3C56-4269-966D-36CBAAF8D63D}"/>
              </a:ext>
            </a:extLst>
          </p:cNvPr>
          <p:cNvSpPr/>
          <p:nvPr/>
        </p:nvSpPr>
        <p:spPr>
          <a:xfrm>
            <a:off x="9040889" y="595601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921481A-D5A3-41D0-95C4-18198DAEE146}"/>
              </a:ext>
            </a:extLst>
          </p:cNvPr>
          <p:cNvSpPr/>
          <p:nvPr/>
        </p:nvSpPr>
        <p:spPr>
          <a:xfrm>
            <a:off x="2451995" y="408884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B5BEE79-88D1-4FA3-BA9E-F3EB916C40EF}"/>
              </a:ext>
            </a:extLst>
          </p:cNvPr>
          <p:cNvSpPr/>
          <p:nvPr/>
        </p:nvSpPr>
        <p:spPr>
          <a:xfrm>
            <a:off x="2660224" y="408884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BF51E09-0ADC-403B-AD32-A39551638880}"/>
              </a:ext>
            </a:extLst>
          </p:cNvPr>
          <p:cNvSpPr/>
          <p:nvPr/>
        </p:nvSpPr>
        <p:spPr>
          <a:xfrm>
            <a:off x="2868453" y="408884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0A9EFDA-1412-4834-B869-5D4CB6ACF245}"/>
              </a:ext>
            </a:extLst>
          </p:cNvPr>
          <p:cNvSpPr/>
          <p:nvPr/>
        </p:nvSpPr>
        <p:spPr>
          <a:xfrm>
            <a:off x="2451995" y="429616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0FD395-FBB2-4865-BE7D-04457F681A6A}"/>
              </a:ext>
            </a:extLst>
          </p:cNvPr>
          <p:cNvSpPr/>
          <p:nvPr/>
        </p:nvSpPr>
        <p:spPr>
          <a:xfrm>
            <a:off x="2660224" y="429616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D63948F-732B-4A01-99AD-2679E9F167E7}"/>
              </a:ext>
            </a:extLst>
          </p:cNvPr>
          <p:cNvSpPr/>
          <p:nvPr/>
        </p:nvSpPr>
        <p:spPr>
          <a:xfrm>
            <a:off x="2868453" y="429616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CDDEC4E-DFF8-4623-901E-EC4A1182E42B}"/>
              </a:ext>
            </a:extLst>
          </p:cNvPr>
          <p:cNvSpPr/>
          <p:nvPr/>
        </p:nvSpPr>
        <p:spPr>
          <a:xfrm>
            <a:off x="2451995" y="4503480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DD45256-46A8-4F9F-9EEA-BD890FEDCDE8}"/>
              </a:ext>
            </a:extLst>
          </p:cNvPr>
          <p:cNvSpPr/>
          <p:nvPr/>
        </p:nvSpPr>
        <p:spPr>
          <a:xfrm>
            <a:off x="2660224" y="4503480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E5DF63-6771-4E3D-8EA9-5FC6D7599836}"/>
              </a:ext>
            </a:extLst>
          </p:cNvPr>
          <p:cNvSpPr/>
          <p:nvPr/>
        </p:nvSpPr>
        <p:spPr>
          <a:xfrm>
            <a:off x="2868453" y="4503480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26E04A8-CB71-4438-AA21-8235475ED50F}"/>
              </a:ext>
            </a:extLst>
          </p:cNvPr>
          <p:cNvSpPr/>
          <p:nvPr/>
        </p:nvSpPr>
        <p:spPr>
          <a:xfrm>
            <a:off x="2451995" y="4710799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60782B0-046C-44B4-B187-CC857196AEA9}"/>
              </a:ext>
            </a:extLst>
          </p:cNvPr>
          <p:cNvSpPr/>
          <p:nvPr/>
        </p:nvSpPr>
        <p:spPr>
          <a:xfrm>
            <a:off x="2660224" y="4710799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91A29DF-CBDF-4A54-A4AF-AF80EA4C4B6F}"/>
              </a:ext>
            </a:extLst>
          </p:cNvPr>
          <p:cNvSpPr/>
          <p:nvPr/>
        </p:nvSpPr>
        <p:spPr>
          <a:xfrm>
            <a:off x="2868453" y="4710799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9EBFC91-C87B-4AAF-B563-38E5779EDFBB}"/>
              </a:ext>
            </a:extLst>
          </p:cNvPr>
          <p:cNvSpPr/>
          <p:nvPr/>
        </p:nvSpPr>
        <p:spPr>
          <a:xfrm>
            <a:off x="2451995" y="4918118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F269F02-49A2-45A5-8264-2D3C4F0EBA63}"/>
              </a:ext>
            </a:extLst>
          </p:cNvPr>
          <p:cNvSpPr/>
          <p:nvPr/>
        </p:nvSpPr>
        <p:spPr>
          <a:xfrm>
            <a:off x="2660224" y="4918118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28B40A6-F70B-4039-9260-85406448A02C}"/>
              </a:ext>
            </a:extLst>
          </p:cNvPr>
          <p:cNvSpPr/>
          <p:nvPr/>
        </p:nvSpPr>
        <p:spPr>
          <a:xfrm>
            <a:off x="2868453" y="4918118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B0AAAF5-20E3-4048-A5D8-045214E935A5}"/>
              </a:ext>
            </a:extLst>
          </p:cNvPr>
          <p:cNvSpPr/>
          <p:nvPr/>
        </p:nvSpPr>
        <p:spPr>
          <a:xfrm>
            <a:off x="1021359" y="4479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F204C82-48DD-45F5-83AA-A21BF0AE9215}"/>
              </a:ext>
            </a:extLst>
          </p:cNvPr>
          <p:cNvSpPr/>
          <p:nvPr/>
        </p:nvSpPr>
        <p:spPr>
          <a:xfrm>
            <a:off x="1229588" y="4479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39BC847-9C72-4956-B43B-399A4B8A4B03}"/>
              </a:ext>
            </a:extLst>
          </p:cNvPr>
          <p:cNvSpPr/>
          <p:nvPr/>
        </p:nvSpPr>
        <p:spPr>
          <a:xfrm>
            <a:off x="1437817" y="4479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21F9E07-E814-456F-A92C-C97D2EA89DF3}"/>
                  </a:ext>
                </a:extLst>
              </p:cNvPr>
              <p:cNvSpPr txBox="1"/>
              <p:nvPr/>
            </p:nvSpPr>
            <p:spPr>
              <a:xfrm>
                <a:off x="2052794" y="3921418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21F9E07-E814-456F-A92C-C97D2EA89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94" y="3921418"/>
                <a:ext cx="399148" cy="369332"/>
              </a:xfrm>
              <a:prstGeom prst="rect">
                <a:avLst/>
              </a:prstGeom>
              <a:blipFill>
                <a:blip r:embed="rId33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C2D2B10-0A0F-428E-82BD-0E6AF931D0A6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1985688" y="4192957"/>
            <a:ext cx="466307" cy="69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416A59-8141-4D7E-BB3A-38AEB30F14A9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1976783" y="4400276"/>
            <a:ext cx="475212" cy="49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2F989F4-4EA3-472C-8BD2-31D411FA422F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976783" y="4607595"/>
            <a:ext cx="475212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E2C0C67-44E6-4EDA-B530-26001E9A3A7C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1976783" y="4814914"/>
            <a:ext cx="475212" cy="7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8DB2361-4EDC-4FF9-9AE4-6ABBEC834590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1994776" y="4885480"/>
            <a:ext cx="457219" cy="13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2C0E519-A921-4B72-8DDB-5DBC1D1DBB4C}"/>
              </a:ext>
            </a:extLst>
          </p:cNvPr>
          <p:cNvCxnSpPr/>
          <p:nvPr/>
        </p:nvCxnSpPr>
        <p:spPr>
          <a:xfrm>
            <a:off x="1084463" y="4885480"/>
            <a:ext cx="91707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2DFC4EA-FB23-4C47-AF4E-1E2211BBBA54}"/>
                  </a:ext>
                </a:extLst>
              </p:cNvPr>
              <p:cNvSpPr txBox="1"/>
              <p:nvPr/>
            </p:nvSpPr>
            <p:spPr>
              <a:xfrm>
                <a:off x="1293313" y="4968197"/>
                <a:ext cx="9504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𝑅𝑒𝑝𝑒𝑎𝑡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2DFC4EA-FB23-4C47-AF4E-1E2211BBB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13" y="4968197"/>
                <a:ext cx="950453" cy="307777"/>
              </a:xfrm>
              <a:prstGeom prst="rect">
                <a:avLst/>
              </a:prstGeom>
              <a:blipFill>
                <a:blip r:embed="rId34"/>
                <a:stretch>
                  <a:fillRect l="-4487" r="-4487" b="-3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" name="TextBox 7167">
            <a:extLst>
              <a:ext uri="{FF2B5EF4-FFF2-40B4-BE49-F238E27FC236}">
                <a16:creationId xmlns:a16="http://schemas.microsoft.com/office/drawing/2014/main" id="{E91267A3-0922-4D0C-A2E8-C64564D20C70}"/>
              </a:ext>
            </a:extLst>
          </p:cNvPr>
          <p:cNvSpPr txBox="1"/>
          <p:nvPr/>
        </p:nvSpPr>
        <p:spPr>
          <a:xfrm>
            <a:off x="595234" y="5610617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리피트 노드의 미분값은 합이다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159552B-41D7-4D0C-9D88-FA3EEA9DB27C}"/>
                  </a:ext>
                </a:extLst>
              </p:cNvPr>
              <p:cNvSpPr txBox="1"/>
              <p:nvPr/>
            </p:nvSpPr>
            <p:spPr>
              <a:xfrm>
                <a:off x="3955482" y="775074"/>
                <a:ext cx="1442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159552B-41D7-4D0C-9D88-FA3EEA9DB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82" y="775074"/>
                <a:ext cx="1442896" cy="369332"/>
              </a:xfrm>
              <a:prstGeom prst="rect">
                <a:avLst/>
              </a:prstGeom>
              <a:blipFill>
                <a:blip r:embed="rId35"/>
                <a:stretch>
                  <a:fillRect l="-1266" r="-42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2506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배치용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218D5-45A4-4AA7-A82A-DDF7E11AE424}"/>
              </a:ext>
            </a:extLst>
          </p:cNvPr>
          <p:cNvSpPr txBox="1"/>
          <p:nvPr/>
        </p:nvSpPr>
        <p:spPr>
          <a:xfrm>
            <a:off x="222250" y="1091184"/>
            <a:ext cx="5123518" cy="50783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Affine: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__init__(self, W, b):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self.W = W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self.b = b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None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self.dW = None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self.db = None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x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np.dot(x,self.W) + self.b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np.dot(dout,self.W.T)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self.dW = np.dot(self.X.T,dout)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self.db = np.sum(dout, axis=0)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9D4718-6065-4907-A8DC-09E69A180AAD}"/>
              </a:ext>
            </a:extLst>
          </p:cNvPr>
          <p:cNvSpPr txBox="1"/>
          <p:nvPr/>
        </p:nvSpPr>
        <p:spPr>
          <a:xfrm>
            <a:off x="5519674" y="1091183"/>
            <a:ext cx="4110421" cy="25853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W = np.array([[1,1,1],[2,2,2]])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 = np.array([1,1,1])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a1 = Affine(W, b)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= np.array([[1,1],[2,2]])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 = a1.forward(X) 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dout=([[1,1,1],[1,1,1]])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dx = a1.backward(dout) 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print(dx)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75B794-2906-4F29-AFEF-0104E797FAC0}"/>
              </a:ext>
            </a:extLst>
          </p:cNvPr>
          <p:cNvSpPr/>
          <p:nvPr/>
        </p:nvSpPr>
        <p:spPr>
          <a:xfrm>
            <a:off x="7006047" y="3962400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7AA50F-A9E2-4438-9AA2-2877A9D495B8}"/>
              </a:ext>
            </a:extLst>
          </p:cNvPr>
          <p:cNvSpPr/>
          <p:nvPr/>
        </p:nvSpPr>
        <p:spPr>
          <a:xfrm>
            <a:off x="7363098" y="3962400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B5D0B4-0B17-4FC3-93D7-EBB847221CCB}"/>
              </a:ext>
            </a:extLst>
          </p:cNvPr>
          <p:cNvSpPr/>
          <p:nvPr/>
        </p:nvSpPr>
        <p:spPr>
          <a:xfrm>
            <a:off x="7720149" y="3962400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B68587-9FD6-4337-B478-742BF382D661}"/>
              </a:ext>
            </a:extLst>
          </p:cNvPr>
          <p:cNvSpPr/>
          <p:nvPr/>
        </p:nvSpPr>
        <p:spPr>
          <a:xfrm>
            <a:off x="7006047" y="43194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8C8B10-D9F6-4791-AF8F-5AB0141460E2}"/>
              </a:ext>
            </a:extLst>
          </p:cNvPr>
          <p:cNvSpPr/>
          <p:nvPr/>
        </p:nvSpPr>
        <p:spPr>
          <a:xfrm>
            <a:off x="7363098" y="43194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444EEE-6CF3-4EA0-9A5D-E82164634CD0}"/>
              </a:ext>
            </a:extLst>
          </p:cNvPr>
          <p:cNvSpPr/>
          <p:nvPr/>
        </p:nvSpPr>
        <p:spPr>
          <a:xfrm>
            <a:off x="7720149" y="43194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1DC9C2-90F5-4DAA-84FB-086446F650D0}"/>
              </a:ext>
            </a:extLst>
          </p:cNvPr>
          <p:cNvSpPr/>
          <p:nvPr/>
        </p:nvSpPr>
        <p:spPr>
          <a:xfrm>
            <a:off x="8673738" y="4140925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6174B3-44D9-4C50-98E5-DE90D7EFFEA3}"/>
              </a:ext>
            </a:extLst>
          </p:cNvPr>
          <p:cNvSpPr/>
          <p:nvPr/>
        </p:nvSpPr>
        <p:spPr>
          <a:xfrm>
            <a:off x="9030789" y="4140925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B94DE4-2332-450A-8786-BA1B7A6C1335}"/>
              </a:ext>
            </a:extLst>
          </p:cNvPr>
          <p:cNvSpPr/>
          <p:nvPr/>
        </p:nvSpPr>
        <p:spPr>
          <a:xfrm>
            <a:off x="9387840" y="4140925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EE07D6-2C05-4433-A02B-949584ACD635}"/>
              </a:ext>
            </a:extLst>
          </p:cNvPr>
          <p:cNvSpPr/>
          <p:nvPr/>
        </p:nvSpPr>
        <p:spPr>
          <a:xfrm>
            <a:off x="6024156" y="3962400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482AFB-87B8-4FD8-B179-87E811A607DB}"/>
              </a:ext>
            </a:extLst>
          </p:cNvPr>
          <p:cNvSpPr/>
          <p:nvPr/>
        </p:nvSpPr>
        <p:spPr>
          <a:xfrm>
            <a:off x="6381207" y="3962400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6A20B8-7A00-4564-9819-CAECD5EBEB5E}"/>
              </a:ext>
            </a:extLst>
          </p:cNvPr>
          <p:cNvSpPr/>
          <p:nvPr/>
        </p:nvSpPr>
        <p:spPr>
          <a:xfrm>
            <a:off x="6024156" y="43194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0B0903-7C42-45FA-AEE7-A3093BA7290A}"/>
              </a:ext>
            </a:extLst>
          </p:cNvPr>
          <p:cNvSpPr/>
          <p:nvPr/>
        </p:nvSpPr>
        <p:spPr>
          <a:xfrm>
            <a:off x="6381207" y="43194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B54DDE-147F-4860-A539-06EF3629D19A}"/>
              </a:ext>
            </a:extLst>
          </p:cNvPr>
          <p:cNvSpPr/>
          <p:nvPr/>
        </p:nvSpPr>
        <p:spPr>
          <a:xfrm>
            <a:off x="6470470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921F41-8530-42D9-86C1-83F1FEA66CA6}"/>
              </a:ext>
            </a:extLst>
          </p:cNvPr>
          <p:cNvSpPr/>
          <p:nvPr/>
        </p:nvSpPr>
        <p:spPr>
          <a:xfrm>
            <a:off x="6827521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DF15FB-443D-4EAC-BA4E-0D8848561AA2}"/>
              </a:ext>
            </a:extLst>
          </p:cNvPr>
          <p:cNvSpPr/>
          <p:nvPr/>
        </p:nvSpPr>
        <p:spPr>
          <a:xfrm>
            <a:off x="7184572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856969-1A17-4516-8EDF-7BE9A96201A0}"/>
              </a:ext>
            </a:extLst>
          </p:cNvPr>
          <p:cNvSpPr/>
          <p:nvPr/>
        </p:nvSpPr>
        <p:spPr>
          <a:xfrm>
            <a:off x="6470470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F8126C-A09A-47CF-99BF-32EEE10B36B7}"/>
              </a:ext>
            </a:extLst>
          </p:cNvPr>
          <p:cNvSpPr/>
          <p:nvPr/>
        </p:nvSpPr>
        <p:spPr>
          <a:xfrm>
            <a:off x="6827521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E572B7-674E-4701-875B-6A1EA396FF24}"/>
              </a:ext>
            </a:extLst>
          </p:cNvPr>
          <p:cNvSpPr/>
          <p:nvPr/>
        </p:nvSpPr>
        <p:spPr>
          <a:xfrm>
            <a:off x="7184572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942084-D25E-41F3-AB45-5A4522FDD747}"/>
              </a:ext>
            </a:extLst>
          </p:cNvPr>
          <p:cNvSpPr/>
          <p:nvPr/>
        </p:nvSpPr>
        <p:spPr>
          <a:xfrm>
            <a:off x="8051075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7E6BB0-2248-428D-A553-6F059DE4C887}"/>
              </a:ext>
            </a:extLst>
          </p:cNvPr>
          <p:cNvSpPr/>
          <p:nvPr/>
        </p:nvSpPr>
        <p:spPr>
          <a:xfrm>
            <a:off x="8408126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543867-4D25-4365-B4BF-F8622261DD6C}"/>
              </a:ext>
            </a:extLst>
          </p:cNvPr>
          <p:cNvSpPr/>
          <p:nvPr/>
        </p:nvSpPr>
        <p:spPr>
          <a:xfrm>
            <a:off x="8765177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0B5439-A8C7-4503-9440-300A1F6577C1}"/>
              </a:ext>
            </a:extLst>
          </p:cNvPr>
          <p:cNvSpPr/>
          <p:nvPr/>
        </p:nvSpPr>
        <p:spPr>
          <a:xfrm>
            <a:off x="8051075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E50E5C-7EDE-4932-AFEE-6EF3AE3AF759}"/>
              </a:ext>
            </a:extLst>
          </p:cNvPr>
          <p:cNvSpPr/>
          <p:nvPr/>
        </p:nvSpPr>
        <p:spPr>
          <a:xfrm>
            <a:off x="8408126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5B9358-4779-4460-AE16-1F80EE30E16B}"/>
              </a:ext>
            </a:extLst>
          </p:cNvPr>
          <p:cNvSpPr/>
          <p:nvPr/>
        </p:nvSpPr>
        <p:spPr>
          <a:xfrm>
            <a:off x="8765177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F906FC1-D946-49EC-B79E-FD9BE7563A63}"/>
              </a:ext>
            </a:extLst>
          </p:cNvPr>
          <p:cNvSpPr/>
          <p:nvPr/>
        </p:nvSpPr>
        <p:spPr>
          <a:xfrm>
            <a:off x="9504636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6EB30-0FD6-4B7D-8866-8CC9638B6B9B}"/>
              </a:ext>
            </a:extLst>
          </p:cNvPr>
          <p:cNvSpPr/>
          <p:nvPr/>
        </p:nvSpPr>
        <p:spPr>
          <a:xfrm>
            <a:off x="9861687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F6111B-2A9A-4D93-8DC4-96E1C7B6CD13}"/>
              </a:ext>
            </a:extLst>
          </p:cNvPr>
          <p:cNvSpPr/>
          <p:nvPr/>
        </p:nvSpPr>
        <p:spPr>
          <a:xfrm>
            <a:off x="10218738" y="492905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3F5F51-35DA-475A-811F-C7DA5F5CB68D}"/>
              </a:ext>
            </a:extLst>
          </p:cNvPr>
          <p:cNvSpPr/>
          <p:nvPr/>
        </p:nvSpPr>
        <p:spPr>
          <a:xfrm>
            <a:off x="9504636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0196F9-E094-43A1-A704-137AF957AB86}"/>
              </a:ext>
            </a:extLst>
          </p:cNvPr>
          <p:cNvSpPr/>
          <p:nvPr/>
        </p:nvSpPr>
        <p:spPr>
          <a:xfrm>
            <a:off x="9861687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CC48A9-15C6-4519-8020-AF6743E95820}"/>
              </a:ext>
            </a:extLst>
          </p:cNvPr>
          <p:cNvSpPr/>
          <p:nvPr/>
        </p:nvSpPr>
        <p:spPr>
          <a:xfrm>
            <a:off x="10218738" y="5286102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D45AE-000E-45F4-8984-AA9D152395F7}"/>
              </a:ext>
            </a:extLst>
          </p:cNvPr>
          <p:cNvSpPr txBox="1"/>
          <p:nvPr/>
        </p:nvSpPr>
        <p:spPr>
          <a:xfrm>
            <a:off x="8232067" y="4021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968802-65E8-4E80-939C-30629C519A31}"/>
              </a:ext>
            </a:extLst>
          </p:cNvPr>
          <p:cNvSpPr txBox="1"/>
          <p:nvPr/>
        </p:nvSpPr>
        <p:spPr>
          <a:xfrm>
            <a:off x="6687593" y="40552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F14A9D-EEBD-49DD-8CE2-0F78D16F75C2}"/>
              </a:ext>
            </a:extLst>
          </p:cNvPr>
          <p:cNvSpPr txBox="1"/>
          <p:nvPr/>
        </p:nvSpPr>
        <p:spPr>
          <a:xfrm>
            <a:off x="7604961" y="50335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3BAB58-6510-435F-AA10-B583E4348208}"/>
              </a:ext>
            </a:extLst>
          </p:cNvPr>
          <p:cNvSpPr txBox="1"/>
          <p:nvPr/>
        </p:nvSpPr>
        <p:spPr>
          <a:xfrm>
            <a:off x="9121101" y="50335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1510F4-5C27-400E-8674-FDA4DB49919A}"/>
              </a:ext>
            </a:extLst>
          </p:cNvPr>
          <p:cNvSpPr/>
          <p:nvPr/>
        </p:nvSpPr>
        <p:spPr>
          <a:xfrm>
            <a:off x="6470470" y="5822897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FC25A7A-AFEA-43DF-94E1-B00A0F2DC602}"/>
              </a:ext>
            </a:extLst>
          </p:cNvPr>
          <p:cNvSpPr/>
          <p:nvPr/>
        </p:nvSpPr>
        <p:spPr>
          <a:xfrm>
            <a:off x="6827521" y="5822897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C71E93-319B-4A5F-9D51-0B268CC928B7}"/>
              </a:ext>
            </a:extLst>
          </p:cNvPr>
          <p:cNvSpPr/>
          <p:nvPr/>
        </p:nvSpPr>
        <p:spPr>
          <a:xfrm>
            <a:off x="7184572" y="5822897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ECB8AD-AE27-46DE-86C7-36C640C68499}"/>
              </a:ext>
            </a:extLst>
          </p:cNvPr>
          <p:cNvSpPr/>
          <p:nvPr/>
        </p:nvSpPr>
        <p:spPr>
          <a:xfrm>
            <a:off x="6470470" y="6179948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3E5BA7-8CAC-44B4-AA09-FF23C2F54D34}"/>
              </a:ext>
            </a:extLst>
          </p:cNvPr>
          <p:cNvSpPr/>
          <p:nvPr/>
        </p:nvSpPr>
        <p:spPr>
          <a:xfrm>
            <a:off x="6827521" y="6179948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8BD448-62FE-4095-96BE-A8EDDE86C6CA}"/>
              </a:ext>
            </a:extLst>
          </p:cNvPr>
          <p:cNvSpPr/>
          <p:nvPr/>
        </p:nvSpPr>
        <p:spPr>
          <a:xfrm>
            <a:off x="7184572" y="6179948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5C34AE-E4C6-4DF6-A2AA-7043EA8BBEDA}"/>
              </a:ext>
            </a:extLst>
          </p:cNvPr>
          <p:cNvSpPr/>
          <p:nvPr/>
        </p:nvSpPr>
        <p:spPr>
          <a:xfrm>
            <a:off x="7872549" y="5766817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2CEE5B1-0482-4C55-B1CD-E6CE0BB1FEDF}"/>
              </a:ext>
            </a:extLst>
          </p:cNvPr>
          <p:cNvSpPr/>
          <p:nvPr/>
        </p:nvSpPr>
        <p:spPr>
          <a:xfrm>
            <a:off x="8229600" y="5766817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723C9A-78AA-4658-B18F-F18DB59C741B}"/>
              </a:ext>
            </a:extLst>
          </p:cNvPr>
          <p:cNvSpPr/>
          <p:nvPr/>
        </p:nvSpPr>
        <p:spPr>
          <a:xfrm>
            <a:off x="7872549" y="6123868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9433228-CAA3-4A78-9C33-A96F3E75919B}"/>
              </a:ext>
            </a:extLst>
          </p:cNvPr>
          <p:cNvSpPr/>
          <p:nvPr/>
        </p:nvSpPr>
        <p:spPr>
          <a:xfrm>
            <a:off x="8229600" y="6123868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02E91F-A27A-45AC-9DBA-C2CD3A3D4D3B}"/>
              </a:ext>
            </a:extLst>
          </p:cNvPr>
          <p:cNvSpPr/>
          <p:nvPr/>
        </p:nvSpPr>
        <p:spPr>
          <a:xfrm>
            <a:off x="7872549" y="6480919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16CA969-8DA5-4C91-9950-C75024C1274A}"/>
              </a:ext>
            </a:extLst>
          </p:cNvPr>
          <p:cNvSpPr/>
          <p:nvPr/>
        </p:nvSpPr>
        <p:spPr>
          <a:xfrm>
            <a:off x="8229600" y="6480919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E0656E-0599-498D-8350-ED5B5CEC09F0}"/>
              </a:ext>
            </a:extLst>
          </p:cNvPr>
          <p:cNvSpPr txBox="1"/>
          <p:nvPr/>
        </p:nvSpPr>
        <p:spPr>
          <a:xfrm>
            <a:off x="7541623" y="59338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13DBC1-73B4-40E0-9ED3-27A4A5713333}"/>
              </a:ext>
            </a:extLst>
          </p:cNvPr>
          <p:cNvSpPr txBox="1"/>
          <p:nvPr/>
        </p:nvSpPr>
        <p:spPr>
          <a:xfrm>
            <a:off x="8651966" y="60090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DCEC4F-6528-4DBC-B366-A9B8E27E29A9}"/>
              </a:ext>
            </a:extLst>
          </p:cNvPr>
          <p:cNvSpPr/>
          <p:nvPr/>
        </p:nvSpPr>
        <p:spPr>
          <a:xfrm>
            <a:off x="9030789" y="5859890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A6F2C9-D139-4432-B5E7-D9757C040A6F}"/>
              </a:ext>
            </a:extLst>
          </p:cNvPr>
          <p:cNvSpPr/>
          <p:nvPr/>
        </p:nvSpPr>
        <p:spPr>
          <a:xfrm>
            <a:off x="9387840" y="5859890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EDE5EEF-7020-47DA-885B-A1529C067DF5}"/>
              </a:ext>
            </a:extLst>
          </p:cNvPr>
          <p:cNvSpPr/>
          <p:nvPr/>
        </p:nvSpPr>
        <p:spPr>
          <a:xfrm>
            <a:off x="9030789" y="621694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0395A2-E859-4E48-A503-3861352A2735}"/>
              </a:ext>
            </a:extLst>
          </p:cNvPr>
          <p:cNvSpPr/>
          <p:nvPr/>
        </p:nvSpPr>
        <p:spPr>
          <a:xfrm>
            <a:off x="9387840" y="6216941"/>
            <a:ext cx="357051" cy="3570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8411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Softmax with Loss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B1EFAE-6375-4EF1-AF08-CAF8682D7655}"/>
              </a:ext>
            </a:extLst>
          </p:cNvPr>
          <p:cNvSpPr/>
          <p:nvPr/>
        </p:nvSpPr>
        <p:spPr>
          <a:xfrm>
            <a:off x="3239453" y="1883664"/>
            <a:ext cx="1170432" cy="3419856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BD49F1-296B-48FC-8CFC-BE9D5FDD0BFE}"/>
              </a:ext>
            </a:extLst>
          </p:cNvPr>
          <p:cNvCxnSpPr/>
          <p:nvPr/>
        </p:nvCxnSpPr>
        <p:spPr>
          <a:xfrm>
            <a:off x="2684717" y="2426208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CB763A8-9D9C-459B-BDA6-3C6590B80CAF}"/>
              </a:ext>
            </a:extLst>
          </p:cNvPr>
          <p:cNvCxnSpPr/>
          <p:nvPr/>
        </p:nvCxnSpPr>
        <p:spPr>
          <a:xfrm>
            <a:off x="2684717" y="3602736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5F10B5A-EFFF-41B4-B5A8-DC3AC2CB4A38}"/>
              </a:ext>
            </a:extLst>
          </p:cNvPr>
          <p:cNvCxnSpPr/>
          <p:nvPr/>
        </p:nvCxnSpPr>
        <p:spPr>
          <a:xfrm>
            <a:off x="2684717" y="4815840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F8776-FD6E-4520-A9F7-50A3825F5733}"/>
                  </a:ext>
                </a:extLst>
              </p:cNvPr>
              <p:cNvSpPr txBox="1"/>
              <p:nvPr/>
            </p:nvSpPr>
            <p:spPr>
              <a:xfrm>
                <a:off x="2303717" y="2020301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F8776-FD6E-4520-A9F7-50A3825F5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2020301"/>
                <a:ext cx="47692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9813B57-310B-44AD-98BA-1CD8B32EE3F9}"/>
                  </a:ext>
                </a:extLst>
              </p:cNvPr>
              <p:cNvSpPr txBox="1"/>
              <p:nvPr/>
            </p:nvSpPr>
            <p:spPr>
              <a:xfrm>
                <a:off x="2303717" y="3233404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9813B57-310B-44AD-98BA-1CD8B32EE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3233404"/>
                <a:ext cx="48404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8E0CEC3-BEE9-4003-B315-AD977AC8575A}"/>
                  </a:ext>
                </a:extLst>
              </p:cNvPr>
              <p:cNvSpPr txBox="1"/>
              <p:nvPr/>
            </p:nvSpPr>
            <p:spPr>
              <a:xfrm>
                <a:off x="2303717" y="4440411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8E0CEC3-BEE9-4003-B315-AD977AC85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4440411"/>
                <a:ext cx="48404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E76CACD-6CE8-44A8-A5F6-EFEAFC2CC8EA}"/>
                  </a:ext>
                </a:extLst>
              </p:cNvPr>
              <p:cNvSpPr txBox="1"/>
              <p:nvPr/>
            </p:nvSpPr>
            <p:spPr>
              <a:xfrm>
                <a:off x="3270406" y="3439703"/>
                <a:ext cx="11394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E76CACD-6CE8-44A8-A5F6-EFEAFC2C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406" y="3439703"/>
                <a:ext cx="1139479" cy="307777"/>
              </a:xfrm>
              <a:prstGeom prst="rect">
                <a:avLst/>
              </a:prstGeom>
              <a:blipFill>
                <a:blip r:embed="rId6"/>
                <a:stretch>
                  <a:fillRect l="-3743" r="-320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7CE5297-740E-480F-A4E7-3A3DEEE28BFD}"/>
              </a:ext>
            </a:extLst>
          </p:cNvPr>
          <p:cNvCxnSpPr>
            <a:cxnSpLocks/>
          </p:cNvCxnSpPr>
          <p:nvPr/>
        </p:nvCxnSpPr>
        <p:spPr>
          <a:xfrm>
            <a:off x="4409885" y="2407919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46173C-A9CC-47A7-A2F3-F4D2B836B2F9}"/>
              </a:ext>
            </a:extLst>
          </p:cNvPr>
          <p:cNvCxnSpPr>
            <a:cxnSpLocks/>
          </p:cNvCxnSpPr>
          <p:nvPr/>
        </p:nvCxnSpPr>
        <p:spPr>
          <a:xfrm>
            <a:off x="4409885" y="3584447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1683C3F-BA6C-4700-BAA7-35003A66F1EE}"/>
              </a:ext>
            </a:extLst>
          </p:cNvPr>
          <p:cNvCxnSpPr>
            <a:cxnSpLocks/>
          </p:cNvCxnSpPr>
          <p:nvPr/>
        </p:nvCxnSpPr>
        <p:spPr>
          <a:xfrm>
            <a:off x="4409885" y="4797551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6C20519-DBA6-4365-8A0C-BCB7B9E7949F}"/>
              </a:ext>
            </a:extLst>
          </p:cNvPr>
          <p:cNvSpPr/>
          <p:nvPr/>
        </p:nvSpPr>
        <p:spPr>
          <a:xfrm>
            <a:off x="5586413" y="1874519"/>
            <a:ext cx="1170432" cy="3419856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04AE0F7-7A4A-4747-A043-A87E7DB5B616}"/>
                  </a:ext>
                </a:extLst>
              </p:cNvPr>
              <p:cNvSpPr txBox="1"/>
              <p:nvPr/>
            </p:nvSpPr>
            <p:spPr>
              <a:xfrm>
                <a:off x="5732953" y="3141071"/>
                <a:ext cx="87735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𝐶𝑟𝑜𝑠𝑠</m:t>
                      </m:r>
                    </m:oMath>
                  </m:oMathPara>
                </a14:m>
                <a:endParaRPr lang="en-US" altLang="ko-KR" sz="20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</m:oMath>
                  </m:oMathPara>
                </a14:m>
                <a:endParaRPr lang="en-US" altLang="ko-KR" sz="20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04AE0F7-7A4A-4747-A043-A87E7DB5B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53" y="3141071"/>
                <a:ext cx="877351" cy="923330"/>
              </a:xfrm>
              <a:prstGeom prst="rect">
                <a:avLst/>
              </a:prstGeom>
              <a:blipFill>
                <a:blip r:embed="rId7"/>
                <a:stretch>
                  <a:fillRect l="-13194" r="-21528"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F365684-4394-4558-88CB-ACE55E870471}"/>
              </a:ext>
            </a:extLst>
          </p:cNvPr>
          <p:cNvCxnSpPr>
            <a:cxnSpLocks/>
          </p:cNvCxnSpPr>
          <p:nvPr/>
        </p:nvCxnSpPr>
        <p:spPr>
          <a:xfrm>
            <a:off x="6756845" y="3584446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1D53F46-DC40-4519-8028-01DD6FBD9EE9}"/>
              </a:ext>
            </a:extLst>
          </p:cNvPr>
          <p:cNvCxnSpPr>
            <a:cxnSpLocks/>
          </p:cNvCxnSpPr>
          <p:nvPr/>
        </p:nvCxnSpPr>
        <p:spPr>
          <a:xfrm flipH="1">
            <a:off x="6756845" y="3756620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981929-7611-4AA0-B3D1-F266D95B0F6A}"/>
                  </a:ext>
                </a:extLst>
              </p:cNvPr>
              <p:cNvSpPr txBox="1"/>
              <p:nvPr/>
            </p:nvSpPr>
            <p:spPr>
              <a:xfrm>
                <a:off x="4745165" y="1965437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981929-7611-4AA0-B3D1-F266D95B0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1965437"/>
                <a:ext cx="476925" cy="369332"/>
              </a:xfrm>
              <a:prstGeom prst="rect">
                <a:avLst/>
              </a:prstGeom>
              <a:blipFill>
                <a:blip r:embed="rId8"/>
                <a:stretch>
                  <a:fillRect l="-37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B9979FD-8E85-4654-9187-667D7830F192}"/>
                  </a:ext>
                </a:extLst>
              </p:cNvPr>
              <p:cNvSpPr txBox="1"/>
              <p:nvPr/>
            </p:nvSpPr>
            <p:spPr>
              <a:xfrm>
                <a:off x="4745165" y="3178540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B9979FD-8E85-4654-9187-667D7830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3178540"/>
                <a:ext cx="484042" cy="369332"/>
              </a:xfrm>
              <a:prstGeom prst="rect">
                <a:avLst/>
              </a:prstGeom>
              <a:blipFill>
                <a:blip r:embed="rId9"/>
                <a:stretch>
                  <a:fillRect l="-375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5DDFF4F-38B8-45AB-814A-53CE5720E732}"/>
                  </a:ext>
                </a:extLst>
              </p:cNvPr>
              <p:cNvSpPr txBox="1"/>
              <p:nvPr/>
            </p:nvSpPr>
            <p:spPr>
              <a:xfrm>
                <a:off x="4745165" y="4385547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5DDFF4F-38B8-45AB-814A-53CE5720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4385547"/>
                <a:ext cx="484042" cy="369332"/>
              </a:xfrm>
              <a:prstGeom prst="rect">
                <a:avLst/>
              </a:prstGeom>
              <a:blipFill>
                <a:blip r:embed="rId10"/>
                <a:stretch>
                  <a:fillRect l="-375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5BBC173-0BBC-41AF-B7AF-869D7AD297A3}"/>
                  </a:ext>
                </a:extLst>
              </p:cNvPr>
              <p:cNvSpPr txBox="1"/>
              <p:nvPr/>
            </p:nvSpPr>
            <p:spPr>
              <a:xfrm>
                <a:off x="7128701" y="3177063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5BBC173-0BBC-41AF-B7AF-869D7AD29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701" y="3177063"/>
                <a:ext cx="339708" cy="369332"/>
              </a:xfrm>
              <a:prstGeom prst="rect">
                <a:avLst/>
              </a:prstGeom>
              <a:blipFill>
                <a:blip r:embed="rId11"/>
                <a:stretch>
                  <a:fillRect l="-5357" r="-535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FBDD52C-DBC4-4F41-9DE3-2F6F8393D056}"/>
                  </a:ext>
                </a:extLst>
              </p:cNvPr>
              <p:cNvSpPr txBox="1"/>
              <p:nvPr/>
            </p:nvSpPr>
            <p:spPr>
              <a:xfrm>
                <a:off x="7167491" y="3879735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FBDD52C-DBC4-4F41-9DE3-2F6F8393D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491" y="3879735"/>
                <a:ext cx="339708" cy="369332"/>
              </a:xfrm>
              <a:prstGeom prst="rect">
                <a:avLst/>
              </a:prstGeom>
              <a:blipFill>
                <a:blip r:embed="rId12"/>
                <a:stretch>
                  <a:fillRect l="-7273" r="-727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6BE4AC0-5A23-4750-A37C-A2369CAB6753}"/>
              </a:ext>
            </a:extLst>
          </p:cNvPr>
          <p:cNvCxnSpPr>
            <a:cxnSpLocks/>
          </p:cNvCxnSpPr>
          <p:nvPr/>
        </p:nvCxnSpPr>
        <p:spPr>
          <a:xfrm flipH="1">
            <a:off x="4409885" y="2543516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BFD1AB9-3739-46EB-8FFC-CEFBCEC0A2AE}"/>
              </a:ext>
            </a:extLst>
          </p:cNvPr>
          <p:cNvCxnSpPr>
            <a:cxnSpLocks/>
          </p:cNvCxnSpPr>
          <p:nvPr/>
        </p:nvCxnSpPr>
        <p:spPr>
          <a:xfrm flipH="1">
            <a:off x="4409885" y="3701756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F0774B4-4662-44C2-97FB-EFB3540FEE30}"/>
              </a:ext>
            </a:extLst>
          </p:cNvPr>
          <p:cNvCxnSpPr>
            <a:cxnSpLocks/>
          </p:cNvCxnSpPr>
          <p:nvPr/>
        </p:nvCxnSpPr>
        <p:spPr>
          <a:xfrm flipH="1">
            <a:off x="4424535" y="4908764"/>
            <a:ext cx="11618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5719900-7544-446F-8E3B-BD40016143A6}"/>
              </a:ext>
            </a:extLst>
          </p:cNvPr>
          <p:cNvCxnSpPr>
            <a:cxnSpLocks/>
          </p:cNvCxnSpPr>
          <p:nvPr/>
        </p:nvCxnSpPr>
        <p:spPr>
          <a:xfrm>
            <a:off x="4897773" y="1735754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EEB96CD-62B1-4CD6-8A84-BF52EEB7032E}"/>
              </a:ext>
            </a:extLst>
          </p:cNvPr>
          <p:cNvCxnSpPr>
            <a:cxnSpLocks/>
          </p:cNvCxnSpPr>
          <p:nvPr/>
        </p:nvCxnSpPr>
        <p:spPr>
          <a:xfrm>
            <a:off x="5375719" y="1735754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47B5D64-BFDD-46DF-B324-B6484D4D1DBA}"/>
                  </a:ext>
                </a:extLst>
              </p:cNvPr>
              <p:cNvSpPr txBox="1"/>
              <p:nvPr/>
            </p:nvSpPr>
            <p:spPr>
              <a:xfrm>
                <a:off x="4979989" y="1357056"/>
                <a:ext cx="4227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47B5D64-BFDD-46DF-B324-B6484D4D1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89" y="1357056"/>
                <a:ext cx="422744" cy="369332"/>
              </a:xfrm>
              <a:prstGeom prst="rect">
                <a:avLst/>
              </a:prstGeom>
              <a:blipFill>
                <a:blip r:embed="rId13"/>
                <a:stretch>
                  <a:fillRect l="-2899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BDB3F69-A6E7-4512-AD1F-1AD510194788}"/>
              </a:ext>
            </a:extLst>
          </p:cNvPr>
          <p:cNvCxnSpPr>
            <a:cxnSpLocks/>
          </p:cNvCxnSpPr>
          <p:nvPr/>
        </p:nvCxnSpPr>
        <p:spPr>
          <a:xfrm>
            <a:off x="4897773" y="2935592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5769C7E-6A9A-4E1F-B77B-2049CF7DF76A}"/>
              </a:ext>
            </a:extLst>
          </p:cNvPr>
          <p:cNvCxnSpPr>
            <a:cxnSpLocks/>
          </p:cNvCxnSpPr>
          <p:nvPr/>
        </p:nvCxnSpPr>
        <p:spPr>
          <a:xfrm>
            <a:off x="5375719" y="2935592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C6E89F4-E4B0-4884-9970-E951CE89C58D}"/>
                  </a:ext>
                </a:extLst>
              </p:cNvPr>
              <p:cNvSpPr txBox="1"/>
              <p:nvPr/>
            </p:nvSpPr>
            <p:spPr>
              <a:xfrm>
                <a:off x="4979989" y="2556894"/>
                <a:ext cx="429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C6E89F4-E4B0-4884-9970-E951CE89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89" y="2556894"/>
                <a:ext cx="429861" cy="369332"/>
              </a:xfrm>
              <a:prstGeom prst="rect">
                <a:avLst/>
              </a:prstGeom>
              <a:blipFill>
                <a:blip r:embed="rId14"/>
                <a:stretch>
                  <a:fillRect l="-285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BA52A6D-279D-4716-9BD5-5CA9CA571382}"/>
              </a:ext>
            </a:extLst>
          </p:cNvPr>
          <p:cNvCxnSpPr>
            <a:cxnSpLocks/>
          </p:cNvCxnSpPr>
          <p:nvPr/>
        </p:nvCxnSpPr>
        <p:spPr>
          <a:xfrm>
            <a:off x="4866020" y="4136358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83F762C-6EEF-4C82-A56C-FCDD39A24773}"/>
              </a:ext>
            </a:extLst>
          </p:cNvPr>
          <p:cNvCxnSpPr>
            <a:cxnSpLocks/>
          </p:cNvCxnSpPr>
          <p:nvPr/>
        </p:nvCxnSpPr>
        <p:spPr>
          <a:xfrm>
            <a:off x="5343966" y="4136358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AB0A3FC-6CDF-4C1B-8732-5EAC7D00A3AC}"/>
                  </a:ext>
                </a:extLst>
              </p:cNvPr>
              <p:cNvSpPr txBox="1"/>
              <p:nvPr/>
            </p:nvSpPr>
            <p:spPr>
              <a:xfrm>
                <a:off x="4948236" y="3757660"/>
                <a:ext cx="429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AB0A3FC-6CDF-4C1B-8732-5EAC7D00A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36" y="3757660"/>
                <a:ext cx="429861" cy="369332"/>
              </a:xfrm>
              <a:prstGeom prst="rect">
                <a:avLst/>
              </a:prstGeom>
              <a:blipFill>
                <a:blip r:embed="rId15"/>
                <a:stretch>
                  <a:fillRect l="-285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C12F0F29-1D5C-483C-9001-498A3A0CE94C}"/>
              </a:ext>
            </a:extLst>
          </p:cNvPr>
          <p:cNvCxnSpPr>
            <a:cxnSpLocks/>
          </p:cNvCxnSpPr>
          <p:nvPr/>
        </p:nvCxnSpPr>
        <p:spPr>
          <a:xfrm flipH="1">
            <a:off x="2062925" y="2592284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C1AF380-E975-4CC8-A725-AC49440107B3}"/>
              </a:ext>
            </a:extLst>
          </p:cNvPr>
          <p:cNvCxnSpPr>
            <a:cxnSpLocks/>
          </p:cNvCxnSpPr>
          <p:nvPr/>
        </p:nvCxnSpPr>
        <p:spPr>
          <a:xfrm flipH="1">
            <a:off x="2062925" y="3750524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A848E62-66AF-44B2-9321-A01AF1350587}"/>
              </a:ext>
            </a:extLst>
          </p:cNvPr>
          <p:cNvCxnSpPr>
            <a:cxnSpLocks/>
          </p:cNvCxnSpPr>
          <p:nvPr/>
        </p:nvCxnSpPr>
        <p:spPr>
          <a:xfrm flipH="1">
            <a:off x="2077575" y="4957532"/>
            <a:ext cx="11618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10624DE-88D3-4E64-AFEA-2F284E23FE99}"/>
                  </a:ext>
                </a:extLst>
              </p:cNvPr>
              <p:cNvSpPr txBox="1"/>
              <p:nvPr/>
            </p:nvSpPr>
            <p:spPr>
              <a:xfrm>
                <a:off x="2159145" y="2592283"/>
                <a:ext cx="1086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10624DE-88D3-4E64-AFEA-2F284E23F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145" y="2592283"/>
                <a:ext cx="1086515" cy="369332"/>
              </a:xfrm>
              <a:prstGeom prst="rect">
                <a:avLst/>
              </a:prstGeom>
              <a:blipFill>
                <a:blip r:embed="rId16"/>
                <a:stretch>
                  <a:fillRect l="-168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B290A1E-9316-4DFD-8016-27FA2C26ACB5}"/>
                  </a:ext>
                </a:extLst>
              </p:cNvPr>
              <p:cNvSpPr txBox="1"/>
              <p:nvPr/>
            </p:nvSpPr>
            <p:spPr>
              <a:xfrm>
                <a:off x="2138288" y="3787402"/>
                <a:ext cx="1100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B290A1E-9316-4DFD-8016-27FA2C26A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8" y="3787402"/>
                <a:ext cx="1100750" cy="369332"/>
              </a:xfrm>
              <a:prstGeom prst="rect">
                <a:avLst/>
              </a:prstGeom>
              <a:blipFill>
                <a:blip r:embed="rId17"/>
                <a:stretch>
                  <a:fillRect l="-16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3959AC-9C74-4DC0-98F2-FE5DCC09C766}"/>
                  </a:ext>
                </a:extLst>
              </p:cNvPr>
              <p:cNvSpPr txBox="1"/>
              <p:nvPr/>
            </p:nvSpPr>
            <p:spPr>
              <a:xfrm>
                <a:off x="2138288" y="5005034"/>
                <a:ext cx="1100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3959AC-9C74-4DC0-98F2-FE5DCC09C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8" y="5005034"/>
                <a:ext cx="1100750" cy="369332"/>
              </a:xfrm>
              <a:prstGeom prst="rect">
                <a:avLst/>
              </a:prstGeom>
              <a:blipFill>
                <a:blip r:embed="rId18"/>
                <a:stretch>
                  <a:fillRect l="-16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10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90216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Softmax with Loss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43BDF-4210-431D-B6C3-69F3DD7C8AC2}"/>
              </a:ext>
            </a:extLst>
          </p:cNvPr>
          <p:cNvSpPr txBox="1"/>
          <p:nvPr/>
        </p:nvSpPr>
        <p:spPr>
          <a:xfrm>
            <a:off x="682752" y="999744"/>
            <a:ext cx="8600431" cy="52629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def softmax(x):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if x.ndim == 2: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x = x.T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x = x - np.max(x, axis=0)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y = np.exp(x) / np.sum(np.exp(x), axis=0)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y.T 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x = x - np.max(x) # 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오버플로 대책</a:t>
            </a:r>
          </a:p>
          <a:p>
            <a:pPr algn="l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return np.exp(x) / np.sum(np.exp(x))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def cross_entropy_error(y, t):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if y.ndim == 1: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t = t.reshape(1, t.size)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y = y.reshape(1, y.size)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# 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훈련 데이터가 원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핫 벡터라면 정답 레이블의 인덱스로 반환</a:t>
            </a:r>
          </a:p>
          <a:p>
            <a:pPr algn="l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if t.size == y.size: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t = t.argmax(axis=1)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batch_size = y.shape[0]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return -np.sum(np.log(y[np.arange(batch_size), t] + 1e-7)) / batch_size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5095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Softmax with Loss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43BDF-4210-431D-B6C3-69F3DD7C8AC2}"/>
              </a:ext>
            </a:extLst>
          </p:cNvPr>
          <p:cNvSpPr txBox="1"/>
          <p:nvPr/>
        </p:nvSpPr>
        <p:spPr>
          <a:xfrm>
            <a:off x="682752" y="999744"/>
            <a:ext cx="6356227" cy="42780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SoftmaxWithLoss: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self.loss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self.y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self.t = None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forward(self, x, t):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self.t = t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self.y = softmax(x)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print(self.y)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self.loss = cross_entropy_error(self.y, self.t)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self.loss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dout=1):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batch_size = self.t.shape[0]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dx = (self.y - self.t) / batch_size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608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25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학습 전체 그림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781F0D-5759-4198-9CB1-5626E6DB2F96}"/>
              </a:ext>
            </a:extLst>
          </p:cNvPr>
          <p:cNvSpPr txBox="1"/>
          <p:nvPr/>
        </p:nvSpPr>
        <p:spPr>
          <a:xfrm>
            <a:off x="1054608" y="1414272"/>
            <a:ext cx="31021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미니배치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기울기 산출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매개변수 갱신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반복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1~3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단계를 반복한다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5025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학습 전체 그림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B0D2B-1409-434D-B920-8A7744BE08E6}"/>
              </a:ext>
            </a:extLst>
          </p:cNvPr>
          <p:cNvSpPr txBox="1"/>
          <p:nvPr/>
        </p:nvSpPr>
        <p:spPr>
          <a:xfrm>
            <a:off x="4930352" y="1021571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08643-DB62-4EF9-A746-16D15222482B}"/>
              </a:ext>
            </a:extLst>
          </p:cNvPr>
          <p:cNvSpPr txBox="1"/>
          <p:nvPr/>
        </p:nvSpPr>
        <p:spPr>
          <a:xfrm>
            <a:off x="4966248" y="161469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DA3EA-586A-4778-B30D-EA3EFF7ADD22}"/>
              </a:ext>
            </a:extLst>
          </p:cNvPr>
          <p:cNvSpPr txBox="1"/>
          <p:nvPr/>
        </p:nvSpPr>
        <p:spPr>
          <a:xfrm>
            <a:off x="4477160" y="2100112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CFCF4-F9CD-475D-8E47-D8AB8218F719}"/>
              </a:ext>
            </a:extLst>
          </p:cNvPr>
          <p:cNvSpPr txBox="1"/>
          <p:nvPr/>
        </p:nvSpPr>
        <p:spPr>
          <a:xfrm>
            <a:off x="4420995" y="2569554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5DBDA4-9369-4030-9C62-E48505E0D78B}"/>
              </a:ext>
            </a:extLst>
          </p:cNvPr>
          <p:cNvSpPr/>
          <p:nvPr/>
        </p:nvSpPr>
        <p:spPr>
          <a:xfrm>
            <a:off x="585313" y="1688277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TwoLayerNet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BC208E-FCEA-40D6-8489-9954CE7210BA}"/>
              </a:ext>
            </a:extLst>
          </p:cNvPr>
          <p:cNvSpPr/>
          <p:nvPr/>
        </p:nvSpPr>
        <p:spPr>
          <a:xfrm>
            <a:off x="585313" y="1990195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self.params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6DAAC-7E9C-4075-97C1-393F8B812ECE}"/>
              </a:ext>
            </a:extLst>
          </p:cNvPr>
          <p:cNvSpPr/>
          <p:nvPr/>
        </p:nvSpPr>
        <p:spPr>
          <a:xfrm>
            <a:off x="585313" y="229211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self.layers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6CCED-ED7D-4BC7-B5C5-57D6E02C898E}"/>
              </a:ext>
            </a:extLst>
          </p:cNvPr>
          <p:cNvSpPr/>
          <p:nvPr/>
        </p:nvSpPr>
        <p:spPr>
          <a:xfrm>
            <a:off x="2626247" y="145316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575AA0-DF37-453F-9B51-27D1567A7369}"/>
              </a:ext>
            </a:extLst>
          </p:cNvPr>
          <p:cNvSpPr/>
          <p:nvPr/>
        </p:nvSpPr>
        <p:spPr>
          <a:xfrm>
            <a:off x="2626247" y="168200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71744F-ABF1-4721-AB09-BA73085E3ABA}"/>
              </a:ext>
            </a:extLst>
          </p:cNvPr>
          <p:cNvSpPr/>
          <p:nvPr/>
        </p:nvSpPr>
        <p:spPr>
          <a:xfrm>
            <a:off x="2626247" y="191084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'W2'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165293-1C4A-4B4D-8236-33349E282947}"/>
              </a:ext>
            </a:extLst>
          </p:cNvPr>
          <p:cNvSpPr/>
          <p:nvPr/>
        </p:nvSpPr>
        <p:spPr>
          <a:xfrm>
            <a:off x="2626247" y="213968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4FAC7B-7455-4E08-BBC8-6779F50ABD35}"/>
              </a:ext>
            </a:extLst>
          </p:cNvPr>
          <p:cNvCxnSpPr>
            <a:stCxn id="17" idx="3"/>
            <a:endCxn id="7" idx="1"/>
          </p:cNvCxnSpPr>
          <p:nvPr/>
        </p:nvCxnSpPr>
        <p:spPr>
          <a:xfrm flipV="1">
            <a:off x="1953866" y="1569826"/>
            <a:ext cx="672381" cy="56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6" name="그룹 7195">
            <a:extLst>
              <a:ext uri="{FF2B5EF4-FFF2-40B4-BE49-F238E27FC236}">
                <a16:creationId xmlns:a16="http://schemas.microsoft.com/office/drawing/2014/main" id="{03F18CBA-EDA6-408A-8EE6-F84630908950}"/>
              </a:ext>
            </a:extLst>
          </p:cNvPr>
          <p:cNvGrpSpPr/>
          <p:nvPr/>
        </p:nvGrpSpPr>
        <p:grpSpPr>
          <a:xfrm>
            <a:off x="3846727" y="1034980"/>
            <a:ext cx="1135226" cy="619214"/>
            <a:chOff x="4725838" y="932688"/>
            <a:chExt cx="1542288" cy="8412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DC16E8-5132-4D4F-B66F-253F7B759746}"/>
                </a:ext>
              </a:extLst>
            </p:cNvPr>
            <p:cNvSpPr/>
            <p:nvPr/>
          </p:nvSpPr>
          <p:spPr>
            <a:xfrm>
              <a:off x="472583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7EFC36-FDC4-4EB8-811A-A10077508B3C}"/>
                </a:ext>
              </a:extLst>
            </p:cNvPr>
            <p:cNvSpPr/>
            <p:nvPr/>
          </p:nvSpPr>
          <p:spPr>
            <a:xfrm>
              <a:off x="486604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2159534-6C5E-4A11-80A3-3EF630FF9698}"/>
                </a:ext>
              </a:extLst>
            </p:cNvPr>
            <p:cNvSpPr/>
            <p:nvPr/>
          </p:nvSpPr>
          <p:spPr>
            <a:xfrm>
              <a:off x="500625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2340F2-0FC1-48A5-A967-992E7597F20D}"/>
                </a:ext>
              </a:extLst>
            </p:cNvPr>
            <p:cNvSpPr/>
            <p:nvPr/>
          </p:nvSpPr>
          <p:spPr>
            <a:xfrm>
              <a:off x="514646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C71161-E64C-4EB4-A651-F8BB4CC1A253}"/>
                </a:ext>
              </a:extLst>
            </p:cNvPr>
            <p:cNvSpPr/>
            <p:nvPr/>
          </p:nvSpPr>
          <p:spPr>
            <a:xfrm>
              <a:off x="528667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71EB223-9F5F-4A3F-A236-E991EBF0EDAB}"/>
                </a:ext>
              </a:extLst>
            </p:cNvPr>
            <p:cNvSpPr/>
            <p:nvPr/>
          </p:nvSpPr>
          <p:spPr>
            <a:xfrm>
              <a:off x="542687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7493BD2-2477-4DBD-B8A6-DEE58B23AD6A}"/>
                </a:ext>
              </a:extLst>
            </p:cNvPr>
            <p:cNvSpPr/>
            <p:nvPr/>
          </p:nvSpPr>
          <p:spPr>
            <a:xfrm>
              <a:off x="556708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9E6C1AD-5266-46C4-B093-A24C4FA2D528}"/>
                </a:ext>
              </a:extLst>
            </p:cNvPr>
            <p:cNvSpPr/>
            <p:nvPr/>
          </p:nvSpPr>
          <p:spPr>
            <a:xfrm>
              <a:off x="570729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4A9C219-4455-4E05-81E4-953675332E0F}"/>
                </a:ext>
              </a:extLst>
            </p:cNvPr>
            <p:cNvSpPr/>
            <p:nvPr/>
          </p:nvSpPr>
          <p:spPr>
            <a:xfrm>
              <a:off x="584750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9D79FD5-5480-4487-9C50-F10B6C8EBE56}"/>
                </a:ext>
              </a:extLst>
            </p:cNvPr>
            <p:cNvSpPr/>
            <p:nvPr/>
          </p:nvSpPr>
          <p:spPr>
            <a:xfrm>
              <a:off x="598771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D723FE1-4EB4-45A8-8FEA-26CC60EFFD84}"/>
                </a:ext>
              </a:extLst>
            </p:cNvPr>
            <p:cNvSpPr/>
            <p:nvPr/>
          </p:nvSpPr>
          <p:spPr>
            <a:xfrm>
              <a:off x="612791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0E44BC-0894-47CA-AFAF-659E96CFF0E4}"/>
                </a:ext>
              </a:extLst>
            </p:cNvPr>
            <p:cNvSpPr/>
            <p:nvPr/>
          </p:nvSpPr>
          <p:spPr>
            <a:xfrm>
              <a:off x="472583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00F11B-4D39-42AF-8259-69D0203B0DCD}"/>
                </a:ext>
              </a:extLst>
            </p:cNvPr>
            <p:cNvSpPr/>
            <p:nvPr/>
          </p:nvSpPr>
          <p:spPr>
            <a:xfrm>
              <a:off x="486604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FA0881-C800-45F1-B4F6-DA5E7EF8AE16}"/>
                </a:ext>
              </a:extLst>
            </p:cNvPr>
            <p:cNvSpPr/>
            <p:nvPr/>
          </p:nvSpPr>
          <p:spPr>
            <a:xfrm>
              <a:off x="500625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39EE996-3E4B-47EC-BCFB-9EC5F28FB5A4}"/>
                </a:ext>
              </a:extLst>
            </p:cNvPr>
            <p:cNvSpPr/>
            <p:nvPr/>
          </p:nvSpPr>
          <p:spPr>
            <a:xfrm>
              <a:off x="514646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1ABFF37-1FE5-4240-AA9D-0A040DCA2F22}"/>
                </a:ext>
              </a:extLst>
            </p:cNvPr>
            <p:cNvSpPr/>
            <p:nvPr/>
          </p:nvSpPr>
          <p:spPr>
            <a:xfrm>
              <a:off x="528667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B66B1A3-BE5F-446A-99AF-61B1767D4DE4}"/>
                </a:ext>
              </a:extLst>
            </p:cNvPr>
            <p:cNvSpPr/>
            <p:nvPr/>
          </p:nvSpPr>
          <p:spPr>
            <a:xfrm>
              <a:off x="542687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E8DF0F4-799E-4ECE-9325-2FE6EE2B7C7D}"/>
                </a:ext>
              </a:extLst>
            </p:cNvPr>
            <p:cNvSpPr/>
            <p:nvPr/>
          </p:nvSpPr>
          <p:spPr>
            <a:xfrm>
              <a:off x="556708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240C75A-4EAD-4D18-81B6-AAEC2C815D1A}"/>
                </a:ext>
              </a:extLst>
            </p:cNvPr>
            <p:cNvSpPr/>
            <p:nvPr/>
          </p:nvSpPr>
          <p:spPr>
            <a:xfrm>
              <a:off x="570729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280BAA-CC5D-4C89-AC08-BB467E3C524B}"/>
                </a:ext>
              </a:extLst>
            </p:cNvPr>
            <p:cNvSpPr/>
            <p:nvPr/>
          </p:nvSpPr>
          <p:spPr>
            <a:xfrm>
              <a:off x="584750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F8A4096-C199-4A2F-82A2-1012243AFBB8}"/>
                </a:ext>
              </a:extLst>
            </p:cNvPr>
            <p:cNvSpPr/>
            <p:nvPr/>
          </p:nvSpPr>
          <p:spPr>
            <a:xfrm>
              <a:off x="598771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2854877-BB15-46BD-BE6C-553CB8FB3134}"/>
                </a:ext>
              </a:extLst>
            </p:cNvPr>
            <p:cNvSpPr/>
            <p:nvPr/>
          </p:nvSpPr>
          <p:spPr>
            <a:xfrm>
              <a:off x="612791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5076E5B-2EE7-4A2A-90C7-6F9498E93472}"/>
                </a:ext>
              </a:extLst>
            </p:cNvPr>
            <p:cNvSpPr/>
            <p:nvPr/>
          </p:nvSpPr>
          <p:spPr>
            <a:xfrm>
              <a:off x="472583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43D1F72-9526-4EC3-B272-99C2A84F0BEE}"/>
                </a:ext>
              </a:extLst>
            </p:cNvPr>
            <p:cNvSpPr/>
            <p:nvPr/>
          </p:nvSpPr>
          <p:spPr>
            <a:xfrm>
              <a:off x="486604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D7330F5-30A8-418B-ADC0-58630FD5316C}"/>
                </a:ext>
              </a:extLst>
            </p:cNvPr>
            <p:cNvSpPr/>
            <p:nvPr/>
          </p:nvSpPr>
          <p:spPr>
            <a:xfrm>
              <a:off x="500625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2EDAD20-09B8-4122-8B1E-FE7E5FF44D38}"/>
                </a:ext>
              </a:extLst>
            </p:cNvPr>
            <p:cNvSpPr/>
            <p:nvPr/>
          </p:nvSpPr>
          <p:spPr>
            <a:xfrm>
              <a:off x="514646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8C9FD58-7D22-436E-A2E9-2D0F2E34C8E7}"/>
                </a:ext>
              </a:extLst>
            </p:cNvPr>
            <p:cNvSpPr/>
            <p:nvPr/>
          </p:nvSpPr>
          <p:spPr>
            <a:xfrm>
              <a:off x="528667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4004959-FE42-403F-AC9F-C85E86F4E34E}"/>
                </a:ext>
              </a:extLst>
            </p:cNvPr>
            <p:cNvSpPr/>
            <p:nvPr/>
          </p:nvSpPr>
          <p:spPr>
            <a:xfrm>
              <a:off x="542687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892038D-CE6D-4F5E-8BC4-EF83A565A770}"/>
                </a:ext>
              </a:extLst>
            </p:cNvPr>
            <p:cNvSpPr/>
            <p:nvPr/>
          </p:nvSpPr>
          <p:spPr>
            <a:xfrm>
              <a:off x="556708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8A5082-1551-4BD2-B0A3-D9F5616F7618}"/>
                </a:ext>
              </a:extLst>
            </p:cNvPr>
            <p:cNvSpPr/>
            <p:nvPr/>
          </p:nvSpPr>
          <p:spPr>
            <a:xfrm>
              <a:off x="570729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9AF0DC-E293-4271-AC3D-28F2D5B84BDE}"/>
                </a:ext>
              </a:extLst>
            </p:cNvPr>
            <p:cNvSpPr/>
            <p:nvPr/>
          </p:nvSpPr>
          <p:spPr>
            <a:xfrm>
              <a:off x="584750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3590FFE-EA9F-4796-A9BB-B0A21F9B3683}"/>
                </a:ext>
              </a:extLst>
            </p:cNvPr>
            <p:cNvSpPr/>
            <p:nvPr/>
          </p:nvSpPr>
          <p:spPr>
            <a:xfrm>
              <a:off x="598771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DB77665-689A-4E6A-8535-57E9F146CEC9}"/>
                </a:ext>
              </a:extLst>
            </p:cNvPr>
            <p:cNvSpPr/>
            <p:nvPr/>
          </p:nvSpPr>
          <p:spPr>
            <a:xfrm>
              <a:off x="612791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20CFE4E-18DB-4CF8-9C33-5A3270D98BAB}"/>
                </a:ext>
              </a:extLst>
            </p:cNvPr>
            <p:cNvSpPr/>
            <p:nvPr/>
          </p:nvSpPr>
          <p:spPr>
            <a:xfrm>
              <a:off x="472583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6A24E3-434A-4E2E-8893-72F7936E70B1}"/>
                </a:ext>
              </a:extLst>
            </p:cNvPr>
            <p:cNvSpPr/>
            <p:nvPr/>
          </p:nvSpPr>
          <p:spPr>
            <a:xfrm>
              <a:off x="486604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173843D-F645-4D6D-A886-596310CA3CE8}"/>
                </a:ext>
              </a:extLst>
            </p:cNvPr>
            <p:cNvSpPr/>
            <p:nvPr/>
          </p:nvSpPr>
          <p:spPr>
            <a:xfrm>
              <a:off x="500625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BA82B62-F08F-4708-97AA-3855CAFD8D2A}"/>
                </a:ext>
              </a:extLst>
            </p:cNvPr>
            <p:cNvSpPr/>
            <p:nvPr/>
          </p:nvSpPr>
          <p:spPr>
            <a:xfrm>
              <a:off x="514646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E3384B2-1756-4726-B56A-B3028C1601B0}"/>
                </a:ext>
              </a:extLst>
            </p:cNvPr>
            <p:cNvSpPr/>
            <p:nvPr/>
          </p:nvSpPr>
          <p:spPr>
            <a:xfrm>
              <a:off x="528667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E9C9B0C-BB74-4EEB-A38C-36D55C8AD1B7}"/>
                </a:ext>
              </a:extLst>
            </p:cNvPr>
            <p:cNvSpPr/>
            <p:nvPr/>
          </p:nvSpPr>
          <p:spPr>
            <a:xfrm>
              <a:off x="542687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25F4450-280E-4F17-8AF1-EEDAE7910804}"/>
                </a:ext>
              </a:extLst>
            </p:cNvPr>
            <p:cNvSpPr/>
            <p:nvPr/>
          </p:nvSpPr>
          <p:spPr>
            <a:xfrm>
              <a:off x="556708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361BADA-F30B-4D5B-B0E6-EC326F30E836}"/>
                </a:ext>
              </a:extLst>
            </p:cNvPr>
            <p:cNvSpPr/>
            <p:nvPr/>
          </p:nvSpPr>
          <p:spPr>
            <a:xfrm>
              <a:off x="570729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C8AE97A-16F8-4E5C-B83F-0482E21591F4}"/>
                </a:ext>
              </a:extLst>
            </p:cNvPr>
            <p:cNvSpPr/>
            <p:nvPr/>
          </p:nvSpPr>
          <p:spPr>
            <a:xfrm>
              <a:off x="584750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E5F783-E7F6-47A1-BA35-0B06FBFCC22E}"/>
                </a:ext>
              </a:extLst>
            </p:cNvPr>
            <p:cNvSpPr/>
            <p:nvPr/>
          </p:nvSpPr>
          <p:spPr>
            <a:xfrm>
              <a:off x="598771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66900F3-96C7-4E31-885A-BE823DF9FBF4}"/>
                </a:ext>
              </a:extLst>
            </p:cNvPr>
            <p:cNvSpPr/>
            <p:nvPr/>
          </p:nvSpPr>
          <p:spPr>
            <a:xfrm>
              <a:off x="612791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5C18D67-113D-4DF3-83CD-42F57F37B755}"/>
                </a:ext>
              </a:extLst>
            </p:cNvPr>
            <p:cNvSpPr/>
            <p:nvPr/>
          </p:nvSpPr>
          <p:spPr>
            <a:xfrm>
              <a:off x="472583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B1F915B-4A00-4B93-ACB3-7FA7067F3A24}"/>
                </a:ext>
              </a:extLst>
            </p:cNvPr>
            <p:cNvSpPr/>
            <p:nvPr/>
          </p:nvSpPr>
          <p:spPr>
            <a:xfrm>
              <a:off x="486604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C70ED43-CC0C-4142-A3AC-D5A2233177FE}"/>
                </a:ext>
              </a:extLst>
            </p:cNvPr>
            <p:cNvSpPr/>
            <p:nvPr/>
          </p:nvSpPr>
          <p:spPr>
            <a:xfrm>
              <a:off x="500625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902836-94F9-4E03-89AB-94A53E7902BB}"/>
                </a:ext>
              </a:extLst>
            </p:cNvPr>
            <p:cNvSpPr/>
            <p:nvPr/>
          </p:nvSpPr>
          <p:spPr>
            <a:xfrm>
              <a:off x="514646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940D687-24BD-4FD8-B8A2-F005DF6BFDF3}"/>
                </a:ext>
              </a:extLst>
            </p:cNvPr>
            <p:cNvSpPr/>
            <p:nvPr/>
          </p:nvSpPr>
          <p:spPr>
            <a:xfrm>
              <a:off x="528667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62635A9-EFEF-454A-8514-9A67E7292704}"/>
                </a:ext>
              </a:extLst>
            </p:cNvPr>
            <p:cNvSpPr/>
            <p:nvPr/>
          </p:nvSpPr>
          <p:spPr>
            <a:xfrm>
              <a:off x="542687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BA2F0C9-5C3F-4886-BC2B-376BCB5F249C}"/>
                </a:ext>
              </a:extLst>
            </p:cNvPr>
            <p:cNvSpPr/>
            <p:nvPr/>
          </p:nvSpPr>
          <p:spPr>
            <a:xfrm>
              <a:off x="556708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A51C23C-BD0F-4D32-AD03-EADF4F36696B}"/>
                </a:ext>
              </a:extLst>
            </p:cNvPr>
            <p:cNvSpPr/>
            <p:nvPr/>
          </p:nvSpPr>
          <p:spPr>
            <a:xfrm>
              <a:off x="570729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87BAFF6-0779-45E4-95FD-BEB21B5DBE15}"/>
                </a:ext>
              </a:extLst>
            </p:cNvPr>
            <p:cNvSpPr/>
            <p:nvPr/>
          </p:nvSpPr>
          <p:spPr>
            <a:xfrm>
              <a:off x="584750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8E63491-D5E9-4610-9DE4-CBE736A523C0}"/>
                </a:ext>
              </a:extLst>
            </p:cNvPr>
            <p:cNvSpPr/>
            <p:nvPr/>
          </p:nvSpPr>
          <p:spPr>
            <a:xfrm>
              <a:off x="598771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2C41E25-83FE-4C7F-8996-899D39330198}"/>
                </a:ext>
              </a:extLst>
            </p:cNvPr>
            <p:cNvSpPr/>
            <p:nvPr/>
          </p:nvSpPr>
          <p:spPr>
            <a:xfrm>
              <a:off x="612791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E4A3379-751A-4AB1-AF39-F780F2E525F8}"/>
                </a:ext>
              </a:extLst>
            </p:cNvPr>
            <p:cNvSpPr/>
            <p:nvPr/>
          </p:nvSpPr>
          <p:spPr>
            <a:xfrm>
              <a:off x="472583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D279715-8C6A-4F71-B033-7CE2969A4ADD}"/>
                </a:ext>
              </a:extLst>
            </p:cNvPr>
            <p:cNvSpPr/>
            <p:nvPr/>
          </p:nvSpPr>
          <p:spPr>
            <a:xfrm>
              <a:off x="486604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6ABFB7E-BA8C-4992-AF74-B8CBDEC2596E}"/>
                </a:ext>
              </a:extLst>
            </p:cNvPr>
            <p:cNvSpPr/>
            <p:nvPr/>
          </p:nvSpPr>
          <p:spPr>
            <a:xfrm>
              <a:off x="500625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1395C40-C283-4061-B5FB-7A64946E1AEB}"/>
                </a:ext>
              </a:extLst>
            </p:cNvPr>
            <p:cNvSpPr/>
            <p:nvPr/>
          </p:nvSpPr>
          <p:spPr>
            <a:xfrm>
              <a:off x="514646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AB7CC19-8668-4E60-B157-BE687DCBEC4C}"/>
                </a:ext>
              </a:extLst>
            </p:cNvPr>
            <p:cNvSpPr/>
            <p:nvPr/>
          </p:nvSpPr>
          <p:spPr>
            <a:xfrm>
              <a:off x="528667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98D0E07-FB50-44FE-89CE-B2DA63100B82}"/>
                </a:ext>
              </a:extLst>
            </p:cNvPr>
            <p:cNvSpPr/>
            <p:nvPr/>
          </p:nvSpPr>
          <p:spPr>
            <a:xfrm>
              <a:off x="542687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F640AD5-B9A9-46E5-AA32-EAC2B0FEF871}"/>
                </a:ext>
              </a:extLst>
            </p:cNvPr>
            <p:cNvSpPr/>
            <p:nvPr/>
          </p:nvSpPr>
          <p:spPr>
            <a:xfrm>
              <a:off x="556708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8BE7913-0950-427A-B68E-E57CBD9F52D4}"/>
                </a:ext>
              </a:extLst>
            </p:cNvPr>
            <p:cNvSpPr/>
            <p:nvPr/>
          </p:nvSpPr>
          <p:spPr>
            <a:xfrm>
              <a:off x="570729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2F25BC-FC10-4B6A-93AC-60617F08734A}"/>
                </a:ext>
              </a:extLst>
            </p:cNvPr>
            <p:cNvSpPr/>
            <p:nvPr/>
          </p:nvSpPr>
          <p:spPr>
            <a:xfrm>
              <a:off x="584750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88AC2B6-2422-4528-A734-1B162551D697}"/>
                </a:ext>
              </a:extLst>
            </p:cNvPr>
            <p:cNvSpPr/>
            <p:nvPr/>
          </p:nvSpPr>
          <p:spPr>
            <a:xfrm>
              <a:off x="598771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08614A7-8406-4ADB-B3A9-C3A9687BD065}"/>
                </a:ext>
              </a:extLst>
            </p:cNvPr>
            <p:cNvSpPr/>
            <p:nvPr/>
          </p:nvSpPr>
          <p:spPr>
            <a:xfrm>
              <a:off x="612791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85AE941-912D-408B-9CB5-6D735930DDDC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3258922" y="1086581"/>
            <a:ext cx="587805" cy="4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06" name="그룹 7205">
            <a:extLst>
              <a:ext uri="{FF2B5EF4-FFF2-40B4-BE49-F238E27FC236}">
                <a16:creationId xmlns:a16="http://schemas.microsoft.com/office/drawing/2014/main" id="{2A559A7A-BC75-410B-8A6C-80755D98FBA7}"/>
              </a:ext>
            </a:extLst>
          </p:cNvPr>
          <p:cNvGrpSpPr/>
          <p:nvPr/>
        </p:nvGrpSpPr>
        <p:grpSpPr>
          <a:xfrm>
            <a:off x="3846727" y="1750666"/>
            <a:ext cx="1135226" cy="103202"/>
            <a:chOff x="4725838" y="1905000"/>
            <a:chExt cx="1542288" cy="14020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05D114B-C545-4C81-96EF-96C15B0FF09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55CE7D4-5E31-49EF-A345-CFF52FEA3FC1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2789D24-0626-4A97-A5C3-62465C833F46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C222173-D41E-4F8F-864A-2EE06D5D6FA3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6AD8987-D179-4F09-85CF-E9333AF7DB8E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807920B-69CE-4B99-BD84-A9BD10758722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5B35C26-6C5E-4F96-AFC0-1A53FA0E7F4C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E566B6-21AA-415C-A000-9E6F3FB7E9D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B07C104-B486-4697-B398-5D3D79DA4ACC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6C73ED6-C9F1-4046-9C7A-E858460AEE1B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E8104E-308A-4837-B156-9345CB2D00F8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C33799B-0DA5-4857-8DCF-1F4B5B943B69}"/>
              </a:ext>
            </a:extLst>
          </p:cNvPr>
          <p:cNvCxnSpPr>
            <a:cxnSpLocks/>
            <a:stCxn id="21" idx="3"/>
            <a:endCxn id="98" idx="1"/>
          </p:cNvCxnSpPr>
          <p:nvPr/>
        </p:nvCxnSpPr>
        <p:spPr>
          <a:xfrm>
            <a:off x="3258922" y="1798665"/>
            <a:ext cx="587805" cy="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6" name="그룹 7225">
            <a:extLst>
              <a:ext uri="{FF2B5EF4-FFF2-40B4-BE49-F238E27FC236}">
                <a16:creationId xmlns:a16="http://schemas.microsoft.com/office/drawing/2014/main" id="{A2FC51D7-14EF-404B-829F-A4001289BC47}"/>
              </a:ext>
            </a:extLst>
          </p:cNvPr>
          <p:cNvGrpSpPr/>
          <p:nvPr/>
        </p:nvGrpSpPr>
        <p:grpSpPr>
          <a:xfrm>
            <a:off x="3846727" y="2033350"/>
            <a:ext cx="619214" cy="516012"/>
            <a:chOff x="3559357" y="1905334"/>
            <a:chExt cx="619214" cy="5160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440835C-E6A1-4F3B-A7FA-3D2CD6EF91DB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2BE6E8D-9D6B-46D9-9562-47E408960F7C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F710A9D-24A2-47B7-A899-DDD24610607B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29B6CCE-25BB-406F-9DC4-DE45DEA660B4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A2963DD-DB50-4136-A432-8D2441405985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919F808-DE5F-4793-82D0-47A961DDD258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6F4D398-322C-4A24-B741-18B4C6272A38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D713616-EC39-445D-872E-FD93C0EB7DD4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82EE97F-8506-468F-B6E3-EB21646E5386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159A6DA-1CDF-493A-8B1C-D8616124453B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F25CD3E-4984-4E15-87C8-32CF84578C5C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46DBDE4-8F3C-4C01-8C60-A25B2261DAAD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C4964BCF-3ADB-4F8E-ACD2-FD0C86C1935F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D4FF72E-0937-475E-B10F-3F78839487D1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BB6AE22-305D-4985-ABC4-F277744A6A87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7D60524-9E26-45C9-BEBA-AF2B16636262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EEB5A8A-C6B5-4F9A-99F1-49A55E1800F0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FB369-8B83-45C7-820D-877286730F15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0F96D5C-5F82-4885-B5EB-326FDE00C85C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966E9B4-48B7-4875-8D5C-54D208BAFD93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EF52760-61E1-4EC4-AAB1-7FF19B85C89E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36EA7D8-DEAA-4B35-BEE5-74102BF919ED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6AABC70-6141-426C-BF4A-B4D2161F0376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0CC4982-ACF3-4196-BF9C-E787D2979DCB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0C334E2-1293-4A80-A5A3-268804A4C47D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5DB49C4-B209-4A99-8835-9C17E3BA791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C410123-4B90-46B8-848F-0B6E7B07E557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7975E53-F2E7-472C-B172-B2B183B6C79C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D63C69C-C0A0-4CF8-8662-E9D5706E3026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E741D-E8F5-481F-B2AB-68C42353DE96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9D9D378-E16D-46F2-8303-435D6B5976ED}"/>
              </a:ext>
            </a:extLst>
          </p:cNvPr>
          <p:cNvCxnSpPr>
            <a:cxnSpLocks/>
            <a:stCxn id="22" idx="3"/>
            <a:endCxn id="113" idx="1"/>
          </p:cNvCxnSpPr>
          <p:nvPr/>
        </p:nvCxnSpPr>
        <p:spPr>
          <a:xfrm>
            <a:off x="3258922" y="2027505"/>
            <a:ext cx="587805" cy="5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7" name="그룹 7226">
            <a:extLst>
              <a:ext uri="{FF2B5EF4-FFF2-40B4-BE49-F238E27FC236}">
                <a16:creationId xmlns:a16="http://schemas.microsoft.com/office/drawing/2014/main" id="{40222EB4-CA78-4BE3-BBF2-2330D5255C9B}"/>
              </a:ext>
            </a:extLst>
          </p:cNvPr>
          <p:cNvGrpSpPr/>
          <p:nvPr/>
        </p:nvGrpSpPr>
        <p:grpSpPr>
          <a:xfrm>
            <a:off x="3844484" y="2711782"/>
            <a:ext cx="619213" cy="103202"/>
            <a:chOff x="3557114" y="2583766"/>
            <a:chExt cx="619213" cy="103202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8A6069F-9BCB-440D-8D2B-D185632405C4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35D6D62-40FE-498C-81BD-7EA393C7A2D7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368D34B-AF7D-4A11-9141-F6AEF2C10194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485607B-3191-4498-8A99-FD025A747057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E38070D-84EA-47AA-9989-7B6280A84AFF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563A93D-75C0-4483-AB28-019397843C66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9378DA6-92DA-42D1-9F7C-273BD4B8E333}"/>
              </a:ext>
            </a:extLst>
          </p:cNvPr>
          <p:cNvCxnSpPr>
            <a:cxnSpLocks/>
            <a:stCxn id="23" idx="3"/>
            <a:endCxn id="146" idx="1"/>
          </p:cNvCxnSpPr>
          <p:nvPr/>
        </p:nvCxnSpPr>
        <p:spPr>
          <a:xfrm>
            <a:off x="3258922" y="2256345"/>
            <a:ext cx="585561" cy="50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66418FA-AF34-4568-A1A6-BC559719DE8E}"/>
              </a:ext>
            </a:extLst>
          </p:cNvPr>
          <p:cNvSpPr/>
          <p:nvPr/>
        </p:nvSpPr>
        <p:spPr>
          <a:xfrm>
            <a:off x="2492495" y="336873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20E414B-EF09-46C3-8F7F-ACE0EEA46161}"/>
              </a:ext>
            </a:extLst>
          </p:cNvPr>
          <p:cNvSpPr/>
          <p:nvPr/>
        </p:nvSpPr>
        <p:spPr>
          <a:xfrm>
            <a:off x="2492495" y="359757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'Relu1'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D1BF777-C5CD-4B62-9E86-D43C3854DC06}"/>
              </a:ext>
            </a:extLst>
          </p:cNvPr>
          <p:cNvSpPr/>
          <p:nvPr/>
        </p:nvSpPr>
        <p:spPr>
          <a:xfrm>
            <a:off x="2492495" y="382641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'Affine2'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54398DCA-30D6-4763-9957-77A4D4A96E46}"/>
              </a:ext>
            </a:extLst>
          </p:cNvPr>
          <p:cNvCxnSpPr>
            <a:cxnSpLocks/>
            <a:stCxn id="18" idx="3"/>
            <a:endCxn id="159" idx="1"/>
          </p:cNvCxnSpPr>
          <p:nvPr/>
        </p:nvCxnSpPr>
        <p:spPr>
          <a:xfrm>
            <a:off x="1953866" y="2439929"/>
            <a:ext cx="538629" cy="10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BF8358D-8300-4FA9-8C9E-D04746DDDB5D}"/>
              </a:ext>
            </a:extLst>
          </p:cNvPr>
          <p:cNvSpPr/>
          <p:nvPr/>
        </p:nvSpPr>
        <p:spPr>
          <a:xfrm>
            <a:off x="5176290" y="2448558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CDFE6AF-018F-411D-8186-C1C3B966D1BD}"/>
              </a:ext>
            </a:extLst>
          </p:cNvPr>
          <p:cNvSpPr/>
          <p:nvPr/>
        </p:nvSpPr>
        <p:spPr>
          <a:xfrm>
            <a:off x="5176290" y="268066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64B7A0D-EED5-4E41-9AD4-A8AF602B65C1}"/>
              </a:ext>
            </a:extLst>
          </p:cNvPr>
          <p:cNvSpPr/>
          <p:nvPr/>
        </p:nvSpPr>
        <p:spPr>
          <a:xfrm>
            <a:off x="5176290" y="29127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6352292-401D-4EE4-8416-6FC206B550A3}"/>
              </a:ext>
            </a:extLst>
          </p:cNvPr>
          <p:cNvCxnSpPr>
            <a:cxnSpLocks/>
            <a:stCxn id="159" idx="3"/>
            <a:endCxn id="184" idx="1"/>
          </p:cNvCxnSpPr>
          <p:nvPr/>
        </p:nvCxnSpPr>
        <p:spPr>
          <a:xfrm flipV="1">
            <a:off x="3358316" y="2562195"/>
            <a:ext cx="1817974" cy="92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E6B5AFB-0FA2-4226-B5B5-60D2B406CD41}"/>
              </a:ext>
            </a:extLst>
          </p:cNvPr>
          <p:cNvCxnSpPr>
            <a:cxnSpLocks/>
            <a:stCxn id="185" idx="3"/>
            <a:endCxn id="38" idx="3"/>
          </p:cNvCxnSpPr>
          <p:nvPr/>
        </p:nvCxnSpPr>
        <p:spPr>
          <a:xfrm flipH="1" flipV="1">
            <a:off x="4981953" y="1086581"/>
            <a:ext cx="1157719" cy="170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D061B84D-BB7E-4291-BF4C-CC91D3980ADD}"/>
              </a:ext>
            </a:extLst>
          </p:cNvPr>
          <p:cNvCxnSpPr>
            <a:cxnSpLocks/>
            <a:stCxn id="186" idx="3"/>
            <a:endCxn id="108" idx="3"/>
          </p:cNvCxnSpPr>
          <p:nvPr/>
        </p:nvCxnSpPr>
        <p:spPr>
          <a:xfrm flipH="1" flipV="1">
            <a:off x="4981953" y="1802267"/>
            <a:ext cx="1157719" cy="122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8861F15-86D6-4243-BA49-C1B12277CE78}"/>
              </a:ext>
            </a:extLst>
          </p:cNvPr>
          <p:cNvSpPr/>
          <p:nvPr/>
        </p:nvSpPr>
        <p:spPr>
          <a:xfrm>
            <a:off x="5176290" y="31416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C9CC4F8-C1D1-4991-B4B9-178A97925AC9}"/>
              </a:ext>
            </a:extLst>
          </p:cNvPr>
          <p:cNvSpPr/>
          <p:nvPr/>
        </p:nvSpPr>
        <p:spPr>
          <a:xfrm>
            <a:off x="5176290" y="337376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E8978AF-811A-435D-9117-5151186349BC}"/>
              </a:ext>
            </a:extLst>
          </p:cNvPr>
          <p:cNvSpPr/>
          <p:nvPr/>
        </p:nvSpPr>
        <p:spPr>
          <a:xfrm>
            <a:off x="5176290" y="3601037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B284DB0D-6D7D-4F6D-B2D6-28F8E442E29F}"/>
              </a:ext>
            </a:extLst>
          </p:cNvPr>
          <p:cNvGrpSpPr/>
          <p:nvPr/>
        </p:nvGrpSpPr>
        <p:grpSpPr>
          <a:xfrm>
            <a:off x="6050626" y="979907"/>
            <a:ext cx="1135226" cy="619214"/>
            <a:chOff x="5600464" y="1092652"/>
            <a:chExt cx="1135226" cy="61921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32E6FFC-4170-40D0-9DD3-52B89F26F358}"/>
                </a:ext>
              </a:extLst>
            </p:cNvPr>
            <p:cNvSpPr/>
            <p:nvPr/>
          </p:nvSpPr>
          <p:spPr>
            <a:xfrm>
              <a:off x="560046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06BCC0A-0DC6-4CB7-A49B-AABB3CF19C1A}"/>
                </a:ext>
              </a:extLst>
            </p:cNvPr>
            <p:cNvSpPr/>
            <p:nvPr/>
          </p:nvSpPr>
          <p:spPr>
            <a:xfrm>
              <a:off x="5703667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DC09D18B-2637-4D4C-9DED-3D4EB384C47E}"/>
                </a:ext>
              </a:extLst>
            </p:cNvPr>
            <p:cNvSpPr/>
            <p:nvPr/>
          </p:nvSpPr>
          <p:spPr>
            <a:xfrm>
              <a:off x="5806869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BBE2AFAB-3BB0-4F9F-8075-D7A44064AB72}"/>
                </a:ext>
              </a:extLst>
            </p:cNvPr>
            <p:cNvSpPr/>
            <p:nvPr/>
          </p:nvSpPr>
          <p:spPr>
            <a:xfrm>
              <a:off x="591007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D4958B08-92A7-4363-AAE6-46902EFA1EEB}"/>
                </a:ext>
              </a:extLst>
            </p:cNvPr>
            <p:cNvSpPr/>
            <p:nvPr/>
          </p:nvSpPr>
          <p:spPr>
            <a:xfrm>
              <a:off x="601327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0D221A4C-EA81-4FD5-AC05-92A444F1A5FB}"/>
                </a:ext>
              </a:extLst>
            </p:cNvPr>
            <p:cNvSpPr/>
            <p:nvPr/>
          </p:nvSpPr>
          <p:spPr>
            <a:xfrm>
              <a:off x="611647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467A7008-ABF0-46AF-A4D6-E982262089E6}"/>
                </a:ext>
              </a:extLst>
            </p:cNvPr>
            <p:cNvSpPr/>
            <p:nvPr/>
          </p:nvSpPr>
          <p:spPr>
            <a:xfrm>
              <a:off x="621967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44B56677-9184-4E7F-B281-6A9856B0FFE7}"/>
                </a:ext>
              </a:extLst>
            </p:cNvPr>
            <p:cNvSpPr/>
            <p:nvPr/>
          </p:nvSpPr>
          <p:spPr>
            <a:xfrm>
              <a:off x="632288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3C9911A0-D575-42D3-8BDD-E20496C9C03C}"/>
                </a:ext>
              </a:extLst>
            </p:cNvPr>
            <p:cNvSpPr/>
            <p:nvPr/>
          </p:nvSpPr>
          <p:spPr>
            <a:xfrm>
              <a:off x="6426083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E3D7C9A-DD84-46E4-8517-9F320E575F30}"/>
                </a:ext>
              </a:extLst>
            </p:cNvPr>
            <p:cNvSpPr/>
            <p:nvPr/>
          </p:nvSpPr>
          <p:spPr>
            <a:xfrm>
              <a:off x="652928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0770EBB-7D92-4A81-837C-68B6E96000BE}"/>
                </a:ext>
              </a:extLst>
            </p:cNvPr>
            <p:cNvSpPr/>
            <p:nvPr/>
          </p:nvSpPr>
          <p:spPr>
            <a:xfrm>
              <a:off x="663248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28A3EF71-15A9-4BEC-96DE-DC64A26693A2}"/>
                </a:ext>
              </a:extLst>
            </p:cNvPr>
            <p:cNvSpPr/>
            <p:nvPr/>
          </p:nvSpPr>
          <p:spPr>
            <a:xfrm>
              <a:off x="560046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35C9881-A039-4187-B7BC-D0E5CC9B7C41}"/>
                </a:ext>
              </a:extLst>
            </p:cNvPr>
            <p:cNvSpPr/>
            <p:nvPr/>
          </p:nvSpPr>
          <p:spPr>
            <a:xfrm>
              <a:off x="5703667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97742A4-CBDE-493F-9166-E48FBA1F3D5D}"/>
                </a:ext>
              </a:extLst>
            </p:cNvPr>
            <p:cNvSpPr/>
            <p:nvPr/>
          </p:nvSpPr>
          <p:spPr>
            <a:xfrm>
              <a:off x="5806869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692619E-8DF3-4B75-ADC0-08AA8A8BE000}"/>
                </a:ext>
              </a:extLst>
            </p:cNvPr>
            <p:cNvSpPr/>
            <p:nvPr/>
          </p:nvSpPr>
          <p:spPr>
            <a:xfrm>
              <a:off x="591007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F81DCDB3-D089-447F-B01F-BEA721FC29CB}"/>
                </a:ext>
              </a:extLst>
            </p:cNvPr>
            <p:cNvSpPr/>
            <p:nvPr/>
          </p:nvSpPr>
          <p:spPr>
            <a:xfrm>
              <a:off x="601327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C8AB5AF0-7D8F-4ADE-8746-277211739BCC}"/>
                </a:ext>
              </a:extLst>
            </p:cNvPr>
            <p:cNvSpPr/>
            <p:nvPr/>
          </p:nvSpPr>
          <p:spPr>
            <a:xfrm>
              <a:off x="611647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0F725BED-89C6-4B5A-911E-CD7A69715BD5}"/>
                </a:ext>
              </a:extLst>
            </p:cNvPr>
            <p:cNvSpPr/>
            <p:nvPr/>
          </p:nvSpPr>
          <p:spPr>
            <a:xfrm>
              <a:off x="621967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61D04E56-430C-4F3B-8B66-60A7A13A0F0E}"/>
                </a:ext>
              </a:extLst>
            </p:cNvPr>
            <p:cNvSpPr/>
            <p:nvPr/>
          </p:nvSpPr>
          <p:spPr>
            <a:xfrm>
              <a:off x="632288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FBF926F-08E2-440D-95B5-AB65289B53AC}"/>
                </a:ext>
              </a:extLst>
            </p:cNvPr>
            <p:cNvSpPr/>
            <p:nvPr/>
          </p:nvSpPr>
          <p:spPr>
            <a:xfrm>
              <a:off x="6426083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D68FB2D-CDC5-4BE3-B417-E973C3CD0DB8}"/>
                </a:ext>
              </a:extLst>
            </p:cNvPr>
            <p:cNvSpPr/>
            <p:nvPr/>
          </p:nvSpPr>
          <p:spPr>
            <a:xfrm>
              <a:off x="652928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D92721FE-4C93-4562-B358-ABE20E0A5A10}"/>
                </a:ext>
              </a:extLst>
            </p:cNvPr>
            <p:cNvSpPr/>
            <p:nvPr/>
          </p:nvSpPr>
          <p:spPr>
            <a:xfrm>
              <a:off x="663248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9ADBE1F-5965-4747-94A2-2BF6030CB9D1}"/>
                </a:ext>
              </a:extLst>
            </p:cNvPr>
            <p:cNvSpPr/>
            <p:nvPr/>
          </p:nvSpPr>
          <p:spPr>
            <a:xfrm>
              <a:off x="560046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A8AE3652-94A2-4A99-B78B-05DF05AE789E}"/>
                </a:ext>
              </a:extLst>
            </p:cNvPr>
            <p:cNvSpPr/>
            <p:nvPr/>
          </p:nvSpPr>
          <p:spPr>
            <a:xfrm>
              <a:off x="5703667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C62FB058-D2D1-4B6D-A8D2-D900E90E2FCB}"/>
                </a:ext>
              </a:extLst>
            </p:cNvPr>
            <p:cNvSpPr/>
            <p:nvPr/>
          </p:nvSpPr>
          <p:spPr>
            <a:xfrm>
              <a:off x="5806869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C3D6976-456B-4483-A45D-214F7696D951}"/>
                </a:ext>
              </a:extLst>
            </p:cNvPr>
            <p:cNvSpPr/>
            <p:nvPr/>
          </p:nvSpPr>
          <p:spPr>
            <a:xfrm>
              <a:off x="591007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2DB9159-D4EE-4C55-A4C0-6DED3B114194}"/>
                </a:ext>
              </a:extLst>
            </p:cNvPr>
            <p:cNvSpPr/>
            <p:nvPr/>
          </p:nvSpPr>
          <p:spPr>
            <a:xfrm>
              <a:off x="601327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DECE87A4-AFAB-45FB-9671-9005B25A8951}"/>
                </a:ext>
              </a:extLst>
            </p:cNvPr>
            <p:cNvSpPr/>
            <p:nvPr/>
          </p:nvSpPr>
          <p:spPr>
            <a:xfrm>
              <a:off x="611647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8AE25C1-CD51-4AC4-B6F1-929C26E2984E}"/>
                </a:ext>
              </a:extLst>
            </p:cNvPr>
            <p:cNvSpPr/>
            <p:nvPr/>
          </p:nvSpPr>
          <p:spPr>
            <a:xfrm>
              <a:off x="621967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37921A77-BD9D-4F5D-9ADC-CAECD337566B}"/>
                </a:ext>
              </a:extLst>
            </p:cNvPr>
            <p:cNvSpPr/>
            <p:nvPr/>
          </p:nvSpPr>
          <p:spPr>
            <a:xfrm>
              <a:off x="632288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C18D1EA-8E91-459D-8E60-2854C6BDB1F5}"/>
                </a:ext>
              </a:extLst>
            </p:cNvPr>
            <p:cNvSpPr/>
            <p:nvPr/>
          </p:nvSpPr>
          <p:spPr>
            <a:xfrm>
              <a:off x="6426083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8BFD62BF-599B-452C-AFBD-EC964248AD24}"/>
                </a:ext>
              </a:extLst>
            </p:cNvPr>
            <p:cNvSpPr/>
            <p:nvPr/>
          </p:nvSpPr>
          <p:spPr>
            <a:xfrm>
              <a:off x="652928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876BE68-0593-4C54-A23D-BDE68DF62757}"/>
                </a:ext>
              </a:extLst>
            </p:cNvPr>
            <p:cNvSpPr/>
            <p:nvPr/>
          </p:nvSpPr>
          <p:spPr>
            <a:xfrm>
              <a:off x="663248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EEC1DADB-F52A-4D87-82DE-2F2B84792DF8}"/>
                </a:ext>
              </a:extLst>
            </p:cNvPr>
            <p:cNvSpPr/>
            <p:nvPr/>
          </p:nvSpPr>
          <p:spPr>
            <a:xfrm>
              <a:off x="560046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2FE6326C-6896-49D3-BAD2-B799E14D3622}"/>
                </a:ext>
              </a:extLst>
            </p:cNvPr>
            <p:cNvSpPr/>
            <p:nvPr/>
          </p:nvSpPr>
          <p:spPr>
            <a:xfrm>
              <a:off x="5703667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0F8EF872-FB50-49CF-ADE1-E3824405DF34}"/>
                </a:ext>
              </a:extLst>
            </p:cNvPr>
            <p:cNvSpPr/>
            <p:nvPr/>
          </p:nvSpPr>
          <p:spPr>
            <a:xfrm>
              <a:off x="5806869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CE21E2-40E5-425A-9F69-3B399D1A0DAE}"/>
                </a:ext>
              </a:extLst>
            </p:cNvPr>
            <p:cNvSpPr/>
            <p:nvPr/>
          </p:nvSpPr>
          <p:spPr>
            <a:xfrm>
              <a:off x="591007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86CA0B8-3370-4B40-A32F-17E6CB6BE763}"/>
                </a:ext>
              </a:extLst>
            </p:cNvPr>
            <p:cNvSpPr/>
            <p:nvPr/>
          </p:nvSpPr>
          <p:spPr>
            <a:xfrm>
              <a:off x="601327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F1B5D701-607F-40E7-9701-E6638245C914}"/>
                </a:ext>
              </a:extLst>
            </p:cNvPr>
            <p:cNvSpPr/>
            <p:nvPr/>
          </p:nvSpPr>
          <p:spPr>
            <a:xfrm>
              <a:off x="611647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968D2EF4-7C7C-48CF-BBD6-9D69C3152F0E}"/>
                </a:ext>
              </a:extLst>
            </p:cNvPr>
            <p:cNvSpPr/>
            <p:nvPr/>
          </p:nvSpPr>
          <p:spPr>
            <a:xfrm>
              <a:off x="621967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87F7D66-6A4F-4EBD-B5C2-351DAB748F95}"/>
                </a:ext>
              </a:extLst>
            </p:cNvPr>
            <p:cNvSpPr/>
            <p:nvPr/>
          </p:nvSpPr>
          <p:spPr>
            <a:xfrm>
              <a:off x="632288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EA8D1CFF-5914-41B3-B159-9230C6068518}"/>
                </a:ext>
              </a:extLst>
            </p:cNvPr>
            <p:cNvSpPr/>
            <p:nvPr/>
          </p:nvSpPr>
          <p:spPr>
            <a:xfrm>
              <a:off x="6426083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44E73672-5E3E-4521-A3C1-C67B5880D38D}"/>
                </a:ext>
              </a:extLst>
            </p:cNvPr>
            <p:cNvSpPr/>
            <p:nvPr/>
          </p:nvSpPr>
          <p:spPr>
            <a:xfrm>
              <a:off x="652928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FB89A2BB-8BC9-43D6-9E2F-804E4C0882A1}"/>
                </a:ext>
              </a:extLst>
            </p:cNvPr>
            <p:cNvSpPr/>
            <p:nvPr/>
          </p:nvSpPr>
          <p:spPr>
            <a:xfrm>
              <a:off x="663248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5965FB97-38CB-4434-BC15-EAC225C3DA8C}"/>
                </a:ext>
              </a:extLst>
            </p:cNvPr>
            <p:cNvSpPr/>
            <p:nvPr/>
          </p:nvSpPr>
          <p:spPr>
            <a:xfrm>
              <a:off x="560046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E9F144C-A30D-4974-89A1-74E06DB1F29D}"/>
                </a:ext>
              </a:extLst>
            </p:cNvPr>
            <p:cNvSpPr/>
            <p:nvPr/>
          </p:nvSpPr>
          <p:spPr>
            <a:xfrm>
              <a:off x="5703667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222C282-924E-437E-82C3-6AC13A20EF37}"/>
                </a:ext>
              </a:extLst>
            </p:cNvPr>
            <p:cNvSpPr/>
            <p:nvPr/>
          </p:nvSpPr>
          <p:spPr>
            <a:xfrm>
              <a:off x="5806869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BF4C197D-6BDB-4D67-BB86-0D25E2DC10EC}"/>
                </a:ext>
              </a:extLst>
            </p:cNvPr>
            <p:cNvSpPr/>
            <p:nvPr/>
          </p:nvSpPr>
          <p:spPr>
            <a:xfrm>
              <a:off x="591007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49D9BD64-BC98-4DF7-B0F4-524500979574}"/>
                </a:ext>
              </a:extLst>
            </p:cNvPr>
            <p:cNvSpPr/>
            <p:nvPr/>
          </p:nvSpPr>
          <p:spPr>
            <a:xfrm>
              <a:off x="601327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9670D73-278B-420C-A9BA-1DD76D8C0163}"/>
                </a:ext>
              </a:extLst>
            </p:cNvPr>
            <p:cNvSpPr/>
            <p:nvPr/>
          </p:nvSpPr>
          <p:spPr>
            <a:xfrm>
              <a:off x="611647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5B599EDD-8808-4BE8-B191-474F94174D20}"/>
                </a:ext>
              </a:extLst>
            </p:cNvPr>
            <p:cNvSpPr/>
            <p:nvPr/>
          </p:nvSpPr>
          <p:spPr>
            <a:xfrm>
              <a:off x="621967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7A32FEA8-E5C7-463B-9019-CD45A264005F}"/>
                </a:ext>
              </a:extLst>
            </p:cNvPr>
            <p:cNvSpPr/>
            <p:nvPr/>
          </p:nvSpPr>
          <p:spPr>
            <a:xfrm>
              <a:off x="632288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019F79EB-BB38-4CCD-AB9B-5484D37AA4B2}"/>
                </a:ext>
              </a:extLst>
            </p:cNvPr>
            <p:cNvSpPr/>
            <p:nvPr/>
          </p:nvSpPr>
          <p:spPr>
            <a:xfrm>
              <a:off x="6426083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F10B83B-5AC3-43A9-A879-7CCCF765021A}"/>
                </a:ext>
              </a:extLst>
            </p:cNvPr>
            <p:cNvSpPr/>
            <p:nvPr/>
          </p:nvSpPr>
          <p:spPr>
            <a:xfrm>
              <a:off x="652928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F5690D6C-52A7-4996-B059-C5C7332C44E7}"/>
                </a:ext>
              </a:extLst>
            </p:cNvPr>
            <p:cNvSpPr/>
            <p:nvPr/>
          </p:nvSpPr>
          <p:spPr>
            <a:xfrm>
              <a:off x="663248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AAE5B360-7089-4439-8E22-4EA0C9FB0054}"/>
                </a:ext>
              </a:extLst>
            </p:cNvPr>
            <p:cNvSpPr/>
            <p:nvPr/>
          </p:nvSpPr>
          <p:spPr>
            <a:xfrm>
              <a:off x="560046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708F95B5-8836-4E2A-91C2-4CBB82509B40}"/>
                </a:ext>
              </a:extLst>
            </p:cNvPr>
            <p:cNvSpPr/>
            <p:nvPr/>
          </p:nvSpPr>
          <p:spPr>
            <a:xfrm>
              <a:off x="5703667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FA2F9622-7FEF-485F-802F-0F68BC27442A}"/>
                </a:ext>
              </a:extLst>
            </p:cNvPr>
            <p:cNvSpPr/>
            <p:nvPr/>
          </p:nvSpPr>
          <p:spPr>
            <a:xfrm>
              <a:off x="5806869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5B8B3E8A-4BA9-4DBE-BB87-0D9E04C425E0}"/>
                </a:ext>
              </a:extLst>
            </p:cNvPr>
            <p:cNvSpPr/>
            <p:nvPr/>
          </p:nvSpPr>
          <p:spPr>
            <a:xfrm>
              <a:off x="591007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2303515C-5A82-4B3A-88A3-B8CA7D2898B6}"/>
                </a:ext>
              </a:extLst>
            </p:cNvPr>
            <p:cNvSpPr/>
            <p:nvPr/>
          </p:nvSpPr>
          <p:spPr>
            <a:xfrm>
              <a:off x="601327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19CB861-F863-4FDF-81FA-577B7A3245D3}"/>
                </a:ext>
              </a:extLst>
            </p:cNvPr>
            <p:cNvSpPr/>
            <p:nvPr/>
          </p:nvSpPr>
          <p:spPr>
            <a:xfrm>
              <a:off x="611647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F9170D7C-F90B-4C04-BB3B-3C5F70536F4D}"/>
                </a:ext>
              </a:extLst>
            </p:cNvPr>
            <p:cNvSpPr/>
            <p:nvPr/>
          </p:nvSpPr>
          <p:spPr>
            <a:xfrm>
              <a:off x="621967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007CB321-5A0E-4F0A-B311-CDBC37E1CF7A}"/>
                </a:ext>
              </a:extLst>
            </p:cNvPr>
            <p:cNvSpPr/>
            <p:nvPr/>
          </p:nvSpPr>
          <p:spPr>
            <a:xfrm>
              <a:off x="632288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30F7BB2-714D-4DCF-9224-4AD255789985}"/>
                </a:ext>
              </a:extLst>
            </p:cNvPr>
            <p:cNvSpPr/>
            <p:nvPr/>
          </p:nvSpPr>
          <p:spPr>
            <a:xfrm>
              <a:off x="6426083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904FCD6E-B7D5-4376-90E2-92F698699BC3}"/>
                </a:ext>
              </a:extLst>
            </p:cNvPr>
            <p:cNvSpPr/>
            <p:nvPr/>
          </p:nvSpPr>
          <p:spPr>
            <a:xfrm>
              <a:off x="652928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DF9B0EB-C3DB-4A55-829A-C2BA4F68367E}"/>
                </a:ext>
              </a:extLst>
            </p:cNvPr>
            <p:cNvSpPr/>
            <p:nvPr/>
          </p:nvSpPr>
          <p:spPr>
            <a:xfrm>
              <a:off x="663248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197" name="그룹 7196">
            <a:extLst>
              <a:ext uri="{FF2B5EF4-FFF2-40B4-BE49-F238E27FC236}">
                <a16:creationId xmlns:a16="http://schemas.microsoft.com/office/drawing/2014/main" id="{1BD8D11B-1C7F-4A4B-AEF9-D4F09A3F691A}"/>
              </a:ext>
            </a:extLst>
          </p:cNvPr>
          <p:cNvGrpSpPr/>
          <p:nvPr/>
        </p:nvGrpSpPr>
        <p:grpSpPr>
          <a:xfrm>
            <a:off x="7185852" y="979907"/>
            <a:ext cx="619214" cy="619214"/>
            <a:chOff x="8352272" y="1337359"/>
            <a:chExt cx="841248" cy="841248"/>
          </a:xfrm>
        </p:grpSpPr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21F75F4E-D74E-47B0-AC88-2EC2A6234BD8}"/>
                </a:ext>
              </a:extLst>
            </p:cNvPr>
            <p:cNvSpPr/>
            <p:nvPr/>
          </p:nvSpPr>
          <p:spPr>
            <a:xfrm>
              <a:off x="835227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4139130B-7B15-4C5D-9215-AF46FACF217C}"/>
                </a:ext>
              </a:extLst>
            </p:cNvPr>
            <p:cNvSpPr/>
            <p:nvPr/>
          </p:nvSpPr>
          <p:spPr>
            <a:xfrm>
              <a:off x="8492480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1E999529-ADB5-421D-9044-63B4DBAE1E33}"/>
                </a:ext>
              </a:extLst>
            </p:cNvPr>
            <p:cNvSpPr/>
            <p:nvPr/>
          </p:nvSpPr>
          <p:spPr>
            <a:xfrm>
              <a:off x="8632688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7930795-A5E1-4F58-9CBB-2BBF7A406143}"/>
                </a:ext>
              </a:extLst>
            </p:cNvPr>
            <p:cNvSpPr/>
            <p:nvPr/>
          </p:nvSpPr>
          <p:spPr>
            <a:xfrm>
              <a:off x="8772896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8E5B803-ED8C-444F-80F9-1C7D3DF6052F}"/>
                </a:ext>
              </a:extLst>
            </p:cNvPr>
            <p:cNvSpPr/>
            <p:nvPr/>
          </p:nvSpPr>
          <p:spPr>
            <a:xfrm>
              <a:off x="8913104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2D5B6A76-2ABF-42D0-837E-8897BB54A84E}"/>
                </a:ext>
              </a:extLst>
            </p:cNvPr>
            <p:cNvSpPr/>
            <p:nvPr/>
          </p:nvSpPr>
          <p:spPr>
            <a:xfrm>
              <a:off x="905331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C0FBEE9A-D971-45A0-84B2-A9BC788EA171}"/>
                </a:ext>
              </a:extLst>
            </p:cNvPr>
            <p:cNvSpPr/>
            <p:nvPr/>
          </p:nvSpPr>
          <p:spPr>
            <a:xfrm>
              <a:off x="835227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7598FFA1-D3C4-4000-B649-35D6986D7163}"/>
                </a:ext>
              </a:extLst>
            </p:cNvPr>
            <p:cNvSpPr/>
            <p:nvPr/>
          </p:nvSpPr>
          <p:spPr>
            <a:xfrm>
              <a:off x="8492480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AE1CE3A3-1413-481A-986E-D28015709391}"/>
                </a:ext>
              </a:extLst>
            </p:cNvPr>
            <p:cNvSpPr/>
            <p:nvPr/>
          </p:nvSpPr>
          <p:spPr>
            <a:xfrm>
              <a:off x="8632688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EB444D1-C878-4AC2-93BC-A988BECDF194}"/>
                </a:ext>
              </a:extLst>
            </p:cNvPr>
            <p:cNvSpPr/>
            <p:nvPr/>
          </p:nvSpPr>
          <p:spPr>
            <a:xfrm>
              <a:off x="8772896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9B9800D-9898-4246-9D22-7412752A8CDD}"/>
                </a:ext>
              </a:extLst>
            </p:cNvPr>
            <p:cNvSpPr/>
            <p:nvPr/>
          </p:nvSpPr>
          <p:spPr>
            <a:xfrm>
              <a:off x="8913104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0E46CA5A-172B-4C52-95C4-3BBE4A87D38F}"/>
                </a:ext>
              </a:extLst>
            </p:cNvPr>
            <p:cNvSpPr/>
            <p:nvPr/>
          </p:nvSpPr>
          <p:spPr>
            <a:xfrm>
              <a:off x="905331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727E9ACB-7210-49F8-A674-16348F47754B}"/>
                </a:ext>
              </a:extLst>
            </p:cNvPr>
            <p:cNvSpPr/>
            <p:nvPr/>
          </p:nvSpPr>
          <p:spPr>
            <a:xfrm>
              <a:off x="835227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F6A00BDB-C471-456F-9426-857B4F429650}"/>
                </a:ext>
              </a:extLst>
            </p:cNvPr>
            <p:cNvSpPr/>
            <p:nvPr/>
          </p:nvSpPr>
          <p:spPr>
            <a:xfrm>
              <a:off x="8492480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B8EE67EA-8C1F-493D-A540-49A672F1842B}"/>
                </a:ext>
              </a:extLst>
            </p:cNvPr>
            <p:cNvSpPr/>
            <p:nvPr/>
          </p:nvSpPr>
          <p:spPr>
            <a:xfrm>
              <a:off x="8632688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B186716F-A752-449E-BFE2-E03068BB2F24}"/>
                </a:ext>
              </a:extLst>
            </p:cNvPr>
            <p:cNvSpPr/>
            <p:nvPr/>
          </p:nvSpPr>
          <p:spPr>
            <a:xfrm>
              <a:off x="8772896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623C1CA0-BD95-4BB5-9598-36C88D13BF66}"/>
                </a:ext>
              </a:extLst>
            </p:cNvPr>
            <p:cNvSpPr/>
            <p:nvPr/>
          </p:nvSpPr>
          <p:spPr>
            <a:xfrm>
              <a:off x="8913104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9DE987A2-E8A0-4440-AF3D-BE0B97694D16}"/>
                </a:ext>
              </a:extLst>
            </p:cNvPr>
            <p:cNvSpPr/>
            <p:nvPr/>
          </p:nvSpPr>
          <p:spPr>
            <a:xfrm>
              <a:off x="905331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112DB4B4-C262-4A23-B8B9-C949F7281D79}"/>
                </a:ext>
              </a:extLst>
            </p:cNvPr>
            <p:cNvSpPr/>
            <p:nvPr/>
          </p:nvSpPr>
          <p:spPr>
            <a:xfrm>
              <a:off x="835227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49EF44F7-1BCE-4F1A-B5EF-483787B1531B}"/>
                </a:ext>
              </a:extLst>
            </p:cNvPr>
            <p:cNvSpPr/>
            <p:nvPr/>
          </p:nvSpPr>
          <p:spPr>
            <a:xfrm>
              <a:off x="8492480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73A45CB1-1E6A-4076-9A93-7EED729B535A}"/>
                </a:ext>
              </a:extLst>
            </p:cNvPr>
            <p:cNvSpPr/>
            <p:nvPr/>
          </p:nvSpPr>
          <p:spPr>
            <a:xfrm>
              <a:off x="8632688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84D9AD4-7BEA-4FFC-AF19-76677B7684DB}"/>
                </a:ext>
              </a:extLst>
            </p:cNvPr>
            <p:cNvSpPr/>
            <p:nvPr/>
          </p:nvSpPr>
          <p:spPr>
            <a:xfrm>
              <a:off x="8772896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75D4FFA9-86AD-4356-B130-00CB7A74D810}"/>
                </a:ext>
              </a:extLst>
            </p:cNvPr>
            <p:cNvSpPr/>
            <p:nvPr/>
          </p:nvSpPr>
          <p:spPr>
            <a:xfrm>
              <a:off x="8913104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E5837AD9-B504-4E57-8446-3DD7E7F46887}"/>
                </a:ext>
              </a:extLst>
            </p:cNvPr>
            <p:cNvSpPr/>
            <p:nvPr/>
          </p:nvSpPr>
          <p:spPr>
            <a:xfrm>
              <a:off x="905331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2786347-CEB0-4A57-ACF2-1D171327F5B4}"/>
                </a:ext>
              </a:extLst>
            </p:cNvPr>
            <p:cNvSpPr/>
            <p:nvPr/>
          </p:nvSpPr>
          <p:spPr>
            <a:xfrm>
              <a:off x="835227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0E6D5CA7-BA0B-496E-AA42-A42B421C3345}"/>
                </a:ext>
              </a:extLst>
            </p:cNvPr>
            <p:cNvSpPr/>
            <p:nvPr/>
          </p:nvSpPr>
          <p:spPr>
            <a:xfrm>
              <a:off x="8492480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71BE2127-1F0A-47D4-ACED-0D45948D2C12}"/>
                </a:ext>
              </a:extLst>
            </p:cNvPr>
            <p:cNvSpPr/>
            <p:nvPr/>
          </p:nvSpPr>
          <p:spPr>
            <a:xfrm>
              <a:off x="8632688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9E44AA55-4B5A-4C02-8C65-ABD99CE33A41}"/>
                </a:ext>
              </a:extLst>
            </p:cNvPr>
            <p:cNvSpPr/>
            <p:nvPr/>
          </p:nvSpPr>
          <p:spPr>
            <a:xfrm>
              <a:off x="8772896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4DB38253-5A54-42FF-B7C5-025DC3D5A776}"/>
                </a:ext>
              </a:extLst>
            </p:cNvPr>
            <p:cNvSpPr/>
            <p:nvPr/>
          </p:nvSpPr>
          <p:spPr>
            <a:xfrm>
              <a:off x="8913104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56155A54-65AE-4BBC-AC8E-CE8849C4A083}"/>
                </a:ext>
              </a:extLst>
            </p:cNvPr>
            <p:cNvSpPr/>
            <p:nvPr/>
          </p:nvSpPr>
          <p:spPr>
            <a:xfrm>
              <a:off x="905331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C98FEC99-D93B-46C1-9692-EDE75830184A}"/>
                </a:ext>
              </a:extLst>
            </p:cNvPr>
            <p:cNvSpPr/>
            <p:nvPr/>
          </p:nvSpPr>
          <p:spPr>
            <a:xfrm>
              <a:off x="835227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CD37DE64-563D-4BBD-9C2E-12070CFB7164}"/>
                </a:ext>
              </a:extLst>
            </p:cNvPr>
            <p:cNvSpPr/>
            <p:nvPr/>
          </p:nvSpPr>
          <p:spPr>
            <a:xfrm>
              <a:off x="8492480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C93A70AA-505A-4F2A-B610-0147FEC55D7D}"/>
                </a:ext>
              </a:extLst>
            </p:cNvPr>
            <p:cNvSpPr/>
            <p:nvPr/>
          </p:nvSpPr>
          <p:spPr>
            <a:xfrm>
              <a:off x="8632688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E3963748-4584-43A6-BF2C-0012F104BD25}"/>
                </a:ext>
              </a:extLst>
            </p:cNvPr>
            <p:cNvSpPr/>
            <p:nvPr/>
          </p:nvSpPr>
          <p:spPr>
            <a:xfrm>
              <a:off x="8772896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70ADDE02-0251-4DFC-BF13-B41AF32C8B26}"/>
                </a:ext>
              </a:extLst>
            </p:cNvPr>
            <p:cNvSpPr/>
            <p:nvPr/>
          </p:nvSpPr>
          <p:spPr>
            <a:xfrm>
              <a:off x="8913104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89420B11-6794-4C51-B6D9-1C5EB96B33DE}"/>
                </a:ext>
              </a:extLst>
            </p:cNvPr>
            <p:cNvSpPr/>
            <p:nvPr/>
          </p:nvSpPr>
          <p:spPr>
            <a:xfrm>
              <a:off x="905331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91A598-BDB6-4FCE-BF88-1B0FC5943F2B}"/>
              </a:ext>
            </a:extLst>
          </p:cNvPr>
          <p:cNvSpPr txBox="1"/>
          <p:nvPr/>
        </p:nvSpPr>
        <p:spPr>
          <a:xfrm>
            <a:off x="6032442" y="726268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X (100, 784)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49EF376C-702C-4B2B-B6B7-B56DE8B4B345}"/>
              </a:ext>
            </a:extLst>
          </p:cNvPr>
          <p:cNvCxnSpPr>
            <a:cxnSpLocks/>
            <a:stCxn id="197" idx="3"/>
            <a:endCxn id="265" idx="2"/>
          </p:cNvCxnSpPr>
          <p:nvPr/>
        </p:nvCxnSpPr>
        <p:spPr>
          <a:xfrm flipV="1">
            <a:off x="6139673" y="1599121"/>
            <a:ext cx="788173" cy="165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4" name="그룹 7223">
            <a:extLst>
              <a:ext uri="{FF2B5EF4-FFF2-40B4-BE49-F238E27FC236}">
                <a16:creationId xmlns:a16="http://schemas.microsoft.com/office/drawing/2014/main" id="{0A926DF7-9286-4005-81AB-80FB07EE82D8}"/>
              </a:ext>
            </a:extLst>
          </p:cNvPr>
          <p:cNvGrpSpPr/>
          <p:nvPr/>
        </p:nvGrpSpPr>
        <p:grpSpPr>
          <a:xfrm>
            <a:off x="6625840" y="2794302"/>
            <a:ext cx="1135226" cy="619214"/>
            <a:chOff x="6338470" y="2666286"/>
            <a:chExt cx="1135226" cy="619214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C2C0B095-5AA1-4FBF-A72D-2E15A23B7A33}"/>
                </a:ext>
              </a:extLst>
            </p:cNvPr>
            <p:cNvSpPr/>
            <p:nvPr/>
          </p:nvSpPr>
          <p:spPr>
            <a:xfrm>
              <a:off x="6338470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B399958C-222B-4D38-A3C3-61D6AE64BCE2}"/>
                </a:ext>
              </a:extLst>
            </p:cNvPr>
            <p:cNvSpPr/>
            <p:nvPr/>
          </p:nvSpPr>
          <p:spPr>
            <a:xfrm>
              <a:off x="644167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99BBB2BA-DC8A-408F-AFFA-A3AFB1A83F71}"/>
                </a:ext>
              </a:extLst>
            </p:cNvPr>
            <p:cNvSpPr/>
            <p:nvPr/>
          </p:nvSpPr>
          <p:spPr>
            <a:xfrm>
              <a:off x="6544875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67BDBE0-80EC-416C-9951-A34DCF9AF3E0}"/>
                </a:ext>
              </a:extLst>
            </p:cNvPr>
            <p:cNvSpPr/>
            <p:nvPr/>
          </p:nvSpPr>
          <p:spPr>
            <a:xfrm>
              <a:off x="664807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D774B4CE-B4CF-4DFD-A3F5-272003099E93}"/>
                </a:ext>
              </a:extLst>
            </p:cNvPr>
            <p:cNvSpPr/>
            <p:nvPr/>
          </p:nvSpPr>
          <p:spPr>
            <a:xfrm>
              <a:off x="675127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A9D929EB-5135-4D1F-83FB-8995FFD70E68}"/>
                </a:ext>
              </a:extLst>
            </p:cNvPr>
            <p:cNvSpPr/>
            <p:nvPr/>
          </p:nvSpPr>
          <p:spPr>
            <a:xfrm>
              <a:off x="685448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3AC31B08-0C39-4556-8069-65639CB76BDE}"/>
                </a:ext>
              </a:extLst>
            </p:cNvPr>
            <p:cNvSpPr/>
            <p:nvPr/>
          </p:nvSpPr>
          <p:spPr>
            <a:xfrm>
              <a:off x="695768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E8C1C10F-64A9-4A98-AD71-4124E44EFBAA}"/>
                </a:ext>
              </a:extLst>
            </p:cNvPr>
            <p:cNvSpPr/>
            <p:nvPr/>
          </p:nvSpPr>
          <p:spPr>
            <a:xfrm>
              <a:off x="706088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AA9F4A87-2745-4808-A8E5-DEADD273ECC6}"/>
                </a:ext>
              </a:extLst>
            </p:cNvPr>
            <p:cNvSpPr/>
            <p:nvPr/>
          </p:nvSpPr>
          <p:spPr>
            <a:xfrm>
              <a:off x="716408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24F3D30A-5561-4086-9FCA-CE98D8550D56}"/>
                </a:ext>
              </a:extLst>
            </p:cNvPr>
            <p:cNvSpPr/>
            <p:nvPr/>
          </p:nvSpPr>
          <p:spPr>
            <a:xfrm>
              <a:off x="7267291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01E29434-DCBD-43B4-8F33-6D902C8DB21E}"/>
                </a:ext>
              </a:extLst>
            </p:cNvPr>
            <p:cNvSpPr/>
            <p:nvPr/>
          </p:nvSpPr>
          <p:spPr>
            <a:xfrm>
              <a:off x="737049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FA245E2A-45DF-4AB4-992D-0B95662CEC29}"/>
                </a:ext>
              </a:extLst>
            </p:cNvPr>
            <p:cNvSpPr/>
            <p:nvPr/>
          </p:nvSpPr>
          <p:spPr>
            <a:xfrm>
              <a:off x="6338470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A6E9B03A-0575-40DA-B867-CD46EA15779C}"/>
                </a:ext>
              </a:extLst>
            </p:cNvPr>
            <p:cNvSpPr/>
            <p:nvPr/>
          </p:nvSpPr>
          <p:spPr>
            <a:xfrm>
              <a:off x="644167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E6A400B3-9A74-4ACE-8B75-A42C9A55B359}"/>
                </a:ext>
              </a:extLst>
            </p:cNvPr>
            <p:cNvSpPr/>
            <p:nvPr/>
          </p:nvSpPr>
          <p:spPr>
            <a:xfrm>
              <a:off x="6544875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AD468508-F673-4823-85B4-778C3DDDC10C}"/>
                </a:ext>
              </a:extLst>
            </p:cNvPr>
            <p:cNvSpPr/>
            <p:nvPr/>
          </p:nvSpPr>
          <p:spPr>
            <a:xfrm>
              <a:off x="664807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8BAA6528-69D1-4915-B1E3-190ADEBEDA69}"/>
                </a:ext>
              </a:extLst>
            </p:cNvPr>
            <p:cNvSpPr/>
            <p:nvPr/>
          </p:nvSpPr>
          <p:spPr>
            <a:xfrm>
              <a:off x="675127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AFCCE0CA-28DB-432B-91E5-682A787B703D}"/>
                </a:ext>
              </a:extLst>
            </p:cNvPr>
            <p:cNvSpPr/>
            <p:nvPr/>
          </p:nvSpPr>
          <p:spPr>
            <a:xfrm>
              <a:off x="685448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0FA7233C-EAAB-4EFD-8323-3CD05096961C}"/>
                </a:ext>
              </a:extLst>
            </p:cNvPr>
            <p:cNvSpPr/>
            <p:nvPr/>
          </p:nvSpPr>
          <p:spPr>
            <a:xfrm>
              <a:off x="695768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D55D1EF2-4662-4372-A2F8-A33C54687A0C}"/>
                </a:ext>
              </a:extLst>
            </p:cNvPr>
            <p:cNvSpPr/>
            <p:nvPr/>
          </p:nvSpPr>
          <p:spPr>
            <a:xfrm>
              <a:off x="706088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E6F6871A-C009-4332-A0C0-65DA25075C9F}"/>
                </a:ext>
              </a:extLst>
            </p:cNvPr>
            <p:cNvSpPr/>
            <p:nvPr/>
          </p:nvSpPr>
          <p:spPr>
            <a:xfrm>
              <a:off x="716408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3F1F94DB-F8CA-4186-AD0E-DE62C45B82D7}"/>
                </a:ext>
              </a:extLst>
            </p:cNvPr>
            <p:cNvSpPr/>
            <p:nvPr/>
          </p:nvSpPr>
          <p:spPr>
            <a:xfrm>
              <a:off x="7267291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50EC2829-52DE-4C98-AC6E-ECECFD12EC46}"/>
                </a:ext>
              </a:extLst>
            </p:cNvPr>
            <p:cNvSpPr/>
            <p:nvPr/>
          </p:nvSpPr>
          <p:spPr>
            <a:xfrm>
              <a:off x="737049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EA7176D1-E9A1-45D0-8038-97A16B45E70A}"/>
                </a:ext>
              </a:extLst>
            </p:cNvPr>
            <p:cNvSpPr/>
            <p:nvPr/>
          </p:nvSpPr>
          <p:spPr>
            <a:xfrm>
              <a:off x="6338470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4823D0AE-FFF7-466E-B66E-317FDAF105BC}"/>
                </a:ext>
              </a:extLst>
            </p:cNvPr>
            <p:cNvSpPr/>
            <p:nvPr/>
          </p:nvSpPr>
          <p:spPr>
            <a:xfrm>
              <a:off x="644167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5B6DEA07-E476-4C49-B9B7-7A0E0362AE97}"/>
                </a:ext>
              </a:extLst>
            </p:cNvPr>
            <p:cNvSpPr/>
            <p:nvPr/>
          </p:nvSpPr>
          <p:spPr>
            <a:xfrm>
              <a:off x="6544875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1B7D9307-C50D-42F4-9035-862DB47D3162}"/>
                </a:ext>
              </a:extLst>
            </p:cNvPr>
            <p:cNvSpPr/>
            <p:nvPr/>
          </p:nvSpPr>
          <p:spPr>
            <a:xfrm>
              <a:off x="664807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598EAF3D-450D-4B01-A3B3-3903FC8B35A6}"/>
                </a:ext>
              </a:extLst>
            </p:cNvPr>
            <p:cNvSpPr/>
            <p:nvPr/>
          </p:nvSpPr>
          <p:spPr>
            <a:xfrm>
              <a:off x="675127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D810D841-398B-4A90-A044-DC9E64754FC8}"/>
                </a:ext>
              </a:extLst>
            </p:cNvPr>
            <p:cNvSpPr/>
            <p:nvPr/>
          </p:nvSpPr>
          <p:spPr>
            <a:xfrm>
              <a:off x="685448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1827898-BBFE-4CBD-99D5-8C421902C518}"/>
                </a:ext>
              </a:extLst>
            </p:cNvPr>
            <p:cNvSpPr/>
            <p:nvPr/>
          </p:nvSpPr>
          <p:spPr>
            <a:xfrm>
              <a:off x="695768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DCAC3B0A-CA74-4A7B-9B8E-A9F6247A84DD}"/>
                </a:ext>
              </a:extLst>
            </p:cNvPr>
            <p:cNvSpPr/>
            <p:nvPr/>
          </p:nvSpPr>
          <p:spPr>
            <a:xfrm>
              <a:off x="706088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3DF2A2E1-E9A2-4398-98D1-D0A18D539693}"/>
                </a:ext>
              </a:extLst>
            </p:cNvPr>
            <p:cNvSpPr/>
            <p:nvPr/>
          </p:nvSpPr>
          <p:spPr>
            <a:xfrm>
              <a:off x="716408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F20E2FA4-7133-4E70-9DB0-E1C19EE15514}"/>
                </a:ext>
              </a:extLst>
            </p:cNvPr>
            <p:cNvSpPr/>
            <p:nvPr/>
          </p:nvSpPr>
          <p:spPr>
            <a:xfrm>
              <a:off x="7267291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ED980F6-CBDB-4B1B-8FD1-734E5DC60E8E}"/>
                </a:ext>
              </a:extLst>
            </p:cNvPr>
            <p:cNvSpPr/>
            <p:nvPr/>
          </p:nvSpPr>
          <p:spPr>
            <a:xfrm>
              <a:off x="737049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6B60D462-F630-41D4-B5BD-EDF35CBBD49D}"/>
                </a:ext>
              </a:extLst>
            </p:cNvPr>
            <p:cNvSpPr/>
            <p:nvPr/>
          </p:nvSpPr>
          <p:spPr>
            <a:xfrm>
              <a:off x="6338470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6446B4ED-A1EC-4755-AB42-7E69D0B3FFB3}"/>
                </a:ext>
              </a:extLst>
            </p:cNvPr>
            <p:cNvSpPr/>
            <p:nvPr/>
          </p:nvSpPr>
          <p:spPr>
            <a:xfrm>
              <a:off x="644167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90A07412-A04F-49AB-AE42-F48E05797CDB}"/>
                </a:ext>
              </a:extLst>
            </p:cNvPr>
            <p:cNvSpPr/>
            <p:nvPr/>
          </p:nvSpPr>
          <p:spPr>
            <a:xfrm>
              <a:off x="6544875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0975E11-A6C7-490D-862B-03958C2111D3}"/>
                </a:ext>
              </a:extLst>
            </p:cNvPr>
            <p:cNvSpPr/>
            <p:nvPr/>
          </p:nvSpPr>
          <p:spPr>
            <a:xfrm>
              <a:off x="664807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4F3B82F2-DAC7-43B4-B5D9-FB504210AA34}"/>
                </a:ext>
              </a:extLst>
            </p:cNvPr>
            <p:cNvSpPr/>
            <p:nvPr/>
          </p:nvSpPr>
          <p:spPr>
            <a:xfrm>
              <a:off x="675127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BA3BE643-CA93-4BA0-AEB7-FB94BE73185C}"/>
                </a:ext>
              </a:extLst>
            </p:cNvPr>
            <p:cNvSpPr/>
            <p:nvPr/>
          </p:nvSpPr>
          <p:spPr>
            <a:xfrm>
              <a:off x="685448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97CDA6D5-CB3D-4127-89D1-F5C417C7D69A}"/>
                </a:ext>
              </a:extLst>
            </p:cNvPr>
            <p:cNvSpPr/>
            <p:nvPr/>
          </p:nvSpPr>
          <p:spPr>
            <a:xfrm>
              <a:off x="695768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6E993A9D-720A-43AB-999D-CB50BE93FA5C}"/>
                </a:ext>
              </a:extLst>
            </p:cNvPr>
            <p:cNvSpPr/>
            <p:nvPr/>
          </p:nvSpPr>
          <p:spPr>
            <a:xfrm>
              <a:off x="706088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D139AD91-ECF5-4F7D-9677-A8B8006B7929}"/>
                </a:ext>
              </a:extLst>
            </p:cNvPr>
            <p:cNvSpPr/>
            <p:nvPr/>
          </p:nvSpPr>
          <p:spPr>
            <a:xfrm>
              <a:off x="716408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4EB04CF5-127E-4EB0-AEC8-F1D14F2C8945}"/>
                </a:ext>
              </a:extLst>
            </p:cNvPr>
            <p:cNvSpPr/>
            <p:nvPr/>
          </p:nvSpPr>
          <p:spPr>
            <a:xfrm>
              <a:off x="7267291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3788D5CA-98A7-4A84-9ECA-950CC0823A44}"/>
                </a:ext>
              </a:extLst>
            </p:cNvPr>
            <p:cNvSpPr/>
            <p:nvPr/>
          </p:nvSpPr>
          <p:spPr>
            <a:xfrm>
              <a:off x="737049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403857E0-2576-4BB4-A1F9-B65B173FC529}"/>
                </a:ext>
              </a:extLst>
            </p:cNvPr>
            <p:cNvSpPr/>
            <p:nvPr/>
          </p:nvSpPr>
          <p:spPr>
            <a:xfrm>
              <a:off x="6338470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EB89C412-EA38-42FC-BD05-1B08D38662DD}"/>
                </a:ext>
              </a:extLst>
            </p:cNvPr>
            <p:cNvSpPr/>
            <p:nvPr/>
          </p:nvSpPr>
          <p:spPr>
            <a:xfrm>
              <a:off x="644167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53E441C1-6A05-4026-8B7F-92529515C32C}"/>
                </a:ext>
              </a:extLst>
            </p:cNvPr>
            <p:cNvSpPr/>
            <p:nvPr/>
          </p:nvSpPr>
          <p:spPr>
            <a:xfrm>
              <a:off x="6544875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1ADB782D-D6AC-4A41-8A94-1E596B5ACCA5}"/>
                </a:ext>
              </a:extLst>
            </p:cNvPr>
            <p:cNvSpPr/>
            <p:nvPr/>
          </p:nvSpPr>
          <p:spPr>
            <a:xfrm>
              <a:off x="664807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62B99072-B9D0-49B5-B8D4-846FE26B75AE}"/>
                </a:ext>
              </a:extLst>
            </p:cNvPr>
            <p:cNvSpPr/>
            <p:nvPr/>
          </p:nvSpPr>
          <p:spPr>
            <a:xfrm>
              <a:off x="675127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216065C9-C1C6-40A3-9568-99525A950AB6}"/>
                </a:ext>
              </a:extLst>
            </p:cNvPr>
            <p:cNvSpPr/>
            <p:nvPr/>
          </p:nvSpPr>
          <p:spPr>
            <a:xfrm>
              <a:off x="685448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B8B3B94D-16C2-4C45-96ED-5B6591798266}"/>
                </a:ext>
              </a:extLst>
            </p:cNvPr>
            <p:cNvSpPr/>
            <p:nvPr/>
          </p:nvSpPr>
          <p:spPr>
            <a:xfrm>
              <a:off x="695768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53B735D2-F4C4-4655-8E27-C13DD32A2718}"/>
                </a:ext>
              </a:extLst>
            </p:cNvPr>
            <p:cNvSpPr/>
            <p:nvPr/>
          </p:nvSpPr>
          <p:spPr>
            <a:xfrm>
              <a:off x="706088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800FDBB8-761D-42EA-88CE-1D1A0BC90A0A}"/>
                </a:ext>
              </a:extLst>
            </p:cNvPr>
            <p:cNvSpPr/>
            <p:nvPr/>
          </p:nvSpPr>
          <p:spPr>
            <a:xfrm>
              <a:off x="716408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2A85AB13-BEA9-4AB6-8294-6CDB9F16C29B}"/>
                </a:ext>
              </a:extLst>
            </p:cNvPr>
            <p:cNvSpPr/>
            <p:nvPr/>
          </p:nvSpPr>
          <p:spPr>
            <a:xfrm>
              <a:off x="7267291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5C689BA9-526E-4417-8D22-BC7DC0D963E0}"/>
                </a:ext>
              </a:extLst>
            </p:cNvPr>
            <p:cNvSpPr/>
            <p:nvPr/>
          </p:nvSpPr>
          <p:spPr>
            <a:xfrm>
              <a:off x="737049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EA75CE15-5BFC-4B52-91CB-4E1458136919}"/>
                </a:ext>
              </a:extLst>
            </p:cNvPr>
            <p:cNvSpPr/>
            <p:nvPr/>
          </p:nvSpPr>
          <p:spPr>
            <a:xfrm>
              <a:off x="6338470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01537EE7-C0CD-41E2-A5F1-B904D5593E61}"/>
                </a:ext>
              </a:extLst>
            </p:cNvPr>
            <p:cNvSpPr/>
            <p:nvPr/>
          </p:nvSpPr>
          <p:spPr>
            <a:xfrm>
              <a:off x="644167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7C59325A-807D-4C27-8A4B-5E7E5C28037C}"/>
                </a:ext>
              </a:extLst>
            </p:cNvPr>
            <p:cNvSpPr/>
            <p:nvPr/>
          </p:nvSpPr>
          <p:spPr>
            <a:xfrm>
              <a:off x="6544875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1C2A826D-5D50-4D51-948E-51504547CCEE}"/>
                </a:ext>
              </a:extLst>
            </p:cNvPr>
            <p:cNvSpPr/>
            <p:nvPr/>
          </p:nvSpPr>
          <p:spPr>
            <a:xfrm>
              <a:off x="664807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A38C0E2-7DB1-47F0-A4CB-E45ADF2E7FCE}"/>
                </a:ext>
              </a:extLst>
            </p:cNvPr>
            <p:cNvSpPr/>
            <p:nvPr/>
          </p:nvSpPr>
          <p:spPr>
            <a:xfrm>
              <a:off x="675127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014152A4-D5B4-4437-BB08-B3F91A37ECE3}"/>
                </a:ext>
              </a:extLst>
            </p:cNvPr>
            <p:cNvSpPr/>
            <p:nvPr/>
          </p:nvSpPr>
          <p:spPr>
            <a:xfrm>
              <a:off x="685448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7AA14354-302F-408F-A695-330328B1F030}"/>
                </a:ext>
              </a:extLst>
            </p:cNvPr>
            <p:cNvSpPr/>
            <p:nvPr/>
          </p:nvSpPr>
          <p:spPr>
            <a:xfrm>
              <a:off x="695768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A87E4B50-29F7-4F22-A58E-675D97EEA37B}"/>
                </a:ext>
              </a:extLst>
            </p:cNvPr>
            <p:cNvSpPr/>
            <p:nvPr/>
          </p:nvSpPr>
          <p:spPr>
            <a:xfrm>
              <a:off x="706088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F902E70-D4CA-44BE-8F61-3E9F84D150FE}"/>
                </a:ext>
              </a:extLst>
            </p:cNvPr>
            <p:cNvSpPr/>
            <p:nvPr/>
          </p:nvSpPr>
          <p:spPr>
            <a:xfrm>
              <a:off x="716408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B6F5C375-9E2C-452E-AF0A-87151A1D3968}"/>
                </a:ext>
              </a:extLst>
            </p:cNvPr>
            <p:cNvSpPr/>
            <p:nvPr/>
          </p:nvSpPr>
          <p:spPr>
            <a:xfrm>
              <a:off x="7267291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02D59A3F-99CF-4D4B-A43F-44A50F7D0E7E}"/>
                </a:ext>
              </a:extLst>
            </p:cNvPr>
            <p:cNvSpPr/>
            <p:nvPr/>
          </p:nvSpPr>
          <p:spPr>
            <a:xfrm>
              <a:off x="737049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80" name="직선 화살표 연결선 379">
            <a:extLst>
              <a:ext uri="{FF2B5EF4-FFF2-40B4-BE49-F238E27FC236}">
                <a16:creationId xmlns:a16="http://schemas.microsoft.com/office/drawing/2014/main" id="{B92998ED-421B-4886-B200-749988CFCA24}"/>
              </a:ext>
            </a:extLst>
          </p:cNvPr>
          <p:cNvCxnSpPr>
            <a:cxnSpLocks/>
            <a:stCxn id="198" idx="3"/>
            <a:endCxn id="314" idx="1"/>
          </p:cNvCxnSpPr>
          <p:nvPr/>
        </p:nvCxnSpPr>
        <p:spPr>
          <a:xfrm flipV="1">
            <a:off x="6139673" y="2845903"/>
            <a:ext cx="486167" cy="64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F34D2F8D-95C1-4779-AB8E-BAEF418CCA39}"/>
              </a:ext>
            </a:extLst>
          </p:cNvPr>
          <p:cNvGrpSpPr/>
          <p:nvPr/>
        </p:nvGrpSpPr>
        <p:grpSpPr>
          <a:xfrm>
            <a:off x="6625840" y="3593010"/>
            <a:ext cx="1135226" cy="103202"/>
            <a:chOff x="4725838" y="1905000"/>
            <a:chExt cx="1542288" cy="140208"/>
          </a:xfrm>
        </p:grpSpPr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8C1881F9-D9EE-4D4C-B6BC-AF318793538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F2EC2604-29B5-4A96-9DFD-8EC03C75C74E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B813D41E-EE3B-40FC-8A13-D3F341F042F2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7EDA3B6D-1134-48F5-B907-E0DE7569EEED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16B71E7D-0CB1-47B3-8920-8AFC25941E0A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7ED70ECE-3E87-4BFC-8F81-206E92EA032D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72C8B49D-1C40-43E6-83E3-A6B308E2A6FE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46B6C55E-1CD5-47D3-BA21-8DE68E63B99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76B451C3-F835-437D-B2E0-AFAE76DA0BE7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C24B1117-4956-4985-AA42-954A71B1F89E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45EFF693-128B-41AC-94E2-297119BBBD3D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id="{8CB87081-E5ED-47D0-ACD8-69B7DBB61414}"/>
              </a:ext>
            </a:extLst>
          </p:cNvPr>
          <p:cNvCxnSpPr>
            <a:cxnSpLocks/>
            <a:stCxn id="199" idx="3"/>
            <a:endCxn id="385" idx="1"/>
          </p:cNvCxnSpPr>
          <p:nvPr/>
        </p:nvCxnSpPr>
        <p:spPr>
          <a:xfrm flipV="1">
            <a:off x="6139673" y="3644611"/>
            <a:ext cx="486167" cy="7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DC70A869-241B-49DF-951F-73B186165445}"/>
              </a:ext>
            </a:extLst>
          </p:cNvPr>
          <p:cNvSpPr txBox="1"/>
          <p:nvPr/>
        </p:nvSpPr>
        <p:spPr>
          <a:xfrm>
            <a:off x="6745538" y="254088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9763ACE-43CD-4D46-9D1E-D43039167E5F}"/>
              </a:ext>
            </a:extLst>
          </p:cNvPr>
          <p:cNvSpPr txBox="1"/>
          <p:nvPr/>
        </p:nvSpPr>
        <p:spPr>
          <a:xfrm>
            <a:off x="6898157" y="338660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FD6F541-5BD8-4D6A-9A65-3FDDC20B2505}"/>
              </a:ext>
            </a:extLst>
          </p:cNvPr>
          <p:cNvSpPr/>
          <p:nvPr/>
        </p:nvSpPr>
        <p:spPr>
          <a:xfrm>
            <a:off x="5176290" y="3963620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42D09426-0FF7-40F0-A1EA-710A7FBD9DB7}"/>
              </a:ext>
            </a:extLst>
          </p:cNvPr>
          <p:cNvSpPr/>
          <p:nvPr/>
        </p:nvSpPr>
        <p:spPr>
          <a:xfrm>
            <a:off x="5176290" y="4195728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self.mask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3" name="직선 화살표 연결선 412">
            <a:extLst>
              <a:ext uri="{FF2B5EF4-FFF2-40B4-BE49-F238E27FC236}">
                <a16:creationId xmlns:a16="http://schemas.microsoft.com/office/drawing/2014/main" id="{F8816330-37A0-4667-8E74-8C4756F60A61}"/>
              </a:ext>
            </a:extLst>
          </p:cNvPr>
          <p:cNvCxnSpPr>
            <a:cxnSpLocks/>
            <a:stCxn id="160" idx="3"/>
            <a:endCxn id="409" idx="1"/>
          </p:cNvCxnSpPr>
          <p:nvPr/>
        </p:nvCxnSpPr>
        <p:spPr>
          <a:xfrm>
            <a:off x="3358316" y="3714235"/>
            <a:ext cx="1817974" cy="36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B68822C3-ED36-48E7-9FDF-B7CBAFEC88D8}"/>
              </a:ext>
            </a:extLst>
          </p:cNvPr>
          <p:cNvSpPr txBox="1"/>
          <p:nvPr/>
        </p:nvSpPr>
        <p:spPr>
          <a:xfrm>
            <a:off x="6731724" y="383055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223" name="그룹 7222">
            <a:extLst>
              <a:ext uri="{FF2B5EF4-FFF2-40B4-BE49-F238E27FC236}">
                <a16:creationId xmlns:a16="http://schemas.microsoft.com/office/drawing/2014/main" id="{1C5FCCC4-D2D4-4AE7-96B5-45A8E4FD31E1}"/>
              </a:ext>
            </a:extLst>
          </p:cNvPr>
          <p:cNvGrpSpPr/>
          <p:nvPr/>
        </p:nvGrpSpPr>
        <p:grpSpPr>
          <a:xfrm>
            <a:off x="6625840" y="4059738"/>
            <a:ext cx="1135226" cy="309607"/>
            <a:chOff x="6338470" y="3931722"/>
            <a:chExt cx="1135226" cy="309607"/>
          </a:xfrm>
        </p:grpSpPr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E085BCB6-46C1-4455-A088-97420243575D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B5C64541-4794-4DFE-A0B7-8963D36B0E06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1E7355FF-81B7-439C-8B2A-2D8F29424431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93BF1B68-7FE7-483A-A29F-1689FB8CAD66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C2DDC3B0-E553-44F8-B685-A131A1CF5753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EFE138E-57E8-4BD3-9DB1-AF88E7E36703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D35A7D81-342C-4087-B4DC-684C55530F0F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FA41BF9D-5647-4C9A-9D42-81854FD01766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D628E931-8546-4594-B680-5CAB504A50D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CDEB50EC-CA4E-4E03-9101-2A38BF418A7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E65CB812-96A0-4511-BE6C-394FE695FDE7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E130C1E6-3D16-45D2-8390-89E16670F51B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C2526ED7-FEC7-4979-955D-604B38AB24E6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A4AF1120-8B33-4A6C-8CBD-DC41ED55A751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FCC88AE5-B469-4914-9615-F96DCED6ADBA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2C0BE973-2390-4F01-A054-F6EE2E7D94AF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072AA610-ED70-456B-8B6B-2B248D65716A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EE319DE7-9EF9-4104-9938-F502E19DE7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0AB539D6-91C0-4F59-AD10-91ACDB159D0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7A0443F0-2E14-49E0-A07B-FC134A81EB04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9" name="직사각형 438">
              <a:extLst>
                <a:ext uri="{FF2B5EF4-FFF2-40B4-BE49-F238E27FC236}">
                  <a16:creationId xmlns:a16="http://schemas.microsoft.com/office/drawing/2014/main" id="{997D2B7B-3A69-4D9B-97E3-DBF62AE0B156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DCC3DFA9-E2CF-4723-A5BD-B23E5548E947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66382BE8-96E5-45E5-93BC-FDFE83878B21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2" name="직사각형 441">
              <a:extLst>
                <a:ext uri="{FF2B5EF4-FFF2-40B4-BE49-F238E27FC236}">
                  <a16:creationId xmlns:a16="http://schemas.microsoft.com/office/drawing/2014/main" id="{2D9A63EB-A56A-4B06-BE20-28D00DE31072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3" name="직사각형 442">
              <a:extLst>
                <a:ext uri="{FF2B5EF4-FFF2-40B4-BE49-F238E27FC236}">
                  <a16:creationId xmlns:a16="http://schemas.microsoft.com/office/drawing/2014/main" id="{BAC0FD89-4DDF-41C8-B890-EF4F71B56F77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4" name="직사각형 443">
              <a:extLst>
                <a:ext uri="{FF2B5EF4-FFF2-40B4-BE49-F238E27FC236}">
                  <a16:creationId xmlns:a16="http://schemas.microsoft.com/office/drawing/2014/main" id="{D1B88E34-D2CB-404D-B87F-6865306B3E05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C1A1D4B7-B3E4-4751-8F35-2AA6710AA393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62598CDD-F298-4CA4-A9A9-103F11E94F94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AB402E37-F849-4E48-A7F0-C5EEB5EEA535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48D56D26-CC81-49C7-B69B-3C6717D35401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C15D748-99F4-48C8-B3BC-07F64F40DDCC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8B4BBF33-D2A3-4186-B25B-BB8D501BF984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1" name="직사각형 450">
              <a:extLst>
                <a:ext uri="{FF2B5EF4-FFF2-40B4-BE49-F238E27FC236}">
                  <a16:creationId xmlns:a16="http://schemas.microsoft.com/office/drawing/2014/main" id="{1BC4DC0D-F1F3-44B6-8D24-7703D81F09B9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52" name="직선 화살표 연결선 451">
            <a:extLst>
              <a:ext uri="{FF2B5EF4-FFF2-40B4-BE49-F238E27FC236}">
                <a16:creationId xmlns:a16="http://schemas.microsoft.com/office/drawing/2014/main" id="{893BB61F-8E4A-414C-9089-EA3A9307F937}"/>
              </a:ext>
            </a:extLst>
          </p:cNvPr>
          <p:cNvCxnSpPr>
            <a:cxnSpLocks/>
            <a:stCxn id="410" idx="3"/>
            <a:endCxn id="419" idx="1"/>
          </p:cNvCxnSpPr>
          <p:nvPr/>
        </p:nvCxnSpPr>
        <p:spPr>
          <a:xfrm flipV="1">
            <a:off x="6139673" y="4111339"/>
            <a:ext cx="486167" cy="1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53DE9817-19EA-4CE6-8576-B5A668E70FA4}"/>
              </a:ext>
            </a:extLst>
          </p:cNvPr>
          <p:cNvSpPr/>
          <p:nvPr/>
        </p:nvSpPr>
        <p:spPr>
          <a:xfrm>
            <a:off x="5176290" y="4645076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A9D18950-E655-42FA-8568-C8ED3ED4A5D0}"/>
              </a:ext>
            </a:extLst>
          </p:cNvPr>
          <p:cNvSpPr/>
          <p:nvPr/>
        </p:nvSpPr>
        <p:spPr>
          <a:xfrm>
            <a:off x="5176290" y="487718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5E599875-9F3F-4CF8-A2A9-9AB4FF964E64}"/>
              </a:ext>
            </a:extLst>
          </p:cNvPr>
          <p:cNvSpPr/>
          <p:nvPr/>
        </p:nvSpPr>
        <p:spPr>
          <a:xfrm>
            <a:off x="5176290" y="510929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0AAE083C-6738-4997-8A84-2E37C71A3F10}"/>
              </a:ext>
            </a:extLst>
          </p:cNvPr>
          <p:cNvSpPr/>
          <p:nvPr/>
        </p:nvSpPr>
        <p:spPr>
          <a:xfrm>
            <a:off x="5176290" y="53381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CE3418D2-EFD2-414E-B0F5-517079F6577F}"/>
              </a:ext>
            </a:extLst>
          </p:cNvPr>
          <p:cNvSpPr/>
          <p:nvPr/>
        </p:nvSpPr>
        <p:spPr>
          <a:xfrm>
            <a:off x="5176290" y="557028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3C699263-45DA-4CD1-B97C-28671FF01959}"/>
              </a:ext>
            </a:extLst>
          </p:cNvPr>
          <p:cNvSpPr/>
          <p:nvPr/>
        </p:nvSpPr>
        <p:spPr>
          <a:xfrm>
            <a:off x="5176290" y="57975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3" name="직선 화살표 연결선 472">
            <a:extLst>
              <a:ext uri="{FF2B5EF4-FFF2-40B4-BE49-F238E27FC236}">
                <a16:creationId xmlns:a16="http://schemas.microsoft.com/office/drawing/2014/main" id="{B54752AA-3C6C-44EC-A7AB-4FA76C6807EF}"/>
              </a:ext>
            </a:extLst>
          </p:cNvPr>
          <p:cNvCxnSpPr>
            <a:cxnSpLocks/>
            <a:stCxn id="161" idx="3"/>
            <a:endCxn id="467" idx="1"/>
          </p:cNvCxnSpPr>
          <p:nvPr/>
        </p:nvCxnSpPr>
        <p:spPr>
          <a:xfrm>
            <a:off x="3358316" y="3943075"/>
            <a:ext cx="1817974" cy="81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화살표 연결선 475">
            <a:extLst>
              <a:ext uri="{FF2B5EF4-FFF2-40B4-BE49-F238E27FC236}">
                <a16:creationId xmlns:a16="http://schemas.microsoft.com/office/drawing/2014/main" id="{C18864A4-8ED3-46AE-9504-57AE11386EF6}"/>
              </a:ext>
            </a:extLst>
          </p:cNvPr>
          <p:cNvCxnSpPr>
            <a:cxnSpLocks/>
            <a:stCxn id="468" idx="3"/>
            <a:endCxn id="118" idx="3"/>
          </p:cNvCxnSpPr>
          <p:nvPr/>
        </p:nvCxnSpPr>
        <p:spPr>
          <a:xfrm flipH="1" flipV="1">
            <a:off x="4465941" y="2084951"/>
            <a:ext cx="1673732" cy="290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화살표 연결선 478">
            <a:extLst>
              <a:ext uri="{FF2B5EF4-FFF2-40B4-BE49-F238E27FC236}">
                <a16:creationId xmlns:a16="http://schemas.microsoft.com/office/drawing/2014/main" id="{7E0D9AFC-20C1-4BEE-AA75-116F0391D4CD}"/>
              </a:ext>
            </a:extLst>
          </p:cNvPr>
          <p:cNvCxnSpPr>
            <a:cxnSpLocks/>
            <a:stCxn id="469" idx="3"/>
            <a:endCxn id="151" idx="3"/>
          </p:cNvCxnSpPr>
          <p:nvPr/>
        </p:nvCxnSpPr>
        <p:spPr>
          <a:xfrm flipH="1" flipV="1">
            <a:off x="4463697" y="2763383"/>
            <a:ext cx="1675976" cy="245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>
            <a:extLst>
              <a:ext uri="{FF2B5EF4-FFF2-40B4-BE49-F238E27FC236}">
                <a16:creationId xmlns:a16="http://schemas.microsoft.com/office/drawing/2014/main" id="{E9BE0BAA-4453-4289-8BE0-889B5F0E0BBC}"/>
              </a:ext>
            </a:extLst>
          </p:cNvPr>
          <p:cNvSpPr txBox="1"/>
          <p:nvPr/>
        </p:nvSpPr>
        <p:spPr>
          <a:xfrm>
            <a:off x="6731724" y="4729514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774AF47D-3B41-49AB-82FA-F21D409CF4CB}"/>
              </a:ext>
            </a:extLst>
          </p:cNvPr>
          <p:cNvGrpSpPr/>
          <p:nvPr/>
        </p:nvGrpSpPr>
        <p:grpSpPr>
          <a:xfrm>
            <a:off x="6625840" y="4958697"/>
            <a:ext cx="1135226" cy="309607"/>
            <a:chOff x="6338470" y="3931722"/>
            <a:chExt cx="1135226" cy="309607"/>
          </a:xfrm>
        </p:grpSpPr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5FE744A8-229C-4D81-86B3-3CD6912C6EA0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D009226A-B199-4A42-B2BB-0082201B8359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955DBABE-E6DB-4734-A584-79B238B72D1C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22DA2D7D-95EA-4A6D-8C64-B60535174218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E5251026-521E-4CAF-A9A0-60845C1FAED9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A5D0A7B0-22A1-43C0-8E30-D4069377A1B4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412F4C52-AC73-448D-A7A0-1374755E394B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5D6098EE-7528-403D-94A6-23001CEFA9E2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D6BD0027-26F7-4462-B3BE-5E0A75F5673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342BCE71-EE5A-4788-B834-680CAAA95B0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AC6E6721-20C6-465F-9386-983469D4C819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2C63FA9E-4539-4C69-9BB3-65CBDE44F582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EC356C54-9857-40B2-A21B-120EE1CE0CFD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309FB782-EBA0-4A2B-9754-A19D567F4B5A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192FE193-32E6-4F8A-8208-A13AEA32EB96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id="{6A730215-FCBD-4B0C-AE62-84489AEA6041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2" name="직사각형 501">
              <a:extLst>
                <a:ext uri="{FF2B5EF4-FFF2-40B4-BE49-F238E27FC236}">
                  <a16:creationId xmlns:a16="http://schemas.microsoft.com/office/drawing/2014/main" id="{FA78A25A-DF0F-44FF-B921-0CF4C0D0588D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FCBECF64-C7EB-4593-BE61-CCBE911974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1691A432-4A59-4E0F-A6A0-1DC86A0E987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96776DC2-5A55-4AE2-89A0-A48F1A1FE0EC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957E65AF-331B-4A86-8262-BAA3508FC950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DC4A9194-FE3C-4120-8C8D-818B67D73594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2CCE29E5-8D41-4CE4-A6FC-6F278C2698DF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7EA13F7F-3B6E-4B37-B7E7-C8075EEA9897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FF23164-BCB0-40A2-9417-8A6F80F5BE43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0B4E1C1F-8B6C-493F-B7D8-A5A1644DA3EF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B8B94399-1230-477D-A469-6FD1501278FC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447D7496-BC49-4A2D-A1C6-537BEA1AADDF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9801DD9D-E2B6-496B-B7AA-F90BF5B7C9B7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0FBC88ED-272B-4C6C-B1DC-01A5FE131DC2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080D5071-731E-43F1-BC0E-42A9AE4A8779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EE772B5C-D438-4D1E-8896-1E02215A390F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CDE3921B-260D-4412-9383-824F46EBE7CB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9" name="직선 화살표 연결선 518">
            <a:extLst>
              <a:ext uri="{FF2B5EF4-FFF2-40B4-BE49-F238E27FC236}">
                <a16:creationId xmlns:a16="http://schemas.microsoft.com/office/drawing/2014/main" id="{CDA17F7C-72D8-4B71-AE7B-BE52B5CB6478}"/>
              </a:ext>
            </a:extLst>
          </p:cNvPr>
          <p:cNvCxnSpPr>
            <a:cxnSpLocks/>
            <a:stCxn id="470" idx="3"/>
            <a:endCxn id="486" idx="1"/>
          </p:cNvCxnSpPr>
          <p:nvPr/>
        </p:nvCxnSpPr>
        <p:spPr>
          <a:xfrm flipV="1">
            <a:off x="6139673" y="5010298"/>
            <a:ext cx="486167" cy="44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그룹 521">
            <a:extLst>
              <a:ext uri="{FF2B5EF4-FFF2-40B4-BE49-F238E27FC236}">
                <a16:creationId xmlns:a16="http://schemas.microsoft.com/office/drawing/2014/main" id="{EF711210-F60B-458B-90DF-BC18B6D75F7D}"/>
              </a:ext>
            </a:extLst>
          </p:cNvPr>
          <p:cNvGrpSpPr/>
          <p:nvPr/>
        </p:nvGrpSpPr>
        <p:grpSpPr>
          <a:xfrm>
            <a:off x="6626875" y="5523094"/>
            <a:ext cx="619214" cy="516012"/>
            <a:chOff x="3559357" y="1905334"/>
            <a:chExt cx="619214" cy="516012"/>
          </a:xfrm>
        </p:grpSpPr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D65266C3-F55E-4457-BA4F-BBCF39701257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97F5EFB4-8564-402F-9671-AEE2FD5DFBD0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E06151D8-8EF9-4689-A088-679D16D5387E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E1ADA0D4-5924-4630-AD7C-CE6161DCBF7D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76ECEECD-6276-4233-B1AB-A394BA4F2D07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C7CCD0D4-E834-4A54-8FDE-6812BE0F7D89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C8393E4E-CC8B-463D-AA8F-07DC68007927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2C9AE5C0-10A7-4F8E-A5A6-BECE1C4D47FA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3E178696-7554-4417-BF91-E0B62E447649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49375F89-3ED8-48BC-AA88-4E529E59637C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22C2D0E7-C3EB-4CAB-BA51-711451E40F25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39C9BC72-BC09-42C5-9D89-850DB2A491A2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28D929DF-BC41-4BEF-8EB7-DA0A9A312938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EC813F3D-3290-428D-A63D-61E146819496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825F68A0-03AE-4F5C-AB19-55040E2C7900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CB971880-9599-4D44-956A-3799FA6702C4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C4A2F173-7749-455B-9810-2C284D66CE2C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D0919C70-3B85-4EF7-B883-015C1233BBDB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28EE0FDB-DAB7-4F22-A464-02772046D006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78C75EE3-66B3-4FAA-90E0-47AE6C5A75F8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9A856E42-0148-4DEC-9EE5-631175F4AE08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B44F6730-7DCA-49A3-A2FB-FC12D79C27A0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524B0E05-9E92-4F6A-9CE8-8853562B9595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614D6B09-915C-4FEA-B528-85A5708AE2E8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8C2ACD7-C390-461C-830A-6838D1B3DB5C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DC1C7F80-A2AB-405C-964A-F04227DCAA5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2B18A448-B1DD-43F9-B163-8E129CD253AF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969F2FAB-6820-441D-BEE8-9655FD1ADAF5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4891BDDC-15AD-4656-A5AF-8295B7F15699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1F5AF461-EEFD-4E3D-A4D0-9ACE5061F791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53" name="그룹 552">
            <a:extLst>
              <a:ext uri="{FF2B5EF4-FFF2-40B4-BE49-F238E27FC236}">
                <a16:creationId xmlns:a16="http://schemas.microsoft.com/office/drawing/2014/main" id="{01DB6AD0-5605-45F7-BD40-108C9749280B}"/>
              </a:ext>
            </a:extLst>
          </p:cNvPr>
          <p:cNvGrpSpPr/>
          <p:nvPr/>
        </p:nvGrpSpPr>
        <p:grpSpPr>
          <a:xfrm>
            <a:off x="6624632" y="6201526"/>
            <a:ext cx="619213" cy="103202"/>
            <a:chOff x="3557114" y="2583766"/>
            <a:chExt cx="619213" cy="103202"/>
          </a:xfrm>
        </p:grpSpPr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F587ED31-879B-46AE-BAA8-EB6031CD75AB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66FE0C85-EAF2-4BB1-8E08-2DCDC1AAF043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8AAAFAE0-1F57-45DE-B60F-D6A788936536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D7D311E5-8B0C-44A9-8AF2-A167AEF67893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D80562CA-C797-40E2-A048-96E0EC53DE3B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ADC0BA41-A16B-4C1D-895B-1C75B7DFBEBE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60" name="직선 화살표 연결선 559">
            <a:extLst>
              <a:ext uri="{FF2B5EF4-FFF2-40B4-BE49-F238E27FC236}">
                <a16:creationId xmlns:a16="http://schemas.microsoft.com/office/drawing/2014/main" id="{FDD56C44-01AA-4210-8C73-D525D44DFF44}"/>
              </a:ext>
            </a:extLst>
          </p:cNvPr>
          <p:cNvCxnSpPr>
            <a:cxnSpLocks/>
            <a:stCxn id="471" idx="3"/>
            <a:endCxn id="523" idx="1"/>
          </p:cNvCxnSpPr>
          <p:nvPr/>
        </p:nvCxnSpPr>
        <p:spPr>
          <a:xfrm flipV="1">
            <a:off x="6139673" y="5574695"/>
            <a:ext cx="487202" cy="10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AA49F63D-564E-4FE1-AA11-DCC86BD0C3BF}"/>
              </a:ext>
            </a:extLst>
          </p:cNvPr>
          <p:cNvCxnSpPr>
            <a:cxnSpLocks/>
            <a:stCxn id="472" idx="3"/>
            <a:endCxn id="554" idx="1"/>
          </p:cNvCxnSpPr>
          <p:nvPr/>
        </p:nvCxnSpPr>
        <p:spPr>
          <a:xfrm>
            <a:off x="6139673" y="5911192"/>
            <a:ext cx="484959" cy="3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>
            <a:extLst>
              <a:ext uri="{FF2B5EF4-FFF2-40B4-BE49-F238E27FC236}">
                <a16:creationId xmlns:a16="http://schemas.microsoft.com/office/drawing/2014/main" id="{6E749C2B-B8CD-4C7A-BC83-864B7FE1E750}"/>
              </a:ext>
            </a:extLst>
          </p:cNvPr>
          <p:cNvSpPr txBox="1"/>
          <p:nvPr/>
        </p:nvSpPr>
        <p:spPr>
          <a:xfrm>
            <a:off x="7239129" y="5660305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9978B278-A7E1-443F-B08E-8318E0A175C6}"/>
              </a:ext>
            </a:extLst>
          </p:cNvPr>
          <p:cNvSpPr txBox="1"/>
          <p:nvPr/>
        </p:nvSpPr>
        <p:spPr>
          <a:xfrm>
            <a:off x="7239129" y="6120930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D043119D-B176-470E-AFE5-B5D51AC57DF3}"/>
              </a:ext>
            </a:extLst>
          </p:cNvPr>
          <p:cNvSpPr/>
          <p:nvPr/>
        </p:nvSpPr>
        <p:spPr>
          <a:xfrm>
            <a:off x="585313" y="258359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self.lastLayer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9CA09469-4683-4A8F-9E08-085719E4DA65}"/>
              </a:ext>
            </a:extLst>
          </p:cNvPr>
          <p:cNvSpPr/>
          <p:nvPr/>
        </p:nvSpPr>
        <p:spPr>
          <a:xfrm>
            <a:off x="1483565" y="4663475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SoftmaxWithLoss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1BC0B1D6-989B-48C9-8E92-66A84F6CA5C0}"/>
              </a:ext>
            </a:extLst>
          </p:cNvPr>
          <p:cNvSpPr/>
          <p:nvPr/>
        </p:nvSpPr>
        <p:spPr>
          <a:xfrm>
            <a:off x="1483565" y="496539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092F9DF6-FCD8-416C-BABC-18825B3044CF}"/>
              </a:ext>
            </a:extLst>
          </p:cNvPr>
          <p:cNvSpPr/>
          <p:nvPr/>
        </p:nvSpPr>
        <p:spPr>
          <a:xfrm>
            <a:off x="1483565" y="526731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self.y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2" name="직사각형 581">
            <a:extLst>
              <a:ext uri="{FF2B5EF4-FFF2-40B4-BE49-F238E27FC236}">
                <a16:creationId xmlns:a16="http://schemas.microsoft.com/office/drawing/2014/main" id="{0B0188A8-4414-4B4A-A318-A95008C6FF26}"/>
              </a:ext>
            </a:extLst>
          </p:cNvPr>
          <p:cNvSpPr/>
          <p:nvPr/>
        </p:nvSpPr>
        <p:spPr>
          <a:xfrm>
            <a:off x="1483565" y="5558789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3" name="직선 화살표 연결선 582">
            <a:extLst>
              <a:ext uri="{FF2B5EF4-FFF2-40B4-BE49-F238E27FC236}">
                <a16:creationId xmlns:a16="http://schemas.microsoft.com/office/drawing/2014/main" id="{CBD160EB-F6FC-42C7-9123-698BDAFEED2A}"/>
              </a:ext>
            </a:extLst>
          </p:cNvPr>
          <p:cNvCxnSpPr>
            <a:cxnSpLocks/>
            <a:stCxn id="576" idx="3"/>
            <a:endCxn id="579" idx="1"/>
          </p:cNvCxnSpPr>
          <p:nvPr/>
        </p:nvCxnSpPr>
        <p:spPr>
          <a:xfrm flipH="1">
            <a:off x="1483565" y="2731407"/>
            <a:ext cx="470301" cy="207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210778D8-9C85-4D67-96A2-C37784744370}"/>
              </a:ext>
            </a:extLst>
          </p:cNvPr>
          <p:cNvGrpSpPr/>
          <p:nvPr/>
        </p:nvGrpSpPr>
        <p:grpSpPr>
          <a:xfrm>
            <a:off x="3576653" y="6127989"/>
            <a:ext cx="1135226" cy="619214"/>
            <a:chOff x="7915650" y="1868612"/>
            <a:chExt cx="1135226" cy="619214"/>
          </a:xfrm>
        </p:grpSpPr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EC6A4CED-B844-45C2-AF35-80707BDCEFAF}"/>
                </a:ext>
              </a:extLst>
            </p:cNvPr>
            <p:cNvSpPr/>
            <p:nvPr/>
          </p:nvSpPr>
          <p:spPr>
            <a:xfrm>
              <a:off x="791565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C55C56B0-005F-4E33-B049-2A285332F49C}"/>
                </a:ext>
              </a:extLst>
            </p:cNvPr>
            <p:cNvSpPr/>
            <p:nvPr/>
          </p:nvSpPr>
          <p:spPr>
            <a:xfrm>
              <a:off x="8018853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2AADB0AF-5069-4AA6-B20F-5460218AE69F}"/>
                </a:ext>
              </a:extLst>
            </p:cNvPr>
            <p:cNvSpPr/>
            <p:nvPr/>
          </p:nvSpPr>
          <p:spPr>
            <a:xfrm>
              <a:off x="8122055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2329B0AC-6484-485A-9F2A-734F8EE89780}"/>
                </a:ext>
              </a:extLst>
            </p:cNvPr>
            <p:cNvSpPr/>
            <p:nvPr/>
          </p:nvSpPr>
          <p:spPr>
            <a:xfrm>
              <a:off x="822525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440CE2E1-1300-46C1-BE49-77FF80444050}"/>
                </a:ext>
              </a:extLst>
            </p:cNvPr>
            <p:cNvSpPr/>
            <p:nvPr/>
          </p:nvSpPr>
          <p:spPr>
            <a:xfrm>
              <a:off x="832846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C9CF6033-BF98-4BE5-A507-60C3DAF254B5}"/>
                </a:ext>
              </a:extLst>
            </p:cNvPr>
            <p:cNvSpPr/>
            <p:nvPr/>
          </p:nvSpPr>
          <p:spPr>
            <a:xfrm>
              <a:off x="843166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6AB88409-8CE6-43AA-9374-D5D2B6449A6B}"/>
                </a:ext>
              </a:extLst>
            </p:cNvPr>
            <p:cNvSpPr/>
            <p:nvPr/>
          </p:nvSpPr>
          <p:spPr>
            <a:xfrm>
              <a:off x="853486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664CD704-22AD-4F0D-AEDF-6B6EED00F0CD}"/>
                </a:ext>
              </a:extLst>
            </p:cNvPr>
            <p:cNvSpPr/>
            <p:nvPr/>
          </p:nvSpPr>
          <p:spPr>
            <a:xfrm>
              <a:off x="863806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CD58261C-30E5-4203-9446-5E6BBC3906E6}"/>
                </a:ext>
              </a:extLst>
            </p:cNvPr>
            <p:cNvSpPr/>
            <p:nvPr/>
          </p:nvSpPr>
          <p:spPr>
            <a:xfrm>
              <a:off x="8741269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FBD863BC-EF21-46F9-B5BF-7BB4F626A711}"/>
                </a:ext>
              </a:extLst>
            </p:cNvPr>
            <p:cNvSpPr/>
            <p:nvPr/>
          </p:nvSpPr>
          <p:spPr>
            <a:xfrm>
              <a:off x="884447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B584F2EA-8796-47AA-BAC9-891396B5B74E}"/>
                </a:ext>
              </a:extLst>
            </p:cNvPr>
            <p:cNvSpPr/>
            <p:nvPr/>
          </p:nvSpPr>
          <p:spPr>
            <a:xfrm>
              <a:off x="894767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A52658E0-CFE3-46E6-A4A6-FF1E8C00BF1A}"/>
                </a:ext>
              </a:extLst>
            </p:cNvPr>
            <p:cNvSpPr/>
            <p:nvPr/>
          </p:nvSpPr>
          <p:spPr>
            <a:xfrm>
              <a:off x="791565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CBD366FA-BBEC-447B-9B35-771A5594DEF1}"/>
                </a:ext>
              </a:extLst>
            </p:cNvPr>
            <p:cNvSpPr/>
            <p:nvPr/>
          </p:nvSpPr>
          <p:spPr>
            <a:xfrm>
              <a:off x="8018853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02DB696D-5526-46F1-BE8A-C4D8A65F3D01}"/>
                </a:ext>
              </a:extLst>
            </p:cNvPr>
            <p:cNvSpPr/>
            <p:nvPr/>
          </p:nvSpPr>
          <p:spPr>
            <a:xfrm>
              <a:off x="8122055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A0A68B9C-22B0-44C5-870C-B96832FD5634}"/>
                </a:ext>
              </a:extLst>
            </p:cNvPr>
            <p:cNvSpPr/>
            <p:nvPr/>
          </p:nvSpPr>
          <p:spPr>
            <a:xfrm>
              <a:off x="822525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EC8415B0-3C16-41A7-970E-38BF023AEC26}"/>
                </a:ext>
              </a:extLst>
            </p:cNvPr>
            <p:cNvSpPr/>
            <p:nvPr/>
          </p:nvSpPr>
          <p:spPr>
            <a:xfrm>
              <a:off x="832846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C1A11597-BA22-4EAB-B9B2-6A55E72D05E8}"/>
                </a:ext>
              </a:extLst>
            </p:cNvPr>
            <p:cNvSpPr/>
            <p:nvPr/>
          </p:nvSpPr>
          <p:spPr>
            <a:xfrm>
              <a:off x="843166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7F329503-CA72-4CBC-9C09-7CA9D320D074}"/>
                </a:ext>
              </a:extLst>
            </p:cNvPr>
            <p:cNvSpPr/>
            <p:nvPr/>
          </p:nvSpPr>
          <p:spPr>
            <a:xfrm>
              <a:off x="853486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19C86258-E433-432A-8B27-EE929FB52171}"/>
                </a:ext>
              </a:extLst>
            </p:cNvPr>
            <p:cNvSpPr/>
            <p:nvPr/>
          </p:nvSpPr>
          <p:spPr>
            <a:xfrm>
              <a:off x="863806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103B308E-2D73-4E8F-AB4D-D2626142C563}"/>
                </a:ext>
              </a:extLst>
            </p:cNvPr>
            <p:cNvSpPr/>
            <p:nvPr/>
          </p:nvSpPr>
          <p:spPr>
            <a:xfrm>
              <a:off x="8741269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E6157E5B-0EFE-4CB4-8359-A3A36C243D4D}"/>
                </a:ext>
              </a:extLst>
            </p:cNvPr>
            <p:cNvSpPr/>
            <p:nvPr/>
          </p:nvSpPr>
          <p:spPr>
            <a:xfrm>
              <a:off x="884447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75AC7DEE-9DA2-4CB2-8941-391E7B825633}"/>
                </a:ext>
              </a:extLst>
            </p:cNvPr>
            <p:cNvSpPr/>
            <p:nvPr/>
          </p:nvSpPr>
          <p:spPr>
            <a:xfrm>
              <a:off x="894767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91F3274E-91A4-4FB3-A882-AABC0BA1B3A0}"/>
                </a:ext>
              </a:extLst>
            </p:cNvPr>
            <p:cNvSpPr/>
            <p:nvPr/>
          </p:nvSpPr>
          <p:spPr>
            <a:xfrm>
              <a:off x="791565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E109D1D6-90BB-4FF8-8639-B6B8C49284C4}"/>
                </a:ext>
              </a:extLst>
            </p:cNvPr>
            <p:cNvSpPr/>
            <p:nvPr/>
          </p:nvSpPr>
          <p:spPr>
            <a:xfrm>
              <a:off x="8018853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3E3899CB-0D9A-437E-9430-350E75E5E85B}"/>
                </a:ext>
              </a:extLst>
            </p:cNvPr>
            <p:cNvSpPr/>
            <p:nvPr/>
          </p:nvSpPr>
          <p:spPr>
            <a:xfrm>
              <a:off x="8122055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4B619497-752F-4457-93CE-E63175DB55E2}"/>
                </a:ext>
              </a:extLst>
            </p:cNvPr>
            <p:cNvSpPr/>
            <p:nvPr/>
          </p:nvSpPr>
          <p:spPr>
            <a:xfrm>
              <a:off x="822525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D40942DD-0C9E-400F-B8E5-4FBFB088FD42}"/>
                </a:ext>
              </a:extLst>
            </p:cNvPr>
            <p:cNvSpPr/>
            <p:nvPr/>
          </p:nvSpPr>
          <p:spPr>
            <a:xfrm>
              <a:off x="832846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BBBFA1F6-82D1-4309-82A0-E165CE22E80E}"/>
                </a:ext>
              </a:extLst>
            </p:cNvPr>
            <p:cNvSpPr/>
            <p:nvPr/>
          </p:nvSpPr>
          <p:spPr>
            <a:xfrm>
              <a:off x="843166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89594408-70E5-4758-811D-6372AF8638A6}"/>
                </a:ext>
              </a:extLst>
            </p:cNvPr>
            <p:cNvSpPr/>
            <p:nvPr/>
          </p:nvSpPr>
          <p:spPr>
            <a:xfrm>
              <a:off x="853486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D2D6325A-B754-46AB-BF57-1C41138E5B3D}"/>
                </a:ext>
              </a:extLst>
            </p:cNvPr>
            <p:cNvSpPr/>
            <p:nvPr/>
          </p:nvSpPr>
          <p:spPr>
            <a:xfrm>
              <a:off x="863806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015D9087-8D75-43AE-96FD-117848DD0A5F}"/>
                </a:ext>
              </a:extLst>
            </p:cNvPr>
            <p:cNvSpPr/>
            <p:nvPr/>
          </p:nvSpPr>
          <p:spPr>
            <a:xfrm>
              <a:off x="8741269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8009FF00-8CCB-4B8D-9321-F21908ACE378}"/>
                </a:ext>
              </a:extLst>
            </p:cNvPr>
            <p:cNvSpPr/>
            <p:nvPr/>
          </p:nvSpPr>
          <p:spPr>
            <a:xfrm>
              <a:off x="884447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A52F9A5F-6B8B-40F5-A4EA-72CD1471ABF2}"/>
                </a:ext>
              </a:extLst>
            </p:cNvPr>
            <p:cNvSpPr/>
            <p:nvPr/>
          </p:nvSpPr>
          <p:spPr>
            <a:xfrm>
              <a:off x="894767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4B90ED06-372C-477C-B75D-36E146729365}"/>
                </a:ext>
              </a:extLst>
            </p:cNvPr>
            <p:cNvSpPr/>
            <p:nvPr/>
          </p:nvSpPr>
          <p:spPr>
            <a:xfrm>
              <a:off x="791565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7008207D-FC96-4111-A307-CFFD824AEE27}"/>
                </a:ext>
              </a:extLst>
            </p:cNvPr>
            <p:cNvSpPr/>
            <p:nvPr/>
          </p:nvSpPr>
          <p:spPr>
            <a:xfrm>
              <a:off x="8018853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C839FB87-8B8C-4FA6-AC21-2CD88091F68D}"/>
                </a:ext>
              </a:extLst>
            </p:cNvPr>
            <p:cNvSpPr/>
            <p:nvPr/>
          </p:nvSpPr>
          <p:spPr>
            <a:xfrm>
              <a:off x="8122055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526C68B-82EC-4E73-BA23-52F6B4243050}"/>
                </a:ext>
              </a:extLst>
            </p:cNvPr>
            <p:cNvSpPr/>
            <p:nvPr/>
          </p:nvSpPr>
          <p:spPr>
            <a:xfrm>
              <a:off x="822525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0E1CB08E-48F6-42C0-B607-44AA1EA05EE3}"/>
                </a:ext>
              </a:extLst>
            </p:cNvPr>
            <p:cNvSpPr/>
            <p:nvPr/>
          </p:nvSpPr>
          <p:spPr>
            <a:xfrm>
              <a:off x="832846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84B03830-076A-4343-936F-5D84346CD59E}"/>
                </a:ext>
              </a:extLst>
            </p:cNvPr>
            <p:cNvSpPr/>
            <p:nvPr/>
          </p:nvSpPr>
          <p:spPr>
            <a:xfrm>
              <a:off x="843166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1FA5966E-2329-4986-906E-90BBE497B409}"/>
                </a:ext>
              </a:extLst>
            </p:cNvPr>
            <p:cNvSpPr/>
            <p:nvPr/>
          </p:nvSpPr>
          <p:spPr>
            <a:xfrm>
              <a:off x="853486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076F9DE9-0415-4F4A-8F3C-E046904C30BF}"/>
                </a:ext>
              </a:extLst>
            </p:cNvPr>
            <p:cNvSpPr/>
            <p:nvPr/>
          </p:nvSpPr>
          <p:spPr>
            <a:xfrm>
              <a:off x="863806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5A3D3456-F8B4-475F-A6AD-9799D1F500AF}"/>
                </a:ext>
              </a:extLst>
            </p:cNvPr>
            <p:cNvSpPr/>
            <p:nvPr/>
          </p:nvSpPr>
          <p:spPr>
            <a:xfrm>
              <a:off x="8741269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388C3C47-AAEB-4E07-A1BF-5AF7E3BF8182}"/>
                </a:ext>
              </a:extLst>
            </p:cNvPr>
            <p:cNvSpPr/>
            <p:nvPr/>
          </p:nvSpPr>
          <p:spPr>
            <a:xfrm>
              <a:off x="884447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14F21FDE-2F3E-471B-9253-8DB2011E0E7C}"/>
                </a:ext>
              </a:extLst>
            </p:cNvPr>
            <p:cNvSpPr/>
            <p:nvPr/>
          </p:nvSpPr>
          <p:spPr>
            <a:xfrm>
              <a:off x="894767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8CECBBF6-E0CF-4D7B-8E46-8A2DA8EFA54B}"/>
                </a:ext>
              </a:extLst>
            </p:cNvPr>
            <p:cNvSpPr/>
            <p:nvPr/>
          </p:nvSpPr>
          <p:spPr>
            <a:xfrm>
              <a:off x="791565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7FF24744-2226-49B2-A06E-461377DF44CF}"/>
                </a:ext>
              </a:extLst>
            </p:cNvPr>
            <p:cNvSpPr/>
            <p:nvPr/>
          </p:nvSpPr>
          <p:spPr>
            <a:xfrm>
              <a:off x="8018853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71F7ABD6-1050-4D16-916B-136308D9E041}"/>
                </a:ext>
              </a:extLst>
            </p:cNvPr>
            <p:cNvSpPr/>
            <p:nvPr/>
          </p:nvSpPr>
          <p:spPr>
            <a:xfrm>
              <a:off x="8122055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400927F1-8745-466F-B7F8-6F001C86B1AF}"/>
                </a:ext>
              </a:extLst>
            </p:cNvPr>
            <p:cNvSpPr/>
            <p:nvPr/>
          </p:nvSpPr>
          <p:spPr>
            <a:xfrm>
              <a:off x="822525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FE6EFD6D-AB68-48AD-BCE4-E3F47034EDC9}"/>
                </a:ext>
              </a:extLst>
            </p:cNvPr>
            <p:cNvSpPr/>
            <p:nvPr/>
          </p:nvSpPr>
          <p:spPr>
            <a:xfrm>
              <a:off x="832846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CDD015A7-A117-4CDB-BD0E-96891F67A6C9}"/>
                </a:ext>
              </a:extLst>
            </p:cNvPr>
            <p:cNvSpPr/>
            <p:nvPr/>
          </p:nvSpPr>
          <p:spPr>
            <a:xfrm>
              <a:off x="843166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B1525960-5038-4D28-BF1F-59878862F7AF}"/>
                </a:ext>
              </a:extLst>
            </p:cNvPr>
            <p:cNvSpPr/>
            <p:nvPr/>
          </p:nvSpPr>
          <p:spPr>
            <a:xfrm>
              <a:off x="853486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795FA8F1-EDA0-4173-91DE-0D83C9C45E08}"/>
                </a:ext>
              </a:extLst>
            </p:cNvPr>
            <p:cNvSpPr/>
            <p:nvPr/>
          </p:nvSpPr>
          <p:spPr>
            <a:xfrm>
              <a:off x="863806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A47D3ED4-2035-4E9E-BAD1-623DA3C1053C}"/>
                </a:ext>
              </a:extLst>
            </p:cNvPr>
            <p:cNvSpPr/>
            <p:nvPr/>
          </p:nvSpPr>
          <p:spPr>
            <a:xfrm>
              <a:off x="8741269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E39688BE-02D3-4894-979E-CE1A7BC6A7CF}"/>
                </a:ext>
              </a:extLst>
            </p:cNvPr>
            <p:cNvSpPr/>
            <p:nvPr/>
          </p:nvSpPr>
          <p:spPr>
            <a:xfrm>
              <a:off x="884447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494C5E9F-5FDB-499A-9D3A-B6A9BA06CD95}"/>
                </a:ext>
              </a:extLst>
            </p:cNvPr>
            <p:cNvSpPr/>
            <p:nvPr/>
          </p:nvSpPr>
          <p:spPr>
            <a:xfrm>
              <a:off x="894767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7D008B0D-8795-4388-99BF-DC6705331437}"/>
                </a:ext>
              </a:extLst>
            </p:cNvPr>
            <p:cNvSpPr/>
            <p:nvPr/>
          </p:nvSpPr>
          <p:spPr>
            <a:xfrm>
              <a:off x="791565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258CBCDE-6A32-4026-BFF3-0F2562A7D473}"/>
                </a:ext>
              </a:extLst>
            </p:cNvPr>
            <p:cNvSpPr/>
            <p:nvPr/>
          </p:nvSpPr>
          <p:spPr>
            <a:xfrm>
              <a:off x="8018853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1F7D84D7-077D-4318-88F7-7B35D7018254}"/>
                </a:ext>
              </a:extLst>
            </p:cNvPr>
            <p:cNvSpPr/>
            <p:nvPr/>
          </p:nvSpPr>
          <p:spPr>
            <a:xfrm>
              <a:off x="8122055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EA220914-EACF-43C0-8365-E3D34C363202}"/>
                </a:ext>
              </a:extLst>
            </p:cNvPr>
            <p:cNvSpPr/>
            <p:nvPr/>
          </p:nvSpPr>
          <p:spPr>
            <a:xfrm>
              <a:off x="822525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09754932-EE55-4000-B1BA-CFDF0DE68561}"/>
                </a:ext>
              </a:extLst>
            </p:cNvPr>
            <p:cNvSpPr/>
            <p:nvPr/>
          </p:nvSpPr>
          <p:spPr>
            <a:xfrm>
              <a:off x="832846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D0E6BD68-32AD-48CE-8A42-5BBAA0BC1C9C}"/>
                </a:ext>
              </a:extLst>
            </p:cNvPr>
            <p:cNvSpPr/>
            <p:nvPr/>
          </p:nvSpPr>
          <p:spPr>
            <a:xfrm>
              <a:off x="843166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1E4FDA9A-1D13-4139-BCC2-96EB9E1553BB}"/>
                </a:ext>
              </a:extLst>
            </p:cNvPr>
            <p:cNvSpPr/>
            <p:nvPr/>
          </p:nvSpPr>
          <p:spPr>
            <a:xfrm>
              <a:off x="853486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D0A28D4A-D61C-4A5B-AA55-C094A5C80DFD}"/>
                </a:ext>
              </a:extLst>
            </p:cNvPr>
            <p:cNvSpPr/>
            <p:nvPr/>
          </p:nvSpPr>
          <p:spPr>
            <a:xfrm>
              <a:off x="863806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E1304F7D-4592-48B8-827C-91202D901060}"/>
                </a:ext>
              </a:extLst>
            </p:cNvPr>
            <p:cNvSpPr/>
            <p:nvPr/>
          </p:nvSpPr>
          <p:spPr>
            <a:xfrm>
              <a:off x="8741269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4E579740-6394-4AF3-A310-5F13E1EDE6BE}"/>
                </a:ext>
              </a:extLst>
            </p:cNvPr>
            <p:cNvSpPr/>
            <p:nvPr/>
          </p:nvSpPr>
          <p:spPr>
            <a:xfrm>
              <a:off x="884447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A7F2CB78-7D85-4117-9404-05F1C991BF1F}"/>
                </a:ext>
              </a:extLst>
            </p:cNvPr>
            <p:cNvSpPr/>
            <p:nvPr/>
          </p:nvSpPr>
          <p:spPr>
            <a:xfrm>
              <a:off x="894767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90" name="TextBox 689">
            <a:extLst>
              <a:ext uri="{FF2B5EF4-FFF2-40B4-BE49-F238E27FC236}">
                <a16:creationId xmlns:a16="http://schemas.microsoft.com/office/drawing/2014/main" id="{01AF087C-F25E-481F-B577-8F971E0E0F5F}"/>
              </a:ext>
            </a:extLst>
          </p:cNvPr>
          <p:cNvSpPr txBox="1"/>
          <p:nvPr/>
        </p:nvSpPr>
        <p:spPr>
          <a:xfrm>
            <a:off x="3558469" y="587435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t 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1" name="직선 화살표 연결선 690">
            <a:extLst>
              <a:ext uri="{FF2B5EF4-FFF2-40B4-BE49-F238E27FC236}">
                <a16:creationId xmlns:a16="http://schemas.microsoft.com/office/drawing/2014/main" id="{8CF23273-C863-43BD-8B9A-6F893285E63E}"/>
              </a:ext>
            </a:extLst>
          </p:cNvPr>
          <p:cNvCxnSpPr>
            <a:cxnSpLocks/>
            <a:stCxn id="582" idx="3"/>
            <a:endCxn id="587" idx="1"/>
          </p:cNvCxnSpPr>
          <p:nvPr/>
        </p:nvCxnSpPr>
        <p:spPr>
          <a:xfrm>
            <a:off x="2852118" y="5706605"/>
            <a:ext cx="724535" cy="47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직사각형 696">
            <a:extLst>
              <a:ext uri="{FF2B5EF4-FFF2-40B4-BE49-F238E27FC236}">
                <a16:creationId xmlns:a16="http://schemas.microsoft.com/office/drawing/2014/main" id="{AE399481-0830-4D38-93EA-6F1968CFC7BA}"/>
              </a:ext>
            </a:extLst>
          </p:cNvPr>
          <p:cNvSpPr/>
          <p:nvPr/>
        </p:nvSpPr>
        <p:spPr>
          <a:xfrm>
            <a:off x="3686558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8" name="직사각형 697">
            <a:extLst>
              <a:ext uri="{FF2B5EF4-FFF2-40B4-BE49-F238E27FC236}">
                <a16:creationId xmlns:a16="http://schemas.microsoft.com/office/drawing/2014/main" id="{3ACC020F-43D6-41AE-BDCB-C5D69B0F0E74}"/>
              </a:ext>
            </a:extLst>
          </p:cNvPr>
          <p:cNvSpPr/>
          <p:nvPr/>
        </p:nvSpPr>
        <p:spPr>
          <a:xfrm>
            <a:off x="3789760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9" name="직사각형 698">
            <a:extLst>
              <a:ext uri="{FF2B5EF4-FFF2-40B4-BE49-F238E27FC236}">
                <a16:creationId xmlns:a16="http://schemas.microsoft.com/office/drawing/2014/main" id="{B613A495-4E9F-4E65-94EA-8D4E340D610F}"/>
              </a:ext>
            </a:extLst>
          </p:cNvPr>
          <p:cNvSpPr/>
          <p:nvPr/>
        </p:nvSpPr>
        <p:spPr>
          <a:xfrm>
            <a:off x="3892962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0" name="직사각형 699">
            <a:extLst>
              <a:ext uri="{FF2B5EF4-FFF2-40B4-BE49-F238E27FC236}">
                <a16:creationId xmlns:a16="http://schemas.microsoft.com/office/drawing/2014/main" id="{F51B18C7-DE51-4734-B1FD-7BE55BA36FCB}"/>
              </a:ext>
            </a:extLst>
          </p:cNvPr>
          <p:cNvSpPr/>
          <p:nvPr/>
        </p:nvSpPr>
        <p:spPr>
          <a:xfrm>
            <a:off x="3996165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1" name="직사각형 700">
            <a:extLst>
              <a:ext uri="{FF2B5EF4-FFF2-40B4-BE49-F238E27FC236}">
                <a16:creationId xmlns:a16="http://schemas.microsoft.com/office/drawing/2014/main" id="{2D8B489E-1045-4868-95DD-14E34843ED44}"/>
              </a:ext>
            </a:extLst>
          </p:cNvPr>
          <p:cNvSpPr/>
          <p:nvPr/>
        </p:nvSpPr>
        <p:spPr>
          <a:xfrm>
            <a:off x="4099367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2" name="직사각형 701">
            <a:extLst>
              <a:ext uri="{FF2B5EF4-FFF2-40B4-BE49-F238E27FC236}">
                <a16:creationId xmlns:a16="http://schemas.microsoft.com/office/drawing/2014/main" id="{6104B2E0-B726-47A7-BDCD-E8F517A1B1E8}"/>
              </a:ext>
            </a:extLst>
          </p:cNvPr>
          <p:cNvSpPr/>
          <p:nvPr/>
        </p:nvSpPr>
        <p:spPr>
          <a:xfrm>
            <a:off x="4202569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0D273240-2303-4981-B118-04B0D5DA6086}"/>
              </a:ext>
            </a:extLst>
          </p:cNvPr>
          <p:cNvSpPr/>
          <p:nvPr/>
        </p:nvSpPr>
        <p:spPr>
          <a:xfrm>
            <a:off x="4305772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4" name="직사각형 703">
            <a:extLst>
              <a:ext uri="{FF2B5EF4-FFF2-40B4-BE49-F238E27FC236}">
                <a16:creationId xmlns:a16="http://schemas.microsoft.com/office/drawing/2014/main" id="{DC8182BF-50F0-4F40-B272-BB6985092CEB}"/>
              </a:ext>
            </a:extLst>
          </p:cNvPr>
          <p:cNvSpPr/>
          <p:nvPr/>
        </p:nvSpPr>
        <p:spPr>
          <a:xfrm>
            <a:off x="4408974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5" name="직사각형 704">
            <a:extLst>
              <a:ext uri="{FF2B5EF4-FFF2-40B4-BE49-F238E27FC236}">
                <a16:creationId xmlns:a16="http://schemas.microsoft.com/office/drawing/2014/main" id="{DABCCB34-2A64-4435-83C3-554738EC265E}"/>
              </a:ext>
            </a:extLst>
          </p:cNvPr>
          <p:cNvSpPr/>
          <p:nvPr/>
        </p:nvSpPr>
        <p:spPr>
          <a:xfrm>
            <a:off x="4512177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73EC5DD3-4E7D-4CBC-AFED-40111A6E28AB}"/>
              </a:ext>
            </a:extLst>
          </p:cNvPr>
          <p:cNvSpPr/>
          <p:nvPr/>
        </p:nvSpPr>
        <p:spPr>
          <a:xfrm>
            <a:off x="4615379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8" name="직사각형 707">
            <a:extLst>
              <a:ext uri="{FF2B5EF4-FFF2-40B4-BE49-F238E27FC236}">
                <a16:creationId xmlns:a16="http://schemas.microsoft.com/office/drawing/2014/main" id="{E948BBA6-09D6-4B83-90D1-F28E145D0EE4}"/>
              </a:ext>
            </a:extLst>
          </p:cNvPr>
          <p:cNvSpPr/>
          <p:nvPr/>
        </p:nvSpPr>
        <p:spPr>
          <a:xfrm>
            <a:off x="3686558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직사각형 708">
            <a:extLst>
              <a:ext uri="{FF2B5EF4-FFF2-40B4-BE49-F238E27FC236}">
                <a16:creationId xmlns:a16="http://schemas.microsoft.com/office/drawing/2014/main" id="{B7072885-E74D-44A2-82F8-5256FF13EAB7}"/>
              </a:ext>
            </a:extLst>
          </p:cNvPr>
          <p:cNvSpPr/>
          <p:nvPr/>
        </p:nvSpPr>
        <p:spPr>
          <a:xfrm>
            <a:off x="3789760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0" name="직사각형 709">
            <a:extLst>
              <a:ext uri="{FF2B5EF4-FFF2-40B4-BE49-F238E27FC236}">
                <a16:creationId xmlns:a16="http://schemas.microsoft.com/office/drawing/2014/main" id="{8E451BFB-F8A7-4089-85E2-A35E8B968509}"/>
              </a:ext>
            </a:extLst>
          </p:cNvPr>
          <p:cNvSpPr/>
          <p:nvPr/>
        </p:nvSpPr>
        <p:spPr>
          <a:xfrm>
            <a:off x="3892962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1" name="직사각형 710">
            <a:extLst>
              <a:ext uri="{FF2B5EF4-FFF2-40B4-BE49-F238E27FC236}">
                <a16:creationId xmlns:a16="http://schemas.microsoft.com/office/drawing/2014/main" id="{52EDFEE4-E407-45DA-AC93-CC697AD74F33}"/>
              </a:ext>
            </a:extLst>
          </p:cNvPr>
          <p:cNvSpPr/>
          <p:nvPr/>
        </p:nvSpPr>
        <p:spPr>
          <a:xfrm>
            <a:off x="3996165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251FA5CF-AD86-467A-AE2F-C7621303B6A7}"/>
              </a:ext>
            </a:extLst>
          </p:cNvPr>
          <p:cNvSpPr/>
          <p:nvPr/>
        </p:nvSpPr>
        <p:spPr>
          <a:xfrm>
            <a:off x="4099367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3" name="직사각형 712">
            <a:extLst>
              <a:ext uri="{FF2B5EF4-FFF2-40B4-BE49-F238E27FC236}">
                <a16:creationId xmlns:a16="http://schemas.microsoft.com/office/drawing/2014/main" id="{07276189-E826-48F6-8ED8-ACE9615AF70E}"/>
              </a:ext>
            </a:extLst>
          </p:cNvPr>
          <p:cNvSpPr/>
          <p:nvPr/>
        </p:nvSpPr>
        <p:spPr>
          <a:xfrm>
            <a:off x="4202569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4" name="직사각형 713">
            <a:extLst>
              <a:ext uri="{FF2B5EF4-FFF2-40B4-BE49-F238E27FC236}">
                <a16:creationId xmlns:a16="http://schemas.microsoft.com/office/drawing/2014/main" id="{B857BD87-9BFA-4562-8F39-012110149998}"/>
              </a:ext>
            </a:extLst>
          </p:cNvPr>
          <p:cNvSpPr/>
          <p:nvPr/>
        </p:nvSpPr>
        <p:spPr>
          <a:xfrm>
            <a:off x="4305772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5" name="직사각형 714">
            <a:extLst>
              <a:ext uri="{FF2B5EF4-FFF2-40B4-BE49-F238E27FC236}">
                <a16:creationId xmlns:a16="http://schemas.microsoft.com/office/drawing/2014/main" id="{12242AB0-D56C-426C-B9CF-14DCF5C6FDCD}"/>
              </a:ext>
            </a:extLst>
          </p:cNvPr>
          <p:cNvSpPr/>
          <p:nvPr/>
        </p:nvSpPr>
        <p:spPr>
          <a:xfrm>
            <a:off x="4408974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9E21CAB4-3D23-463F-BC00-D41D9AE19E67}"/>
              </a:ext>
            </a:extLst>
          </p:cNvPr>
          <p:cNvSpPr/>
          <p:nvPr/>
        </p:nvSpPr>
        <p:spPr>
          <a:xfrm>
            <a:off x="4512177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" name="직사각형 716">
            <a:extLst>
              <a:ext uri="{FF2B5EF4-FFF2-40B4-BE49-F238E27FC236}">
                <a16:creationId xmlns:a16="http://schemas.microsoft.com/office/drawing/2014/main" id="{FEF7E98B-73AE-4ED8-A9FE-B00CA0052F50}"/>
              </a:ext>
            </a:extLst>
          </p:cNvPr>
          <p:cNvSpPr/>
          <p:nvPr/>
        </p:nvSpPr>
        <p:spPr>
          <a:xfrm>
            <a:off x="4615379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" name="직사각형 718">
            <a:extLst>
              <a:ext uri="{FF2B5EF4-FFF2-40B4-BE49-F238E27FC236}">
                <a16:creationId xmlns:a16="http://schemas.microsoft.com/office/drawing/2014/main" id="{16EC497C-0752-4924-8A77-6B4C579BDCB7}"/>
              </a:ext>
            </a:extLst>
          </p:cNvPr>
          <p:cNvSpPr/>
          <p:nvPr/>
        </p:nvSpPr>
        <p:spPr>
          <a:xfrm>
            <a:off x="3686558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" name="직사각형 719">
            <a:extLst>
              <a:ext uri="{FF2B5EF4-FFF2-40B4-BE49-F238E27FC236}">
                <a16:creationId xmlns:a16="http://schemas.microsoft.com/office/drawing/2014/main" id="{8AD98DA2-7362-4082-B8DF-E661C460DAB8}"/>
              </a:ext>
            </a:extLst>
          </p:cNvPr>
          <p:cNvSpPr/>
          <p:nvPr/>
        </p:nvSpPr>
        <p:spPr>
          <a:xfrm>
            <a:off x="3789760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" name="직사각형 720">
            <a:extLst>
              <a:ext uri="{FF2B5EF4-FFF2-40B4-BE49-F238E27FC236}">
                <a16:creationId xmlns:a16="http://schemas.microsoft.com/office/drawing/2014/main" id="{0A394A24-9C93-44E8-88F4-54CE6E9319CE}"/>
              </a:ext>
            </a:extLst>
          </p:cNvPr>
          <p:cNvSpPr/>
          <p:nvPr/>
        </p:nvSpPr>
        <p:spPr>
          <a:xfrm>
            <a:off x="3892962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2" name="직사각형 721">
            <a:extLst>
              <a:ext uri="{FF2B5EF4-FFF2-40B4-BE49-F238E27FC236}">
                <a16:creationId xmlns:a16="http://schemas.microsoft.com/office/drawing/2014/main" id="{6420887F-D2C2-4CD8-B171-64161F0AF03C}"/>
              </a:ext>
            </a:extLst>
          </p:cNvPr>
          <p:cNvSpPr/>
          <p:nvPr/>
        </p:nvSpPr>
        <p:spPr>
          <a:xfrm>
            <a:off x="3996165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3" name="직사각형 722">
            <a:extLst>
              <a:ext uri="{FF2B5EF4-FFF2-40B4-BE49-F238E27FC236}">
                <a16:creationId xmlns:a16="http://schemas.microsoft.com/office/drawing/2014/main" id="{E0D8A53C-FBE0-4C54-8637-69A2A7F44DE5}"/>
              </a:ext>
            </a:extLst>
          </p:cNvPr>
          <p:cNvSpPr/>
          <p:nvPr/>
        </p:nvSpPr>
        <p:spPr>
          <a:xfrm>
            <a:off x="4099367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4" name="직사각형 723">
            <a:extLst>
              <a:ext uri="{FF2B5EF4-FFF2-40B4-BE49-F238E27FC236}">
                <a16:creationId xmlns:a16="http://schemas.microsoft.com/office/drawing/2014/main" id="{70EE421D-50D2-4357-BB23-5C77054C8756}"/>
              </a:ext>
            </a:extLst>
          </p:cNvPr>
          <p:cNvSpPr/>
          <p:nvPr/>
        </p:nvSpPr>
        <p:spPr>
          <a:xfrm>
            <a:off x="4202569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DF826840-7B85-4F8B-B378-F7172485E0B7}"/>
              </a:ext>
            </a:extLst>
          </p:cNvPr>
          <p:cNvSpPr/>
          <p:nvPr/>
        </p:nvSpPr>
        <p:spPr>
          <a:xfrm>
            <a:off x="4305772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A85679F4-9224-478B-B004-E313ED007A68}"/>
              </a:ext>
            </a:extLst>
          </p:cNvPr>
          <p:cNvSpPr/>
          <p:nvPr/>
        </p:nvSpPr>
        <p:spPr>
          <a:xfrm>
            <a:off x="4408974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DBCB7553-76C8-4B99-9A38-CEB537DDA685}"/>
              </a:ext>
            </a:extLst>
          </p:cNvPr>
          <p:cNvSpPr/>
          <p:nvPr/>
        </p:nvSpPr>
        <p:spPr>
          <a:xfrm>
            <a:off x="4512177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8" name="직사각형 727">
            <a:extLst>
              <a:ext uri="{FF2B5EF4-FFF2-40B4-BE49-F238E27FC236}">
                <a16:creationId xmlns:a16="http://schemas.microsoft.com/office/drawing/2014/main" id="{E581F426-79C2-4A80-88C2-1F23D956C0D4}"/>
              </a:ext>
            </a:extLst>
          </p:cNvPr>
          <p:cNvSpPr/>
          <p:nvPr/>
        </p:nvSpPr>
        <p:spPr>
          <a:xfrm>
            <a:off x="4615379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0" name="직사각형 729">
            <a:extLst>
              <a:ext uri="{FF2B5EF4-FFF2-40B4-BE49-F238E27FC236}">
                <a16:creationId xmlns:a16="http://schemas.microsoft.com/office/drawing/2014/main" id="{48525AA5-8EE6-42AE-B529-26C7D4648E40}"/>
              </a:ext>
            </a:extLst>
          </p:cNvPr>
          <p:cNvSpPr/>
          <p:nvPr/>
        </p:nvSpPr>
        <p:spPr>
          <a:xfrm>
            <a:off x="3686558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1" name="직사각형 730">
            <a:extLst>
              <a:ext uri="{FF2B5EF4-FFF2-40B4-BE49-F238E27FC236}">
                <a16:creationId xmlns:a16="http://schemas.microsoft.com/office/drawing/2014/main" id="{B75C6421-8F04-4F72-9685-F78809F98169}"/>
              </a:ext>
            </a:extLst>
          </p:cNvPr>
          <p:cNvSpPr/>
          <p:nvPr/>
        </p:nvSpPr>
        <p:spPr>
          <a:xfrm>
            <a:off x="3789760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2" name="직사각형 731">
            <a:extLst>
              <a:ext uri="{FF2B5EF4-FFF2-40B4-BE49-F238E27FC236}">
                <a16:creationId xmlns:a16="http://schemas.microsoft.com/office/drawing/2014/main" id="{1130B55D-0683-4430-BB02-A85F11B983D9}"/>
              </a:ext>
            </a:extLst>
          </p:cNvPr>
          <p:cNvSpPr/>
          <p:nvPr/>
        </p:nvSpPr>
        <p:spPr>
          <a:xfrm>
            <a:off x="3892962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3" name="직사각형 732">
            <a:extLst>
              <a:ext uri="{FF2B5EF4-FFF2-40B4-BE49-F238E27FC236}">
                <a16:creationId xmlns:a16="http://schemas.microsoft.com/office/drawing/2014/main" id="{5FD862ED-43CF-420A-80FC-B958282C3DDB}"/>
              </a:ext>
            </a:extLst>
          </p:cNvPr>
          <p:cNvSpPr/>
          <p:nvPr/>
        </p:nvSpPr>
        <p:spPr>
          <a:xfrm>
            <a:off x="3996165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4" name="직사각형 733">
            <a:extLst>
              <a:ext uri="{FF2B5EF4-FFF2-40B4-BE49-F238E27FC236}">
                <a16:creationId xmlns:a16="http://schemas.microsoft.com/office/drawing/2014/main" id="{4CBFA9C3-9639-4617-A831-747CEAE4DC10}"/>
              </a:ext>
            </a:extLst>
          </p:cNvPr>
          <p:cNvSpPr/>
          <p:nvPr/>
        </p:nvSpPr>
        <p:spPr>
          <a:xfrm>
            <a:off x="4099367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5" name="직사각형 734">
            <a:extLst>
              <a:ext uri="{FF2B5EF4-FFF2-40B4-BE49-F238E27FC236}">
                <a16:creationId xmlns:a16="http://schemas.microsoft.com/office/drawing/2014/main" id="{C80C9C7D-404E-4493-8007-00532230C312}"/>
              </a:ext>
            </a:extLst>
          </p:cNvPr>
          <p:cNvSpPr/>
          <p:nvPr/>
        </p:nvSpPr>
        <p:spPr>
          <a:xfrm>
            <a:off x="4202569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6" name="직사각형 735">
            <a:extLst>
              <a:ext uri="{FF2B5EF4-FFF2-40B4-BE49-F238E27FC236}">
                <a16:creationId xmlns:a16="http://schemas.microsoft.com/office/drawing/2014/main" id="{798F72EF-015B-443B-8999-F27025A1C378}"/>
              </a:ext>
            </a:extLst>
          </p:cNvPr>
          <p:cNvSpPr/>
          <p:nvPr/>
        </p:nvSpPr>
        <p:spPr>
          <a:xfrm>
            <a:off x="4305772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7" name="직사각형 736">
            <a:extLst>
              <a:ext uri="{FF2B5EF4-FFF2-40B4-BE49-F238E27FC236}">
                <a16:creationId xmlns:a16="http://schemas.microsoft.com/office/drawing/2014/main" id="{A7410315-5008-4620-B02E-D1F2C2BE842B}"/>
              </a:ext>
            </a:extLst>
          </p:cNvPr>
          <p:cNvSpPr/>
          <p:nvPr/>
        </p:nvSpPr>
        <p:spPr>
          <a:xfrm>
            <a:off x="4408974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8" name="직사각형 737">
            <a:extLst>
              <a:ext uri="{FF2B5EF4-FFF2-40B4-BE49-F238E27FC236}">
                <a16:creationId xmlns:a16="http://schemas.microsoft.com/office/drawing/2014/main" id="{9B07449C-F3B7-4041-8D66-93136432D0EF}"/>
              </a:ext>
            </a:extLst>
          </p:cNvPr>
          <p:cNvSpPr/>
          <p:nvPr/>
        </p:nvSpPr>
        <p:spPr>
          <a:xfrm>
            <a:off x="4512177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9" name="직사각형 738">
            <a:extLst>
              <a:ext uri="{FF2B5EF4-FFF2-40B4-BE49-F238E27FC236}">
                <a16:creationId xmlns:a16="http://schemas.microsoft.com/office/drawing/2014/main" id="{3B8DD34F-BE89-4F1F-B588-3F403089F6BB}"/>
              </a:ext>
            </a:extLst>
          </p:cNvPr>
          <p:cNvSpPr/>
          <p:nvPr/>
        </p:nvSpPr>
        <p:spPr>
          <a:xfrm>
            <a:off x="4615379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1" name="직사각형 740">
            <a:extLst>
              <a:ext uri="{FF2B5EF4-FFF2-40B4-BE49-F238E27FC236}">
                <a16:creationId xmlns:a16="http://schemas.microsoft.com/office/drawing/2014/main" id="{2FEAF952-B414-43BD-8E2B-8FDD45C5F765}"/>
              </a:ext>
            </a:extLst>
          </p:cNvPr>
          <p:cNvSpPr/>
          <p:nvPr/>
        </p:nvSpPr>
        <p:spPr>
          <a:xfrm>
            <a:off x="3686558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2" name="직사각형 741">
            <a:extLst>
              <a:ext uri="{FF2B5EF4-FFF2-40B4-BE49-F238E27FC236}">
                <a16:creationId xmlns:a16="http://schemas.microsoft.com/office/drawing/2014/main" id="{B5719D8C-42BD-446F-9D62-668CA37DED65}"/>
              </a:ext>
            </a:extLst>
          </p:cNvPr>
          <p:cNvSpPr/>
          <p:nvPr/>
        </p:nvSpPr>
        <p:spPr>
          <a:xfrm>
            <a:off x="3789760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3" name="직사각형 742">
            <a:extLst>
              <a:ext uri="{FF2B5EF4-FFF2-40B4-BE49-F238E27FC236}">
                <a16:creationId xmlns:a16="http://schemas.microsoft.com/office/drawing/2014/main" id="{417A6089-4D40-4465-94DC-9004E991D24E}"/>
              </a:ext>
            </a:extLst>
          </p:cNvPr>
          <p:cNvSpPr/>
          <p:nvPr/>
        </p:nvSpPr>
        <p:spPr>
          <a:xfrm>
            <a:off x="3892962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4" name="직사각형 743">
            <a:extLst>
              <a:ext uri="{FF2B5EF4-FFF2-40B4-BE49-F238E27FC236}">
                <a16:creationId xmlns:a16="http://schemas.microsoft.com/office/drawing/2014/main" id="{03F34049-7FCA-4E6F-A400-BC7B13B3BDCC}"/>
              </a:ext>
            </a:extLst>
          </p:cNvPr>
          <p:cNvSpPr/>
          <p:nvPr/>
        </p:nvSpPr>
        <p:spPr>
          <a:xfrm>
            <a:off x="3996165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5" name="직사각형 744">
            <a:extLst>
              <a:ext uri="{FF2B5EF4-FFF2-40B4-BE49-F238E27FC236}">
                <a16:creationId xmlns:a16="http://schemas.microsoft.com/office/drawing/2014/main" id="{6C7802C0-87D1-44AB-97B8-EBBDC5D44129}"/>
              </a:ext>
            </a:extLst>
          </p:cNvPr>
          <p:cNvSpPr/>
          <p:nvPr/>
        </p:nvSpPr>
        <p:spPr>
          <a:xfrm>
            <a:off x="4099367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6" name="직사각형 745">
            <a:extLst>
              <a:ext uri="{FF2B5EF4-FFF2-40B4-BE49-F238E27FC236}">
                <a16:creationId xmlns:a16="http://schemas.microsoft.com/office/drawing/2014/main" id="{98CF12D9-CB69-4A57-811A-B674D2EABD16}"/>
              </a:ext>
            </a:extLst>
          </p:cNvPr>
          <p:cNvSpPr/>
          <p:nvPr/>
        </p:nvSpPr>
        <p:spPr>
          <a:xfrm>
            <a:off x="4202569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7" name="직사각형 746">
            <a:extLst>
              <a:ext uri="{FF2B5EF4-FFF2-40B4-BE49-F238E27FC236}">
                <a16:creationId xmlns:a16="http://schemas.microsoft.com/office/drawing/2014/main" id="{4AE3A9E4-3357-40A4-B674-C0EAD4AEF34B}"/>
              </a:ext>
            </a:extLst>
          </p:cNvPr>
          <p:cNvSpPr/>
          <p:nvPr/>
        </p:nvSpPr>
        <p:spPr>
          <a:xfrm>
            <a:off x="4305772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8" name="직사각형 747">
            <a:extLst>
              <a:ext uri="{FF2B5EF4-FFF2-40B4-BE49-F238E27FC236}">
                <a16:creationId xmlns:a16="http://schemas.microsoft.com/office/drawing/2014/main" id="{3EFADE79-CD8E-4255-A172-F373D55D28C9}"/>
              </a:ext>
            </a:extLst>
          </p:cNvPr>
          <p:cNvSpPr/>
          <p:nvPr/>
        </p:nvSpPr>
        <p:spPr>
          <a:xfrm>
            <a:off x="4408974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9" name="직사각형 748">
            <a:extLst>
              <a:ext uri="{FF2B5EF4-FFF2-40B4-BE49-F238E27FC236}">
                <a16:creationId xmlns:a16="http://schemas.microsoft.com/office/drawing/2014/main" id="{2E37573A-3499-4479-AE7A-BD6077B96B2C}"/>
              </a:ext>
            </a:extLst>
          </p:cNvPr>
          <p:cNvSpPr/>
          <p:nvPr/>
        </p:nvSpPr>
        <p:spPr>
          <a:xfrm>
            <a:off x="4512177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0" name="직사각형 749">
            <a:extLst>
              <a:ext uri="{FF2B5EF4-FFF2-40B4-BE49-F238E27FC236}">
                <a16:creationId xmlns:a16="http://schemas.microsoft.com/office/drawing/2014/main" id="{02FBFC48-2414-4EE4-BB62-95B951009263}"/>
              </a:ext>
            </a:extLst>
          </p:cNvPr>
          <p:cNvSpPr/>
          <p:nvPr/>
        </p:nvSpPr>
        <p:spPr>
          <a:xfrm>
            <a:off x="4615379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68" name="그룹 567">
            <a:extLst>
              <a:ext uri="{FF2B5EF4-FFF2-40B4-BE49-F238E27FC236}">
                <a16:creationId xmlns:a16="http://schemas.microsoft.com/office/drawing/2014/main" id="{2620ABFC-FEFD-49A8-97B7-3D34BAD971A2}"/>
              </a:ext>
            </a:extLst>
          </p:cNvPr>
          <p:cNvGrpSpPr/>
          <p:nvPr/>
        </p:nvGrpSpPr>
        <p:grpSpPr>
          <a:xfrm>
            <a:off x="3583355" y="5242010"/>
            <a:ext cx="103202" cy="619214"/>
            <a:chOff x="3583355" y="5242010"/>
            <a:chExt cx="103202" cy="619214"/>
          </a:xfrm>
        </p:grpSpPr>
        <p:sp>
          <p:nvSpPr>
            <p:cNvPr id="696" name="직사각형 695">
              <a:extLst>
                <a:ext uri="{FF2B5EF4-FFF2-40B4-BE49-F238E27FC236}">
                  <a16:creationId xmlns:a16="http://schemas.microsoft.com/office/drawing/2014/main" id="{4FF403BA-AE63-489F-AD4E-0275ED6A6AB0}"/>
                </a:ext>
              </a:extLst>
            </p:cNvPr>
            <p:cNvSpPr/>
            <p:nvPr/>
          </p:nvSpPr>
          <p:spPr>
            <a:xfrm>
              <a:off x="358335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7" name="직사각형 706">
              <a:extLst>
                <a:ext uri="{FF2B5EF4-FFF2-40B4-BE49-F238E27FC236}">
                  <a16:creationId xmlns:a16="http://schemas.microsoft.com/office/drawing/2014/main" id="{55DFC671-15CE-4C95-A484-9F6C86574B00}"/>
                </a:ext>
              </a:extLst>
            </p:cNvPr>
            <p:cNvSpPr/>
            <p:nvPr/>
          </p:nvSpPr>
          <p:spPr>
            <a:xfrm>
              <a:off x="358335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8" name="직사각형 717">
              <a:extLst>
                <a:ext uri="{FF2B5EF4-FFF2-40B4-BE49-F238E27FC236}">
                  <a16:creationId xmlns:a16="http://schemas.microsoft.com/office/drawing/2014/main" id="{A73DCDFB-9B61-4C23-9F92-76068E461C98}"/>
                </a:ext>
              </a:extLst>
            </p:cNvPr>
            <p:cNvSpPr/>
            <p:nvPr/>
          </p:nvSpPr>
          <p:spPr>
            <a:xfrm>
              <a:off x="358335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2CCB63CB-3948-4060-A897-B848FC95F7EE}"/>
                </a:ext>
              </a:extLst>
            </p:cNvPr>
            <p:cNvSpPr/>
            <p:nvPr/>
          </p:nvSpPr>
          <p:spPr>
            <a:xfrm>
              <a:off x="358335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0" name="직사각형 739">
              <a:extLst>
                <a:ext uri="{FF2B5EF4-FFF2-40B4-BE49-F238E27FC236}">
                  <a16:creationId xmlns:a16="http://schemas.microsoft.com/office/drawing/2014/main" id="{4E045A48-65CE-4838-A0A7-D51B7CBA4EA4}"/>
                </a:ext>
              </a:extLst>
            </p:cNvPr>
            <p:cNvSpPr/>
            <p:nvPr/>
          </p:nvSpPr>
          <p:spPr>
            <a:xfrm>
              <a:off x="358335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1" name="직사각형 750">
              <a:extLst>
                <a:ext uri="{FF2B5EF4-FFF2-40B4-BE49-F238E27FC236}">
                  <a16:creationId xmlns:a16="http://schemas.microsoft.com/office/drawing/2014/main" id="{014FCBE9-0DE5-49AF-8C64-DB04705793F2}"/>
                </a:ext>
              </a:extLst>
            </p:cNvPr>
            <p:cNvSpPr/>
            <p:nvPr/>
          </p:nvSpPr>
          <p:spPr>
            <a:xfrm>
              <a:off x="358335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52" name="직사각형 751">
            <a:extLst>
              <a:ext uri="{FF2B5EF4-FFF2-40B4-BE49-F238E27FC236}">
                <a16:creationId xmlns:a16="http://schemas.microsoft.com/office/drawing/2014/main" id="{B02E570D-5FAE-4381-903F-D37C3B7C1DD6}"/>
              </a:ext>
            </a:extLst>
          </p:cNvPr>
          <p:cNvSpPr/>
          <p:nvPr/>
        </p:nvSpPr>
        <p:spPr>
          <a:xfrm>
            <a:off x="3686558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3" name="직사각형 752">
            <a:extLst>
              <a:ext uri="{FF2B5EF4-FFF2-40B4-BE49-F238E27FC236}">
                <a16:creationId xmlns:a16="http://schemas.microsoft.com/office/drawing/2014/main" id="{3D5B13D7-CC76-46CD-A6CC-BD14AB5179B6}"/>
              </a:ext>
            </a:extLst>
          </p:cNvPr>
          <p:cNvSpPr/>
          <p:nvPr/>
        </p:nvSpPr>
        <p:spPr>
          <a:xfrm>
            <a:off x="3789760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직사각형 753">
            <a:extLst>
              <a:ext uri="{FF2B5EF4-FFF2-40B4-BE49-F238E27FC236}">
                <a16:creationId xmlns:a16="http://schemas.microsoft.com/office/drawing/2014/main" id="{2C119F12-F101-4DFC-948D-850E034A150E}"/>
              </a:ext>
            </a:extLst>
          </p:cNvPr>
          <p:cNvSpPr/>
          <p:nvPr/>
        </p:nvSpPr>
        <p:spPr>
          <a:xfrm>
            <a:off x="3892962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직사각형 754">
            <a:extLst>
              <a:ext uri="{FF2B5EF4-FFF2-40B4-BE49-F238E27FC236}">
                <a16:creationId xmlns:a16="http://schemas.microsoft.com/office/drawing/2014/main" id="{C559824A-2FF4-4EEA-9818-3973E3816AF3}"/>
              </a:ext>
            </a:extLst>
          </p:cNvPr>
          <p:cNvSpPr/>
          <p:nvPr/>
        </p:nvSpPr>
        <p:spPr>
          <a:xfrm>
            <a:off x="3996165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직사각형 755">
            <a:extLst>
              <a:ext uri="{FF2B5EF4-FFF2-40B4-BE49-F238E27FC236}">
                <a16:creationId xmlns:a16="http://schemas.microsoft.com/office/drawing/2014/main" id="{A8818B3D-3A1C-4A01-8A3F-F232C7036DFD}"/>
              </a:ext>
            </a:extLst>
          </p:cNvPr>
          <p:cNvSpPr/>
          <p:nvPr/>
        </p:nvSpPr>
        <p:spPr>
          <a:xfrm>
            <a:off x="4099367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직사각형 756">
            <a:extLst>
              <a:ext uri="{FF2B5EF4-FFF2-40B4-BE49-F238E27FC236}">
                <a16:creationId xmlns:a16="http://schemas.microsoft.com/office/drawing/2014/main" id="{301FB5EC-2C1C-4FD1-94B2-BD8AAE3F4A88}"/>
              </a:ext>
            </a:extLst>
          </p:cNvPr>
          <p:cNvSpPr/>
          <p:nvPr/>
        </p:nvSpPr>
        <p:spPr>
          <a:xfrm>
            <a:off x="4202569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8" name="직사각형 757">
            <a:extLst>
              <a:ext uri="{FF2B5EF4-FFF2-40B4-BE49-F238E27FC236}">
                <a16:creationId xmlns:a16="http://schemas.microsoft.com/office/drawing/2014/main" id="{D608763E-FCBD-41BE-8F95-1F5EB8273BCA}"/>
              </a:ext>
            </a:extLst>
          </p:cNvPr>
          <p:cNvSpPr/>
          <p:nvPr/>
        </p:nvSpPr>
        <p:spPr>
          <a:xfrm>
            <a:off x="4305772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2EB31AE6-E066-437C-93B7-B80DE8856669}"/>
              </a:ext>
            </a:extLst>
          </p:cNvPr>
          <p:cNvSpPr/>
          <p:nvPr/>
        </p:nvSpPr>
        <p:spPr>
          <a:xfrm>
            <a:off x="4408974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0" name="직사각형 759">
            <a:extLst>
              <a:ext uri="{FF2B5EF4-FFF2-40B4-BE49-F238E27FC236}">
                <a16:creationId xmlns:a16="http://schemas.microsoft.com/office/drawing/2014/main" id="{EABE0ACD-C5A8-4DB7-BC5D-4EF4CDE05586}"/>
              </a:ext>
            </a:extLst>
          </p:cNvPr>
          <p:cNvSpPr/>
          <p:nvPr/>
        </p:nvSpPr>
        <p:spPr>
          <a:xfrm>
            <a:off x="4512177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1" name="직사각형 760">
            <a:extLst>
              <a:ext uri="{FF2B5EF4-FFF2-40B4-BE49-F238E27FC236}">
                <a16:creationId xmlns:a16="http://schemas.microsoft.com/office/drawing/2014/main" id="{AA8AFF4D-E164-45CC-962A-6CC5AF5E431C}"/>
              </a:ext>
            </a:extLst>
          </p:cNvPr>
          <p:cNvSpPr/>
          <p:nvPr/>
        </p:nvSpPr>
        <p:spPr>
          <a:xfrm>
            <a:off x="4615379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2" name="직선 화살표 연결선 761">
            <a:extLst>
              <a:ext uri="{FF2B5EF4-FFF2-40B4-BE49-F238E27FC236}">
                <a16:creationId xmlns:a16="http://schemas.microsoft.com/office/drawing/2014/main" id="{9CA876D1-0579-4703-BAE9-48BA33B78DD3}"/>
              </a:ext>
            </a:extLst>
          </p:cNvPr>
          <p:cNvCxnSpPr>
            <a:cxnSpLocks/>
            <a:stCxn id="581" idx="3"/>
            <a:endCxn id="696" idx="1"/>
          </p:cNvCxnSpPr>
          <p:nvPr/>
        </p:nvCxnSpPr>
        <p:spPr>
          <a:xfrm flipV="1">
            <a:off x="2852118" y="5293611"/>
            <a:ext cx="731237" cy="12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TextBox 764">
            <a:extLst>
              <a:ext uri="{FF2B5EF4-FFF2-40B4-BE49-F238E27FC236}">
                <a16:creationId xmlns:a16="http://schemas.microsoft.com/office/drawing/2014/main" id="{5036C9EA-94F0-4EB1-AC3D-EDD2FDCA98BF}"/>
              </a:ext>
            </a:extLst>
          </p:cNvPr>
          <p:cNvSpPr txBox="1"/>
          <p:nvPr/>
        </p:nvSpPr>
        <p:spPr>
          <a:xfrm>
            <a:off x="3509064" y="4978156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273BD048-303A-44A8-B662-FBE430349CF0}"/>
              </a:ext>
            </a:extLst>
          </p:cNvPr>
          <p:cNvSpPr txBox="1"/>
          <p:nvPr/>
        </p:nvSpPr>
        <p:spPr>
          <a:xfrm>
            <a:off x="3660301" y="4433001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71" name="그룹 770">
            <a:extLst>
              <a:ext uri="{FF2B5EF4-FFF2-40B4-BE49-F238E27FC236}">
                <a16:creationId xmlns:a16="http://schemas.microsoft.com/office/drawing/2014/main" id="{24A36BCF-AC23-4018-9FCA-83ED643C6D2B}"/>
              </a:ext>
            </a:extLst>
          </p:cNvPr>
          <p:cNvGrpSpPr/>
          <p:nvPr/>
        </p:nvGrpSpPr>
        <p:grpSpPr>
          <a:xfrm>
            <a:off x="3602011" y="4266142"/>
            <a:ext cx="103202" cy="619214"/>
            <a:chOff x="3583355" y="5242010"/>
            <a:chExt cx="103202" cy="619214"/>
          </a:xfrm>
        </p:grpSpPr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4B096C0D-29FF-460F-B28A-9CDB0A8548C5}"/>
                </a:ext>
              </a:extLst>
            </p:cNvPr>
            <p:cNvSpPr/>
            <p:nvPr/>
          </p:nvSpPr>
          <p:spPr>
            <a:xfrm>
              <a:off x="358335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3" name="직사각형 772">
              <a:extLst>
                <a:ext uri="{FF2B5EF4-FFF2-40B4-BE49-F238E27FC236}">
                  <a16:creationId xmlns:a16="http://schemas.microsoft.com/office/drawing/2014/main" id="{1B5BA67B-9958-4293-82F3-0185268BF98F}"/>
                </a:ext>
              </a:extLst>
            </p:cNvPr>
            <p:cNvSpPr/>
            <p:nvPr/>
          </p:nvSpPr>
          <p:spPr>
            <a:xfrm>
              <a:off x="358335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4" name="직사각형 773">
              <a:extLst>
                <a:ext uri="{FF2B5EF4-FFF2-40B4-BE49-F238E27FC236}">
                  <a16:creationId xmlns:a16="http://schemas.microsoft.com/office/drawing/2014/main" id="{FEC4C8B5-2EEF-4A2A-BE12-01683FE27D7B}"/>
                </a:ext>
              </a:extLst>
            </p:cNvPr>
            <p:cNvSpPr/>
            <p:nvPr/>
          </p:nvSpPr>
          <p:spPr>
            <a:xfrm>
              <a:off x="358335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5" name="직사각형 774">
              <a:extLst>
                <a:ext uri="{FF2B5EF4-FFF2-40B4-BE49-F238E27FC236}">
                  <a16:creationId xmlns:a16="http://schemas.microsoft.com/office/drawing/2014/main" id="{2238104A-AE52-45D6-AA4C-7347BEC9E41B}"/>
                </a:ext>
              </a:extLst>
            </p:cNvPr>
            <p:cNvSpPr/>
            <p:nvPr/>
          </p:nvSpPr>
          <p:spPr>
            <a:xfrm>
              <a:off x="358335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6" name="직사각형 775">
              <a:extLst>
                <a:ext uri="{FF2B5EF4-FFF2-40B4-BE49-F238E27FC236}">
                  <a16:creationId xmlns:a16="http://schemas.microsoft.com/office/drawing/2014/main" id="{C81B8B92-B083-4262-BF61-0E5B4653D6FC}"/>
                </a:ext>
              </a:extLst>
            </p:cNvPr>
            <p:cNvSpPr/>
            <p:nvPr/>
          </p:nvSpPr>
          <p:spPr>
            <a:xfrm>
              <a:off x="358335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7" name="직사각형 776">
              <a:extLst>
                <a:ext uri="{FF2B5EF4-FFF2-40B4-BE49-F238E27FC236}">
                  <a16:creationId xmlns:a16="http://schemas.microsoft.com/office/drawing/2014/main" id="{BB64C4D6-C5C3-40BF-AAC2-2248E0863A9D}"/>
                </a:ext>
              </a:extLst>
            </p:cNvPr>
            <p:cNvSpPr/>
            <p:nvPr/>
          </p:nvSpPr>
          <p:spPr>
            <a:xfrm>
              <a:off x="358335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78" name="직선 화살표 연결선 777">
            <a:extLst>
              <a:ext uri="{FF2B5EF4-FFF2-40B4-BE49-F238E27FC236}">
                <a16:creationId xmlns:a16="http://schemas.microsoft.com/office/drawing/2014/main" id="{321247C1-4966-4681-A8F5-8694D13E0091}"/>
              </a:ext>
            </a:extLst>
          </p:cNvPr>
          <p:cNvCxnSpPr>
            <a:cxnSpLocks/>
            <a:stCxn id="580" idx="3"/>
            <a:endCxn id="772" idx="1"/>
          </p:cNvCxnSpPr>
          <p:nvPr/>
        </p:nvCxnSpPr>
        <p:spPr>
          <a:xfrm flipV="1">
            <a:off x="2852118" y="4317743"/>
            <a:ext cx="749893" cy="79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FCF92679-FF79-4D3F-AB3F-B0FAC22EE1D0}"/>
              </a:ext>
            </a:extLst>
          </p:cNvPr>
          <p:cNvSpPr/>
          <p:nvPr/>
        </p:nvSpPr>
        <p:spPr>
          <a:xfrm>
            <a:off x="8013700" y="2448558"/>
            <a:ext cx="317208" cy="3885835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9" name="TextBox 838">
            <a:extLst>
              <a:ext uri="{FF2B5EF4-FFF2-40B4-BE49-F238E27FC236}">
                <a16:creationId xmlns:a16="http://schemas.microsoft.com/office/drawing/2014/main" id="{A5757C79-3BD4-43C7-BFBB-BE8E12B41EDA}"/>
              </a:ext>
            </a:extLst>
          </p:cNvPr>
          <p:cNvSpPr txBox="1"/>
          <p:nvPr/>
        </p:nvSpPr>
        <p:spPr>
          <a:xfrm>
            <a:off x="7783791" y="2115254"/>
            <a:ext cx="1595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>
                <a:solidFill>
                  <a:schemeClr val="tx1"/>
                </a:solidFill>
                <a:latin typeface="Consolas" panose="020B0609020204030204" pitchFamily="49" charset="0"/>
              </a:rPr>
              <a:t>정방향연산 </a:t>
            </a:r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: forword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490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학습 전체 그림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B0D2B-1409-434D-B920-8A7744BE08E6}"/>
              </a:ext>
            </a:extLst>
          </p:cNvPr>
          <p:cNvSpPr txBox="1"/>
          <p:nvPr/>
        </p:nvSpPr>
        <p:spPr>
          <a:xfrm>
            <a:off x="4930352" y="1021571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08643-DB62-4EF9-A746-16D15222482B}"/>
              </a:ext>
            </a:extLst>
          </p:cNvPr>
          <p:cNvSpPr txBox="1"/>
          <p:nvPr/>
        </p:nvSpPr>
        <p:spPr>
          <a:xfrm>
            <a:off x="4966248" y="161469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DA3EA-586A-4778-B30D-EA3EFF7ADD22}"/>
              </a:ext>
            </a:extLst>
          </p:cNvPr>
          <p:cNvSpPr txBox="1"/>
          <p:nvPr/>
        </p:nvSpPr>
        <p:spPr>
          <a:xfrm>
            <a:off x="4477160" y="2100112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CFCF4-F9CD-475D-8E47-D8AB8218F719}"/>
              </a:ext>
            </a:extLst>
          </p:cNvPr>
          <p:cNvSpPr txBox="1"/>
          <p:nvPr/>
        </p:nvSpPr>
        <p:spPr>
          <a:xfrm>
            <a:off x="4517543" y="2560737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5DBDA4-9369-4030-9C62-E48505E0D78B}"/>
              </a:ext>
            </a:extLst>
          </p:cNvPr>
          <p:cNvSpPr/>
          <p:nvPr/>
        </p:nvSpPr>
        <p:spPr>
          <a:xfrm>
            <a:off x="585313" y="1688277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TwoLayerNet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BC208E-FCEA-40D6-8489-9954CE7210BA}"/>
              </a:ext>
            </a:extLst>
          </p:cNvPr>
          <p:cNvSpPr/>
          <p:nvPr/>
        </p:nvSpPr>
        <p:spPr>
          <a:xfrm>
            <a:off x="585313" y="1990195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self.params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6DAAC-7E9C-4075-97C1-393F8B812ECE}"/>
              </a:ext>
            </a:extLst>
          </p:cNvPr>
          <p:cNvSpPr/>
          <p:nvPr/>
        </p:nvSpPr>
        <p:spPr>
          <a:xfrm>
            <a:off x="585313" y="229211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self.layers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6CCED-ED7D-4BC7-B5C5-57D6E02C898E}"/>
              </a:ext>
            </a:extLst>
          </p:cNvPr>
          <p:cNvSpPr/>
          <p:nvPr/>
        </p:nvSpPr>
        <p:spPr>
          <a:xfrm>
            <a:off x="2626247" y="145316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575AA0-DF37-453F-9B51-27D1567A7369}"/>
              </a:ext>
            </a:extLst>
          </p:cNvPr>
          <p:cNvSpPr/>
          <p:nvPr/>
        </p:nvSpPr>
        <p:spPr>
          <a:xfrm>
            <a:off x="2626247" y="168200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71744F-ABF1-4721-AB09-BA73085E3ABA}"/>
              </a:ext>
            </a:extLst>
          </p:cNvPr>
          <p:cNvSpPr/>
          <p:nvPr/>
        </p:nvSpPr>
        <p:spPr>
          <a:xfrm>
            <a:off x="2626247" y="191084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'W2'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165293-1C4A-4B4D-8236-33349E282947}"/>
              </a:ext>
            </a:extLst>
          </p:cNvPr>
          <p:cNvSpPr/>
          <p:nvPr/>
        </p:nvSpPr>
        <p:spPr>
          <a:xfrm>
            <a:off x="2626247" y="213968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4FAC7B-7455-4E08-BBC8-6779F50ABD35}"/>
              </a:ext>
            </a:extLst>
          </p:cNvPr>
          <p:cNvCxnSpPr>
            <a:stCxn id="17" idx="3"/>
            <a:endCxn id="7" idx="1"/>
          </p:cNvCxnSpPr>
          <p:nvPr/>
        </p:nvCxnSpPr>
        <p:spPr>
          <a:xfrm flipV="1">
            <a:off x="1953866" y="1569826"/>
            <a:ext cx="672381" cy="56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6" name="그룹 7195">
            <a:extLst>
              <a:ext uri="{FF2B5EF4-FFF2-40B4-BE49-F238E27FC236}">
                <a16:creationId xmlns:a16="http://schemas.microsoft.com/office/drawing/2014/main" id="{03F18CBA-EDA6-408A-8EE6-F84630908950}"/>
              </a:ext>
            </a:extLst>
          </p:cNvPr>
          <p:cNvGrpSpPr/>
          <p:nvPr/>
        </p:nvGrpSpPr>
        <p:grpSpPr>
          <a:xfrm>
            <a:off x="3846727" y="1034980"/>
            <a:ext cx="1135226" cy="619214"/>
            <a:chOff x="4725838" y="932688"/>
            <a:chExt cx="1542288" cy="8412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DC16E8-5132-4D4F-B66F-253F7B759746}"/>
                </a:ext>
              </a:extLst>
            </p:cNvPr>
            <p:cNvSpPr/>
            <p:nvPr/>
          </p:nvSpPr>
          <p:spPr>
            <a:xfrm>
              <a:off x="472583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7EFC36-FDC4-4EB8-811A-A10077508B3C}"/>
                </a:ext>
              </a:extLst>
            </p:cNvPr>
            <p:cNvSpPr/>
            <p:nvPr/>
          </p:nvSpPr>
          <p:spPr>
            <a:xfrm>
              <a:off x="486604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2159534-6C5E-4A11-80A3-3EF630FF9698}"/>
                </a:ext>
              </a:extLst>
            </p:cNvPr>
            <p:cNvSpPr/>
            <p:nvPr/>
          </p:nvSpPr>
          <p:spPr>
            <a:xfrm>
              <a:off x="500625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2340F2-0FC1-48A5-A967-992E7597F20D}"/>
                </a:ext>
              </a:extLst>
            </p:cNvPr>
            <p:cNvSpPr/>
            <p:nvPr/>
          </p:nvSpPr>
          <p:spPr>
            <a:xfrm>
              <a:off x="514646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C71161-E64C-4EB4-A651-F8BB4CC1A253}"/>
                </a:ext>
              </a:extLst>
            </p:cNvPr>
            <p:cNvSpPr/>
            <p:nvPr/>
          </p:nvSpPr>
          <p:spPr>
            <a:xfrm>
              <a:off x="528667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71EB223-9F5F-4A3F-A236-E991EBF0EDAB}"/>
                </a:ext>
              </a:extLst>
            </p:cNvPr>
            <p:cNvSpPr/>
            <p:nvPr/>
          </p:nvSpPr>
          <p:spPr>
            <a:xfrm>
              <a:off x="542687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7493BD2-2477-4DBD-B8A6-DEE58B23AD6A}"/>
                </a:ext>
              </a:extLst>
            </p:cNvPr>
            <p:cNvSpPr/>
            <p:nvPr/>
          </p:nvSpPr>
          <p:spPr>
            <a:xfrm>
              <a:off x="556708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9E6C1AD-5266-46C4-B093-A24C4FA2D528}"/>
                </a:ext>
              </a:extLst>
            </p:cNvPr>
            <p:cNvSpPr/>
            <p:nvPr/>
          </p:nvSpPr>
          <p:spPr>
            <a:xfrm>
              <a:off x="570729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4A9C219-4455-4E05-81E4-953675332E0F}"/>
                </a:ext>
              </a:extLst>
            </p:cNvPr>
            <p:cNvSpPr/>
            <p:nvPr/>
          </p:nvSpPr>
          <p:spPr>
            <a:xfrm>
              <a:off x="584750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9D79FD5-5480-4487-9C50-F10B6C8EBE56}"/>
                </a:ext>
              </a:extLst>
            </p:cNvPr>
            <p:cNvSpPr/>
            <p:nvPr/>
          </p:nvSpPr>
          <p:spPr>
            <a:xfrm>
              <a:off x="598771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D723FE1-4EB4-45A8-8FEA-26CC60EFFD84}"/>
                </a:ext>
              </a:extLst>
            </p:cNvPr>
            <p:cNvSpPr/>
            <p:nvPr/>
          </p:nvSpPr>
          <p:spPr>
            <a:xfrm>
              <a:off x="612791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0E44BC-0894-47CA-AFAF-659E96CFF0E4}"/>
                </a:ext>
              </a:extLst>
            </p:cNvPr>
            <p:cNvSpPr/>
            <p:nvPr/>
          </p:nvSpPr>
          <p:spPr>
            <a:xfrm>
              <a:off x="472583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00F11B-4D39-42AF-8259-69D0203B0DCD}"/>
                </a:ext>
              </a:extLst>
            </p:cNvPr>
            <p:cNvSpPr/>
            <p:nvPr/>
          </p:nvSpPr>
          <p:spPr>
            <a:xfrm>
              <a:off x="486604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FA0881-C800-45F1-B4F6-DA5E7EF8AE16}"/>
                </a:ext>
              </a:extLst>
            </p:cNvPr>
            <p:cNvSpPr/>
            <p:nvPr/>
          </p:nvSpPr>
          <p:spPr>
            <a:xfrm>
              <a:off x="500625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39EE996-3E4B-47EC-BCFB-9EC5F28FB5A4}"/>
                </a:ext>
              </a:extLst>
            </p:cNvPr>
            <p:cNvSpPr/>
            <p:nvPr/>
          </p:nvSpPr>
          <p:spPr>
            <a:xfrm>
              <a:off x="514646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1ABFF37-1FE5-4240-AA9D-0A040DCA2F22}"/>
                </a:ext>
              </a:extLst>
            </p:cNvPr>
            <p:cNvSpPr/>
            <p:nvPr/>
          </p:nvSpPr>
          <p:spPr>
            <a:xfrm>
              <a:off x="528667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B66B1A3-BE5F-446A-99AF-61B1767D4DE4}"/>
                </a:ext>
              </a:extLst>
            </p:cNvPr>
            <p:cNvSpPr/>
            <p:nvPr/>
          </p:nvSpPr>
          <p:spPr>
            <a:xfrm>
              <a:off x="542687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E8DF0F4-799E-4ECE-9325-2FE6EE2B7C7D}"/>
                </a:ext>
              </a:extLst>
            </p:cNvPr>
            <p:cNvSpPr/>
            <p:nvPr/>
          </p:nvSpPr>
          <p:spPr>
            <a:xfrm>
              <a:off x="556708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240C75A-4EAD-4D18-81B6-AAEC2C815D1A}"/>
                </a:ext>
              </a:extLst>
            </p:cNvPr>
            <p:cNvSpPr/>
            <p:nvPr/>
          </p:nvSpPr>
          <p:spPr>
            <a:xfrm>
              <a:off x="570729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280BAA-CC5D-4C89-AC08-BB467E3C524B}"/>
                </a:ext>
              </a:extLst>
            </p:cNvPr>
            <p:cNvSpPr/>
            <p:nvPr/>
          </p:nvSpPr>
          <p:spPr>
            <a:xfrm>
              <a:off x="584750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F8A4096-C199-4A2F-82A2-1012243AFBB8}"/>
                </a:ext>
              </a:extLst>
            </p:cNvPr>
            <p:cNvSpPr/>
            <p:nvPr/>
          </p:nvSpPr>
          <p:spPr>
            <a:xfrm>
              <a:off x="598771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2854877-BB15-46BD-BE6C-553CB8FB3134}"/>
                </a:ext>
              </a:extLst>
            </p:cNvPr>
            <p:cNvSpPr/>
            <p:nvPr/>
          </p:nvSpPr>
          <p:spPr>
            <a:xfrm>
              <a:off x="612791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5076E5B-2EE7-4A2A-90C7-6F9498E93472}"/>
                </a:ext>
              </a:extLst>
            </p:cNvPr>
            <p:cNvSpPr/>
            <p:nvPr/>
          </p:nvSpPr>
          <p:spPr>
            <a:xfrm>
              <a:off x="472583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43D1F72-9526-4EC3-B272-99C2A84F0BEE}"/>
                </a:ext>
              </a:extLst>
            </p:cNvPr>
            <p:cNvSpPr/>
            <p:nvPr/>
          </p:nvSpPr>
          <p:spPr>
            <a:xfrm>
              <a:off x="486604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D7330F5-30A8-418B-ADC0-58630FD5316C}"/>
                </a:ext>
              </a:extLst>
            </p:cNvPr>
            <p:cNvSpPr/>
            <p:nvPr/>
          </p:nvSpPr>
          <p:spPr>
            <a:xfrm>
              <a:off x="500625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2EDAD20-09B8-4122-8B1E-FE7E5FF44D38}"/>
                </a:ext>
              </a:extLst>
            </p:cNvPr>
            <p:cNvSpPr/>
            <p:nvPr/>
          </p:nvSpPr>
          <p:spPr>
            <a:xfrm>
              <a:off x="514646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8C9FD58-7D22-436E-A2E9-2D0F2E34C8E7}"/>
                </a:ext>
              </a:extLst>
            </p:cNvPr>
            <p:cNvSpPr/>
            <p:nvPr/>
          </p:nvSpPr>
          <p:spPr>
            <a:xfrm>
              <a:off x="528667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4004959-FE42-403F-AC9F-C85E86F4E34E}"/>
                </a:ext>
              </a:extLst>
            </p:cNvPr>
            <p:cNvSpPr/>
            <p:nvPr/>
          </p:nvSpPr>
          <p:spPr>
            <a:xfrm>
              <a:off x="542687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892038D-CE6D-4F5E-8BC4-EF83A565A770}"/>
                </a:ext>
              </a:extLst>
            </p:cNvPr>
            <p:cNvSpPr/>
            <p:nvPr/>
          </p:nvSpPr>
          <p:spPr>
            <a:xfrm>
              <a:off x="556708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8A5082-1551-4BD2-B0A3-D9F5616F7618}"/>
                </a:ext>
              </a:extLst>
            </p:cNvPr>
            <p:cNvSpPr/>
            <p:nvPr/>
          </p:nvSpPr>
          <p:spPr>
            <a:xfrm>
              <a:off x="570729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9AF0DC-E293-4271-AC3D-28F2D5B84BDE}"/>
                </a:ext>
              </a:extLst>
            </p:cNvPr>
            <p:cNvSpPr/>
            <p:nvPr/>
          </p:nvSpPr>
          <p:spPr>
            <a:xfrm>
              <a:off x="584750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3590FFE-EA9F-4796-A9BB-B0A21F9B3683}"/>
                </a:ext>
              </a:extLst>
            </p:cNvPr>
            <p:cNvSpPr/>
            <p:nvPr/>
          </p:nvSpPr>
          <p:spPr>
            <a:xfrm>
              <a:off x="598771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DB77665-689A-4E6A-8535-57E9F146CEC9}"/>
                </a:ext>
              </a:extLst>
            </p:cNvPr>
            <p:cNvSpPr/>
            <p:nvPr/>
          </p:nvSpPr>
          <p:spPr>
            <a:xfrm>
              <a:off x="612791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20CFE4E-18DB-4CF8-9C33-5A3270D98BAB}"/>
                </a:ext>
              </a:extLst>
            </p:cNvPr>
            <p:cNvSpPr/>
            <p:nvPr/>
          </p:nvSpPr>
          <p:spPr>
            <a:xfrm>
              <a:off x="472583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6A24E3-434A-4E2E-8893-72F7936E70B1}"/>
                </a:ext>
              </a:extLst>
            </p:cNvPr>
            <p:cNvSpPr/>
            <p:nvPr/>
          </p:nvSpPr>
          <p:spPr>
            <a:xfrm>
              <a:off x="486604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173843D-F645-4D6D-A886-596310CA3CE8}"/>
                </a:ext>
              </a:extLst>
            </p:cNvPr>
            <p:cNvSpPr/>
            <p:nvPr/>
          </p:nvSpPr>
          <p:spPr>
            <a:xfrm>
              <a:off x="500625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BA82B62-F08F-4708-97AA-3855CAFD8D2A}"/>
                </a:ext>
              </a:extLst>
            </p:cNvPr>
            <p:cNvSpPr/>
            <p:nvPr/>
          </p:nvSpPr>
          <p:spPr>
            <a:xfrm>
              <a:off x="514646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E3384B2-1756-4726-B56A-B3028C1601B0}"/>
                </a:ext>
              </a:extLst>
            </p:cNvPr>
            <p:cNvSpPr/>
            <p:nvPr/>
          </p:nvSpPr>
          <p:spPr>
            <a:xfrm>
              <a:off x="528667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E9C9B0C-BB74-4EEB-A38C-36D55C8AD1B7}"/>
                </a:ext>
              </a:extLst>
            </p:cNvPr>
            <p:cNvSpPr/>
            <p:nvPr/>
          </p:nvSpPr>
          <p:spPr>
            <a:xfrm>
              <a:off x="542687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25F4450-280E-4F17-8AF1-EEDAE7910804}"/>
                </a:ext>
              </a:extLst>
            </p:cNvPr>
            <p:cNvSpPr/>
            <p:nvPr/>
          </p:nvSpPr>
          <p:spPr>
            <a:xfrm>
              <a:off x="556708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361BADA-F30B-4D5B-B0E6-EC326F30E836}"/>
                </a:ext>
              </a:extLst>
            </p:cNvPr>
            <p:cNvSpPr/>
            <p:nvPr/>
          </p:nvSpPr>
          <p:spPr>
            <a:xfrm>
              <a:off x="570729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C8AE97A-16F8-4E5C-B83F-0482E21591F4}"/>
                </a:ext>
              </a:extLst>
            </p:cNvPr>
            <p:cNvSpPr/>
            <p:nvPr/>
          </p:nvSpPr>
          <p:spPr>
            <a:xfrm>
              <a:off x="584750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E5F783-E7F6-47A1-BA35-0B06FBFCC22E}"/>
                </a:ext>
              </a:extLst>
            </p:cNvPr>
            <p:cNvSpPr/>
            <p:nvPr/>
          </p:nvSpPr>
          <p:spPr>
            <a:xfrm>
              <a:off x="598771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66900F3-96C7-4E31-885A-BE823DF9FBF4}"/>
                </a:ext>
              </a:extLst>
            </p:cNvPr>
            <p:cNvSpPr/>
            <p:nvPr/>
          </p:nvSpPr>
          <p:spPr>
            <a:xfrm>
              <a:off x="612791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5C18D67-113D-4DF3-83CD-42F57F37B755}"/>
                </a:ext>
              </a:extLst>
            </p:cNvPr>
            <p:cNvSpPr/>
            <p:nvPr/>
          </p:nvSpPr>
          <p:spPr>
            <a:xfrm>
              <a:off x="472583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B1F915B-4A00-4B93-ACB3-7FA7067F3A24}"/>
                </a:ext>
              </a:extLst>
            </p:cNvPr>
            <p:cNvSpPr/>
            <p:nvPr/>
          </p:nvSpPr>
          <p:spPr>
            <a:xfrm>
              <a:off x="486604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C70ED43-CC0C-4142-A3AC-D5A2233177FE}"/>
                </a:ext>
              </a:extLst>
            </p:cNvPr>
            <p:cNvSpPr/>
            <p:nvPr/>
          </p:nvSpPr>
          <p:spPr>
            <a:xfrm>
              <a:off x="500625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902836-94F9-4E03-89AB-94A53E7902BB}"/>
                </a:ext>
              </a:extLst>
            </p:cNvPr>
            <p:cNvSpPr/>
            <p:nvPr/>
          </p:nvSpPr>
          <p:spPr>
            <a:xfrm>
              <a:off x="514646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940D687-24BD-4FD8-B8A2-F005DF6BFDF3}"/>
                </a:ext>
              </a:extLst>
            </p:cNvPr>
            <p:cNvSpPr/>
            <p:nvPr/>
          </p:nvSpPr>
          <p:spPr>
            <a:xfrm>
              <a:off x="528667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62635A9-EFEF-454A-8514-9A67E7292704}"/>
                </a:ext>
              </a:extLst>
            </p:cNvPr>
            <p:cNvSpPr/>
            <p:nvPr/>
          </p:nvSpPr>
          <p:spPr>
            <a:xfrm>
              <a:off x="542687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BA2F0C9-5C3F-4886-BC2B-376BCB5F249C}"/>
                </a:ext>
              </a:extLst>
            </p:cNvPr>
            <p:cNvSpPr/>
            <p:nvPr/>
          </p:nvSpPr>
          <p:spPr>
            <a:xfrm>
              <a:off x="556708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A51C23C-BD0F-4D32-AD03-EADF4F36696B}"/>
                </a:ext>
              </a:extLst>
            </p:cNvPr>
            <p:cNvSpPr/>
            <p:nvPr/>
          </p:nvSpPr>
          <p:spPr>
            <a:xfrm>
              <a:off x="570729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87BAFF6-0779-45E4-95FD-BEB21B5DBE15}"/>
                </a:ext>
              </a:extLst>
            </p:cNvPr>
            <p:cNvSpPr/>
            <p:nvPr/>
          </p:nvSpPr>
          <p:spPr>
            <a:xfrm>
              <a:off x="584750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8E63491-D5E9-4610-9DE4-CBE736A523C0}"/>
                </a:ext>
              </a:extLst>
            </p:cNvPr>
            <p:cNvSpPr/>
            <p:nvPr/>
          </p:nvSpPr>
          <p:spPr>
            <a:xfrm>
              <a:off x="598771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2C41E25-83FE-4C7F-8996-899D39330198}"/>
                </a:ext>
              </a:extLst>
            </p:cNvPr>
            <p:cNvSpPr/>
            <p:nvPr/>
          </p:nvSpPr>
          <p:spPr>
            <a:xfrm>
              <a:off x="612791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E4A3379-751A-4AB1-AF39-F780F2E525F8}"/>
                </a:ext>
              </a:extLst>
            </p:cNvPr>
            <p:cNvSpPr/>
            <p:nvPr/>
          </p:nvSpPr>
          <p:spPr>
            <a:xfrm>
              <a:off x="472583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D279715-8C6A-4F71-B033-7CE2969A4ADD}"/>
                </a:ext>
              </a:extLst>
            </p:cNvPr>
            <p:cNvSpPr/>
            <p:nvPr/>
          </p:nvSpPr>
          <p:spPr>
            <a:xfrm>
              <a:off x="486604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6ABFB7E-BA8C-4992-AF74-B8CBDEC2596E}"/>
                </a:ext>
              </a:extLst>
            </p:cNvPr>
            <p:cNvSpPr/>
            <p:nvPr/>
          </p:nvSpPr>
          <p:spPr>
            <a:xfrm>
              <a:off x="500625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1395C40-C283-4061-B5FB-7A64946E1AEB}"/>
                </a:ext>
              </a:extLst>
            </p:cNvPr>
            <p:cNvSpPr/>
            <p:nvPr/>
          </p:nvSpPr>
          <p:spPr>
            <a:xfrm>
              <a:off x="514646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AB7CC19-8668-4E60-B157-BE687DCBEC4C}"/>
                </a:ext>
              </a:extLst>
            </p:cNvPr>
            <p:cNvSpPr/>
            <p:nvPr/>
          </p:nvSpPr>
          <p:spPr>
            <a:xfrm>
              <a:off x="528667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98D0E07-FB50-44FE-89CE-B2DA63100B82}"/>
                </a:ext>
              </a:extLst>
            </p:cNvPr>
            <p:cNvSpPr/>
            <p:nvPr/>
          </p:nvSpPr>
          <p:spPr>
            <a:xfrm>
              <a:off x="542687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F640AD5-B9A9-46E5-AA32-EAC2B0FEF871}"/>
                </a:ext>
              </a:extLst>
            </p:cNvPr>
            <p:cNvSpPr/>
            <p:nvPr/>
          </p:nvSpPr>
          <p:spPr>
            <a:xfrm>
              <a:off x="556708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8BE7913-0950-427A-B68E-E57CBD9F52D4}"/>
                </a:ext>
              </a:extLst>
            </p:cNvPr>
            <p:cNvSpPr/>
            <p:nvPr/>
          </p:nvSpPr>
          <p:spPr>
            <a:xfrm>
              <a:off x="570729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2F25BC-FC10-4B6A-93AC-60617F08734A}"/>
                </a:ext>
              </a:extLst>
            </p:cNvPr>
            <p:cNvSpPr/>
            <p:nvPr/>
          </p:nvSpPr>
          <p:spPr>
            <a:xfrm>
              <a:off x="584750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88AC2B6-2422-4528-A734-1B162551D697}"/>
                </a:ext>
              </a:extLst>
            </p:cNvPr>
            <p:cNvSpPr/>
            <p:nvPr/>
          </p:nvSpPr>
          <p:spPr>
            <a:xfrm>
              <a:off x="598771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08614A7-8406-4ADB-B3A9-C3A9687BD065}"/>
                </a:ext>
              </a:extLst>
            </p:cNvPr>
            <p:cNvSpPr/>
            <p:nvPr/>
          </p:nvSpPr>
          <p:spPr>
            <a:xfrm>
              <a:off x="612791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85AE941-912D-408B-9CB5-6D735930DDDC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3258922" y="1086581"/>
            <a:ext cx="587805" cy="4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06" name="그룹 7205">
            <a:extLst>
              <a:ext uri="{FF2B5EF4-FFF2-40B4-BE49-F238E27FC236}">
                <a16:creationId xmlns:a16="http://schemas.microsoft.com/office/drawing/2014/main" id="{2A559A7A-BC75-410B-8A6C-80755D98FBA7}"/>
              </a:ext>
            </a:extLst>
          </p:cNvPr>
          <p:cNvGrpSpPr/>
          <p:nvPr/>
        </p:nvGrpSpPr>
        <p:grpSpPr>
          <a:xfrm>
            <a:off x="3846727" y="1750666"/>
            <a:ext cx="1135226" cy="103202"/>
            <a:chOff x="4725838" y="1905000"/>
            <a:chExt cx="1542288" cy="14020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05D114B-C545-4C81-96EF-96C15B0FF09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55CE7D4-5E31-49EF-A345-CFF52FEA3FC1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2789D24-0626-4A97-A5C3-62465C833F46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C222173-D41E-4F8F-864A-2EE06D5D6FA3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6AD8987-D179-4F09-85CF-E9333AF7DB8E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807920B-69CE-4B99-BD84-A9BD10758722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5B35C26-6C5E-4F96-AFC0-1A53FA0E7F4C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E566B6-21AA-415C-A000-9E6F3FB7E9D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B07C104-B486-4697-B398-5D3D79DA4ACC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6C73ED6-C9F1-4046-9C7A-E858460AEE1B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E8104E-308A-4837-B156-9345CB2D00F8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C33799B-0DA5-4857-8DCF-1F4B5B943B69}"/>
              </a:ext>
            </a:extLst>
          </p:cNvPr>
          <p:cNvCxnSpPr>
            <a:cxnSpLocks/>
            <a:stCxn id="21" idx="3"/>
            <a:endCxn id="98" idx="1"/>
          </p:cNvCxnSpPr>
          <p:nvPr/>
        </p:nvCxnSpPr>
        <p:spPr>
          <a:xfrm>
            <a:off x="3258922" y="1798665"/>
            <a:ext cx="587805" cy="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6" name="그룹 7225">
            <a:extLst>
              <a:ext uri="{FF2B5EF4-FFF2-40B4-BE49-F238E27FC236}">
                <a16:creationId xmlns:a16="http://schemas.microsoft.com/office/drawing/2014/main" id="{A2FC51D7-14EF-404B-829F-A4001289BC47}"/>
              </a:ext>
            </a:extLst>
          </p:cNvPr>
          <p:cNvGrpSpPr/>
          <p:nvPr/>
        </p:nvGrpSpPr>
        <p:grpSpPr>
          <a:xfrm>
            <a:off x="3846727" y="2033350"/>
            <a:ext cx="619214" cy="516012"/>
            <a:chOff x="3559357" y="1905334"/>
            <a:chExt cx="619214" cy="5160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440835C-E6A1-4F3B-A7FA-3D2CD6EF91DB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2BE6E8D-9D6B-46D9-9562-47E408960F7C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F710A9D-24A2-47B7-A899-DDD24610607B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29B6CCE-25BB-406F-9DC4-DE45DEA660B4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A2963DD-DB50-4136-A432-8D2441405985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919F808-DE5F-4793-82D0-47A961DDD258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6F4D398-322C-4A24-B741-18B4C6272A38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D713616-EC39-445D-872E-FD93C0EB7DD4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82EE97F-8506-468F-B6E3-EB21646E5386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159A6DA-1CDF-493A-8B1C-D8616124453B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F25CD3E-4984-4E15-87C8-32CF84578C5C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46DBDE4-8F3C-4C01-8C60-A25B2261DAAD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C4964BCF-3ADB-4F8E-ACD2-FD0C86C1935F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D4FF72E-0937-475E-B10F-3F78839487D1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BB6AE22-305D-4985-ABC4-F277744A6A87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7D60524-9E26-45C9-BEBA-AF2B16636262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EEB5A8A-C6B5-4F9A-99F1-49A55E1800F0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FB369-8B83-45C7-820D-877286730F15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0F96D5C-5F82-4885-B5EB-326FDE00C85C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966E9B4-48B7-4875-8D5C-54D208BAFD93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EF52760-61E1-4EC4-AAB1-7FF19B85C89E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36EA7D8-DEAA-4B35-BEE5-74102BF919ED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6AABC70-6141-426C-BF4A-B4D2161F0376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0CC4982-ACF3-4196-BF9C-E787D2979DCB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0C334E2-1293-4A80-A5A3-268804A4C47D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5DB49C4-B209-4A99-8835-9C17E3BA791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C410123-4B90-46B8-848F-0B6E7B07E557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7975E53-F2E7-472C-B172-B2B183B6C79C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D63C69C-C0A0-4CF8-8662-E9D5706E3026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E741D-E8F5-481F-B2AB-68C42353DE96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9D9D378-E16D-46F2-8303-435D6B5976ED}"/>
              </a:ext>
            </a:extLst>
          </p:cNvPr>
          <p:cNvCxnSpPr>
            <a:cxnSpLocks/>
            <a:stCxn id="22" idx="3"/>
            <a:endCxn id="113" idx="1"/>
          </p:cNvCxnSpPr>
          <p:nvPr/>
        </p:nvCxnSpPr>
        <p:spPr>
          <a:xfrm>
            <a:off x="3258922" y="2027505"/>
            <a:ext cx="587805" cy="5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7" name="그룹 7226">
            <a:extLst>
              <a:ext uri="{FF2B5EF4-FFF2-40B4-BE49-F238E27FC236}">
                <a16:creationId xmlns:a16="http://schemas.microsoft.com/office/drawing/2014/main" id="{40222EB4-CA78-4BE3-BBF2-2330D5255C9B}"/>
              </a:ext>
            </a:extLst>
          </p:cNvPr>
          <p:cNvGrpSpPr/>
          <p:nvPr/>
        </p:nvGrpSpPr>
        <p:grpSpPr>
          <a:xfrm>
            <a:off x="3844484" y="2711782"/>
            <a:ext cx="619213" cy="103202"/>
            <a:chOff x="3557114" y="2583766"/>
            <a:chExt cx="619213" cy="103202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8A6069F-9BCB-440D-8D2B-D185632405C4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35D6D62-40FE-498C-81BD-7EA393C7A2D7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368D34B-AF7D-4A11-9141-F6AEF2C10194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485607B-3191-4498-8A99-FD025A747057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E38070D-84EA-47AA-9989-7B6280A84AFF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563A93D-75C0-4483-AB28-019397843C66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9378DA6-92DA-42D1-9F7C-273BD4B8E333}"/>
              </a:ext>
            </a:extLst>
          </p:cNvPr>
          <p:cNvCxnSpPr>
            <a:cxnSpLocks/>
            <a:stCxn id="23" idx="3"/>
            <a:endCxn id="146" idx="1"/>
          </p:cNvCxnSpPr>
          <p:nvPr/>
        </p:nvCxnSpPr>
        <p:spPr>
          <a:xfrm>
            <a:off x="3258922" y="2256345"/>
            <a:ext cx="585561" cy="50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66418FA-AF34-4568-A1A6-BC559719DE8E}"/>
              </a:ext>
            </a:extLst>
          </p:cNvPr>
          <p:cNvSpPr/>
          <p:nvPr/>
        </p:nvSpPr>
        <p:spPr>
          <a:xfrm>
            <a:off x="2492495" y="336873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20E414B-EF09-46C3-8F7F-ACE0EEA46161}"/>
              </a:ext>
            </a:extLst>
          </p:cNvPr>
          <p:cNvSpPr/>
          <p:nvPr/>
        </p:nvSpPr>
        <p:spPr>
          <a:xfrm>
            <a:off x="2492495" y="359757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'Relu1'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D1BF777-C5CD-4B62-9E86-D43C3854DC06}"/>
              </a:ext>
            </a:extLst>
          </p:cNvPr>
          <p:cNvSpPr/>
          <p:nvPr/>
        </p:nvSpPr>
        <p:spPr>
          <a:xfrm>
            <a:off x="2492495" y="382641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'Affine2'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54398DCA-30D6-4763-9957-77A4D4A96E46}"/>
              </a:ext>
            </a:extLst>
          </p:cNvPr>
          <p:cNvCxnSpPr>
            <a:cxnSpLocks/>
            <a:stCxn id="18" idx="3"/>
            <a:endCxn id="159" idx="1"/>
          </p:cNvCxnSpPr>
          <p:nvPr/>
        </p:nvCxnSpPr>
        <p:spPr>
          <a:xfrm>
            <a:off x="1953866" y="2439929"/>
            <a:ext cx="538629" cy="10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BF8358D-8300-4FA9-8C9E-D04746DDDB5D}"/>
              </a:ext>
            </a:extLst>
          </p:cNvPr>
          <p:cNvSpPr/>
          <p:nvPr/>
        </p:nvSpPr>
        <p:spPr>
          <a:xfrm>
            <a:off x="5176290" y="2448558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CDFE6AF-018F-411D-8186-C1C3B966D1BD}"/>
              </a:ext>
            </a:extLst>
          </p:cNvPr>
          <p:cNvSpPr/>
          <p:nvPr/>
        </p:nvSpPr>
        <p:spPr>
          <a:xfrm>
            <a:off x="5176290" y="268066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64B7A0D-EED5-4E41-9AD4-A8AF602B65C1}"/>
              </a:ext>
            </a:extLst>
          </p:cNvPr>
          <p:cNvSpPr/>
          <p:nvPr/>
        </p:nvSpPr>
        <p:spPr>
          <a:xfrm>
            <a:off x="5176290" y="29127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6352292-401D-4EE4-8416-6FC206B550A3}"/>
              </a:ext>
            </a:extLst>
          </p:cNvPr>
          <p:cNvCxnSpPr>
            <a:cxnSpLocks/>
            <a:stCxn id="159" idx="3"/>
            <a:endCxn id="184" idx="1"/>
          </p:cNvCxnSpPr>
          <p:nvPr/>
        </p:nvCxnSpPr>
        <p:spPr>
          <a:xfrm flipV="1">
            <a:off x="3358316" y="2562195"/>
            <a:ext cx="1817974" cy="92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E6B5AFB-0FA2-4226-B5B5-60D2B406CD41}"/>
              </a:ext>
            </a:extLst>
          </p:cNvPr>
          <p:cNvCxnSpPr>
            <a:cxnSpLocks/>
            <a:stCxn id="185" idx="3"/>
            <a:endCxn id="38" idx="3"/>
          </p:cNvCxnSpPr>
          <p:nvPr/>
        </p:nvCxnSpPr>
        <p:spPr>
          <a:xfrm flipH="1" flipV="1">
            <a:off x="4981953" y="1086581"/>
            <a:ext cx="1157719" cy="170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D061B84D-BB7E-4291-BF4C-CC91D3980ADD}"/>
              </a:ext>
            </a:extLst>
          </p:cNvPr>
          <p:cNvCxnSpPr>
            <a:cxnSpLocks/>
            <a:stCxn id="186" idx="3"/>
            <a:endCxn id="108" idx="3"/>
          </p:cNvCxnSpPr>
          <p:nvPr/>
        </p:nvCxnSpPr>
        <p:spPr>
          <a:xfrm flipH="1" flipV="1">
            <a:off x="4981953" y="1802267"/>
            <a:ext cx="1157719" cy="122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8861F15-86D6-4243-BA49-C1B12277CE78}"/>
              </a:ext>
            </a:extLst>
          </p:cNvPr>
          <p:cNvSpPr/>
          <p:nvPr/>
        </p:nvSpPr>
        <p:spPr>
          <a:xfrm>
            <a:off x="5176290" y="31416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C9CC4F8-C1D1-4991-B4B9-178A97925AC9}"/>
              </a:ext>
            </a:extLst>
          </p:cNvPr>
          <p:cNvSpPr/>
          <p:nvPr/>
        </p:nvSpPr>
        <p:spPr>
          <a:xfrm>
            <a:off x="5176290" y="337376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E8978AF-811A-435D-9117-5151186349BC}"/>
              </a:ext>
            </a:extLst>
          </p:cNvPr>
          <p:cNvSpPr/>
          <p:nvPr/>
        </p:nvSpPr>
        <p:spPr>
          <a:xfrm>
            <a:off x="5176290" y="3601037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B284DB0D-6D7D-4F6D-B2D6-28F8E442E29F}"/>
              </a:ext>
            </a:extLst>
          </p:cNvPr>
          <p:cNvGrpSpPr/>
          <p:nvPr/>
        </p:nvGrpSpPr>
        <p:grpSpPr>
          <a:xfrm>
            <a:off x="6050626" y="979907"/>
            <a:ext cx="1135226" cy="619214"/>
            <a:chOff x="5600464" y="1092652"/>
            <a:chExt cx="1135226" cy="61921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32E6FFC-4170-40D0-9DD3-52B89F26F358}"/>
                </a:ext>
              </a:extLst>
            </p:cNvPr>
            <p:cNvSpPr/>
            <p:nvPr/>
          </p:nvSpPr>
          <p:spPr>
            <a:xfrm>
              <a:off x="560046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06BCC0A-0DC6-4CB7-A49B-AABB3CF19C1A}"/>
                </a:ext>
              </a:extLst>
            </p:cNvPr>
            <p:cNvSpPr/>
            <p:nvPr/>
          </p:nvSpPr>
          <p:spPr>
            <a:xfrm>
              <a:off x="5703667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DC09D18B-2637-4D4C-9DED-3D4EB384C47E}"/>
                </a:ext>
              </a:extLst>
            </p:cNvPr>
            <p:cNvSpPr/>
            <p:nvPr/>
          </p:nvSpPr>
          <p:spPr>
            <a:xfrm>
              <a:off x="5806869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BBE2AFAB-3BB0-4F9F-8075-D7A44064AB72}"/>
                </a:ext>
              </a:extLst>
            </p:cNvPr>
            <p:cNvSpPr/>
            <p:nvPr/>
          </p:nvSpPr>
          <p:spPr>
            <a:xfrm>
              <a:off x="591007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D4958B08-92A7-4363-AAE6-46902EFA1EEB}"/>
                </a:ext>
              </a:extLst>
            </p:cNvPr>
            <p:cNvSpPr/>
            <p:nvPr/>
          </p:nvSpPr>
          <p:spPr>
            <a:xfrm>
              <a:off x="601327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0D221A4C-EA81-4FD5-AC05-92A444F1A5FB}"/>
                </a:ext>
              </a:extLst>
            </p:cNvPr>
            <p:cNvSpPr/>
            <p:nvPr/>
          </p:nvSpPr>
          <p:spPr>
            <a:xfrm>
              <a:off x="611647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467A7008-ABF0-46AF-A4D6-E982262089E6}"/>
                </a:ext>
              </a:extLst>
            </p:cNvPr>
            <p:cNvSpPr/>
            <p:nvPr/>
          </p:nvSpPr>
          <p:spPr>
            <a:xfrm>
              <a:off x="621967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44B56677-9184-4E7F-B281-6A9856B0FFE7}"/>
                </a:ext>
              </a:extLst>
            </p:cNvPr>
            <p:cNvSpPr/>
            <p:nvPr/>
          </p:nvSpPr>
          <p:spPr>
            <a:xfrm>
              <a:off x="632288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3C9911A0-D575-42D3-8BDD-E20496C9C03C}"/>
                </a:ext>
              </a:extLst>
            </p:cNvPr>
            <p:cNvSpPr/>
            <p:nvPr/>
          </p:nvSpPr>
          <p:spPr>
            <a:xfrm>
              <a:off x="6426083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E3D7C9A-DD84-46E4-8517-9F320E575F30}"/>
                </a:ext>
              </a:extLst>
            </p:cNvPr>
            <p:cNvSpPr/>
            <p:nvPr/>
          </p:nvSpPr>
          <p:spPr>
            <a:xfrm>
              <a:off x="652928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0770EBB-7D92-4A81-837C-68B6E96000BE}"/>
                </a:ext>
              </a:extLst>
            </p:cNvPr>
            <p:cNvSpPr/>
            <p:nvPr/>
          </p:nvSpPr>
          <p:spPr>
            <a:xfrm>
              <a:off x="663248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28A3EF71-15A9-4BEC-96DE-DC64A26693A2}"/>
                </a:ext>
              </a:extLst>
            </p:cNvPr>
            <p:cNvSpPr/>
            <p:nvPr/>
          </p:nvSpPr>
          <p:spPr>
            <a:xfrm>
              <a:off x="560046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35C9881-A039-4187-B7BC-D0E5CC9B7C41}"/>
                </a:ext>
              </a:extLst>
            </p:cNvPr>
            <p:cNvSpPr/>
            <p:nvPr/>
          </p:nvSpPr>
          <p:spPr>
            <a:xfrm>
              <a:off x="5703667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97742A4-CBDE-493F-9166-E48FBA1F3D5D}"/>
                </a:ext>
              </a:extLst>
            </p:cNvPr>
            <p:cNvSpPr/>
            <p:nvPr/>
          </p:nvSpPr>
          <p:spPr>
            <a:xfrm>
              <a:off x="5806869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692619E-8DF3-4B75-ADC0-08AA8A8BE000}"/>
                </a:ext>
              </a:extLst>
            </p:cNvPr>
            <p:cNvSpPr/>
            <p:nvPr/>
          </p:nvSpPr>
          <p:spPr>
            <a:xfrm>
              <a:off x="591007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F81DCDB3-D089-447F-B01F-BEA721FC29CB}"/>
                </a:ext>
              </a:extLst>
            </p:cNvPr>
            <p:cNvSpPr/>
            <p:nvPr/>
          </p:nvSpPr>
          <p:spPr>
            <a:xfrm>
              <a:off x="601327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C8AB5AF0-7D8F-4ADE-8746-277211739BCC}"/>
                </a:ext>
              </a:extLst>
            </p:cNvPr>
            <p:cNvSpPr/>
            <p:nvPr/>
          </p:nvSpPr>
          <p:spPr>
            <a:xfrm>
              <a:off x="611647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0F725BED-89C6-4B5A-911E-CD7A69715BD5}"/>
                </a:ext>
              </a:extLst>
            </p:cNvPr>
            <p:cNvSpPr/>
            <p:nvPr/>
          </p:nvSpPr>
          <p:spPr>
            <a:xfrm>
              <a:off x="621967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61D04E56-430C-4F3B-8B66-60A7A13A0F0E}"/>
                </a:ext>
              </a:extLst>
            </p:cNvPr>
            <p:cNvSpPr/>
            <p:nvPr/>
          </p:nvSpPr>
          <p:spPr>
            <a:xfrm>
              <a:off x="632288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FBF926F-08E2-440D-95B5-AB65289B53AC}"/>
                </a:ext>
              </a:extLst>
            </p:cNvPr>
            <p:cNvSpPr/>
            <p:nvPr/>
          </p:nvSpPr>
          <p:spPr>
            <a:xfrm>
              <a:off x="6426083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D68FB2D-CDC5-4BE3-B417-E973C3CD0DB8}"/>
                </a:ext>
              </a:extLst>
            </p:cNvPr>
            <p:cNvSpPr/>
            <p:nvPr/>
          </p:nvSpPr>
          <p:spPr>
            <a:xfrm>
              <a:off x="652928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D92721FE-4C93-4562-B358-ABE20E0A5A10}"/>
                </a:ext>
              </a:extLst>
            </p:cNvPr>
            <p:cNvSpPr/>
            <p:nvPr/>
          </p:nvSpPr>
          <p:spPr>
            <a:xfrm>
              <a:off x="663248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9ADBE1F-5965-4747-94A2-2BF6030CB9D1}"/>
                </a:ext>
              </a:extLst>
            </p:cNvPr>
            <p:cNvSpPr/>
            <p:nvPr/>
          </p:nvSpPr>
          <p:spPr>
            <a:xfrm>
              <a:off x="560046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A8AE3652-94A2-4A99-B78B-05DF05AE789E}"/>
                </a:ext>
              </a:extLst>
            </p:cNvPr>
            <p:cNvSpPr/>
            <p:nvPr/>
          </p:nvSpPr>
          <p:spPr>
            <a:xfrm>
              <a:off x="5703667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C62FB058-D2D1-4B6D-A8D2-D900E90E2FCB}"/>
                </a:ext>
              </a:extLst>
            </p:cNvPr>
            <p:cNvSpPr/>
            <p:nvPr/>
          </p:nvSpPr>
          <p:spPr>
            <a:xfrm>
              <a:off x="5806869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C3D6976-456B-4483-A45D-214F7696D951}"/>
                </a:ext>
              </a:extLst>
            </p:cNvPr>
            <p:cNvSpPr/>
            <p:nvPr/>
          </p:nvSpPr>
          <p:spPr>
            <a:xfrm>
              <a:off x="591007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2DB9159-D4EE-4C55-A4C0-6DED3B114194}"/>
                </a:ext>
              </a:extLst>
            </p:cNvPr>
            <p:cNvSpPr/>
            <p:nvPr/>
          </p:nvSpPr>
          <p:spPr>
            <a:xfrm>
              <a:off x="601327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DECE87A4-AFAB-45FB-9671-9005B25A8951}"/>
                </a:ext>
              </a:extLst>
            </p:cNvPr>
            <p:cNvSpPr/>
            <p:nvPr/>
          </p:nvSpPr>
          <p:spPr>
            <a:xfrm>
              <a:off x="611647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8AE25C1-CD51-4AC4-B6F1-929C26E2984E}"/>
                </a:ext>
              </a:extLst>
            </p:cNvPr>
            <p:cNvSpPr/>
            <p:nvPr/>
          </p:nvSpPr>
          <p:spPr>
            <a:xfrm>
              <a:off x="621967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37921A77-BD9D-4F5D-9ADC-CAECD337566B}"/>
                </a:ext>
              </a:extLst>
            </p:cNvPr>
            <p:cNvSpPr/>
            <p:nvPr/>
          </p:nvSpPr>
          <p:spPr>
            <a:xfrm>
              <a:off x="632288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C18D1EA-8E91-459D-8E60-2854C6BDB1F5}"/>
                </a:ext>
              </a:extLst>
            </p:cNvPr>
            <p:cNvSpPr/>
            <p:nvPr/>
          </p:nvSpPr>
          <p:spPr>
            <a:xfrm>
              <a:off x="6426083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8BFD62BF-599B-452C-AFBD-EC964248AD24}"/>
                </a:ext>
              </a:extLst>
            </p:cNvPr>
            <p:cNvSpPr/>
            <p:nvPr/>
          </p:nvSpPr>
          <p:spPr>
            <a:xfrm>
              <a:off x="652928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876BE68-0593-4C54-A23D-BDE68DF62757}"/>
                </a:ext>
              </a:extLst>
            </p:cNvPr>
            <p:cNvSpPr/>
            <p:nvPr/>
          </p:nvSpPr>
          <p:spPr>
            <a:xfrm>
              <a:off x="663248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EEC1DADB-F52A-4D87-82DE-2F2B84792DF8}"/>
                </a:ext>
              </a:extLst>
            </p:cNvPr>
            <p:cNvSpPr/>
            <p:nvPr/>
          </p:nvSpPr>
          <p:spPr>
            <a:xfrm>
              <a:off x="560046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2FE6326C-6896-49D3-BAD2-B799E14D3622}"/>
                </a:ext>
              </a:extLst>
            </p:cNvPr>
            <p:cNvSpPr/>
            <p:nvPr/>
          </p:nvSpPr>
          <p:spPr>
            <a:xfrm>
              <a:off x="5703667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0F8EF872-FB50-49CF-ADE1-E3824405DF34}"/>
                </a:ext>
              </a:extLst>
            </p:cNvPr>
            <p:cNvSpPr/>
            <p:nvPr/>
          </p:nvSpPr>
          <p:spPr>
            <a:xfrm>
              <a:off x="5806869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CE21E2-40E5-425A-9F69-3B399D1A0DAE}"/>
                </a:ext>
              </a:extLst>
            </p:cNvPr>
            <p:cNvSpPr/>
            <p:nvPr/>
          </p:nvSpPr>
          <p:spPr>
            <a:xfrm>
              <a:off x="591007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86CA0B8-3370-4B40-A32F-17E6CB6BE763}"/>
                </a:ext>
              </a:extLst>
            </p:cNvPr>
            <p:cNvSpPr/>
            <p:nvPr/>
          </p:nvSpPr>
          <p:spPr>
            <a:xfrm>
              <a:off x="601327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F1B5D701-607F-40E7-9701-E6638245C914}"/>
                </a:ext>
              </a:extLst>
            </p:cNvPr>
            <p:cNvSpPr/>
            <p:nvPr/>
          </p:nvSpPr>
          <p:spPr>
            <a:xfrm>
              <a:off x="611647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968D2EF4-7C7C-48CF-BBD6-9D69C3152F0E}"/>
                </a:ext>
              </a:extLst>
            </p:cNvPr>
            <p:cNvSpPr/>
            <p:nvPr/>
          </p:nvSpPr>
          <p:spPr>
            <a:xfrm>
              <a:off x="621967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87F7D66-6A4F-4EBD-B5C2-351DAB748F95}"/>
                </a:ext>
              </a:extLst>
            </p:cNvPr>
            <p:cNvSpPr/>
            <p:nvPr/>
          </p:nvSpPr>
          <p:spPr>
            <a:xfrm>
              <a:off x="632288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EA8D1CFF-5914-41B3-B159-9230C6068518}"/>
                </a:ext>
              </a:extLst>
            </p:cNvPr>
            <p:cNvSpPr/>
            <p:nvPr/>
          </p:nvSpPr>
          <p:spPr>
            <a:xfrm>
              <a:off x="6426083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44E73672-5E3E-4521-A3C1-C67B5880D38D}"/>
                </a:ext>
              </a:extLst>
            </p:cNvPr>
            <p:cNvSpPr/>
            <p:nvPr/>
          </p:nvSpPr>
          <p:spPr>
            <a:xfrm>
              <a:off x="652928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FB89A2BB-8BC9-43D6-9E2F-804E4C0882A1}"/>
                </a:ext>
              </a:extLst>
            </p:cNvPr>
            <p:cNvSpPr/>
            <p:nvPr/>
          </p:nvSpPr>
          <p:spPr>
            <a:xfrm>
              <a:off x="663248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5965FB97-38CB-4434-BC15-EAC225C3DA8C}"/>
                </a:ext>
              </a:extLst>
            </p:cNvPr>
            <p:cNvSpPr/>
            <p:nvPr/>
          </p:nvSpPr>
          <p:spPr>
            <a:xfrm>
              <a:off x="560046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E9F144C-A30D-4974-89A1-74E06DB1F29D}"/>
                </a:ext>
              </a:extLst>
            </p:cNvPr>
            <p:cNvSpPr/>
            <p:nvPr/>
          </p:nvSpPr>
          <p:spPr>
            <a:xfrm>
              <a:off x="5703667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222C282-924E-437E-82C3-6AC13A20EF37}"/>
                </a:ext>
              </a:extLst>
            </p:cNvPr>
            <p:cNvSpPr/>
            <p:nvPr/>
          </p:nvSpPr>
          <p:spPr>
            <a:xfrm>
              <a:off x="5806869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BF4C197D-6BDB-4D67-BB86-0D25E2DC10EC}"/>
                </a:ext>
              </a:extLst>
            </p:cNvPr>
            <p:cNvSpPr/>
            <p:nvPr/>
          </p:nvSpPr>
          <p:spPr>
            <a:xfrm>
              <a:off x="591007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49D9BD64-BC98-4DF7-B0F4-524500979574}"/>
                </a:ext>
              </a:extLst>
            </p:cNvPr>
            <p:cNvSpPr/>
            <p:nvPr/>
          </p:nvSpPr>
          <p:spPr>
            <a:xfrm>
              <a:off x="601327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9670D73-278B-420C-A9BA-1DD76D8C0163}"/>
                </a:ext>
              </a:extLst>
            </p:cNvPr>
            <p:cNvSpPr/>
            <p:nvPr/>
          </p:nvSpPr>
          <p:spPr>
            <a:xfrm>
              <a:off x="611647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5B599EDD-8808-4BE8-B191-474F94174D20}"/>
                </a:ext>
              </a:extLst>
            </p:cNvPr>
            <p:cNvSpPr/>
            <p:nvPr/>
          </p:nvSpPr>
          <p:spPr>
            <a:xfrm>
              <a:off x="621967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7A32FEA8-E5C7-463B-9019-CD45A264005F}"/>
                </a:ext>
              </a:extLst>
            </p:cNvPr>
            <p:cNvSpPr/>
            <p:nvPr/>
          </p:nvSpPr>
          <p:spPr>
            <a:xfrm>
              <a:off x="632288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019F79EB-BB38-4CCD-AB9B-5484D37AA4B2}"/>
                </a:ext>
              </a:extLst>
            </p:cNvPr>
            <p:cNvSpPr/>
            <p:nvPr/>
          </p:nvSpPr>
          <p:spPr>
            <a:xfrm>
              <a:off x="6426083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F10B83B-5AC3-43A9-A879-7CCCF765021A}"/>
                </a:ext>
              </a:extLst>
            </p:cNvPr>
            <p:cNvSpPr/>
            <p:nvPr/>
          </p:nvSpPr>
          <p:spPr>
            <a:xfrm>
              <a:off x="652928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F5690D6C-52A7-4996-B059-C5C7332C44E7}"/>
                </a:ext>
              </a:extLst>
            </p:cNvPr>
            <p:cNvSpPr/>
            <p:nvPr/>
          </p:nvSpPr>
          <p:spPr>
            <a:xfrm>
              <a:off x="663248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AAE5B360-7089-4439-8E22-4EA0C9FB0054}"/>
                </a:ext>
              </a:extLst>
            </p:cNvPr>
            <p:cNvSpPr/>
            <p:nvPr/>
          </p:nvSpPr>
          <p:spPr>
            <a:xfrm>
              <a:off x="560046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708F95B5-8836-4E2A-91C2-4CBB82509B40}"/>
                </a:ext>
              </a:extLst>
            </p:cNvPr>
            <p:cNvSpPr/>
            <p:nvPr/>
          </p:nvSpPr>
          <p:spPr>
            <a:xfrm>
              <a:off x="5703667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FA2F9622-7FEF-485F-802F-0F68BC27442A}"/>
                </a:ext>
              </a:extLst>
            </p:cNvPr>
            <p:cNvSpPr/>
            <p:nvPr/>
          </p:nvSpPr>
          <p:spPr>
            <a:xfrm>
              <a:off x="5806869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5B8B3E8A-4BA9-4DBE-BB87-0D9E04C425E0}"/>
                </a:ext>
              </a:extLst>
            </p:cNvPr>
            <p:cNvSpPr/>
            <p:nvPr/>
          </p:nvSpPr>
          <p:spPr>
            <a:xfrm>
              <a:off x="591007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2303515C-5A82-4B3A-88A3-B8CA7D2898B6}"/>
                </a:ext>
              </a:extLst>
            </p:cNvPr>
            <p:cNvSpPr/>
            <p:nvPr/>
          </p:nvSpPr>
          <p:spPr>
            <a:xfrm>
              <a:off x="601327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19CB861-F863-4FDF-81FA-577B7A3245D3}"/>
                </a:ext>
              </a:extLst>
            </p:cNvPr>
            <p:cNvSpPr/>
            <p:nvPr/>
          </p:nvSpPr>
          <p:spPr>
            <a:xfrm>
              <a:off x="611647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F9170D7C-F90B-4C04-BB3B-3C5F70536F4D}"/>
                </a:ext>
              </a:extLst>
            </p:cNvPr>
            <p:cNvSpPr/>
            <p:nvPr/>
          </p:nvSpPr>
          <p:spPr>
            <a:xfrm>
              <a:off x="621967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007CB321-5A0E-4F0A-B311-CDBC37E1CF7A}"/>
                </a:ext>
              </a:extLst>
            </p:cNvPr>
            <p:cNvSpPr/>
            <p:nvPr/>
          </p:nvSpPr>
          <p:spPr>
            <a:xfrm>
              <a:off x="632288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30F7BB2-714D-4DCF-9224-4AD255789985}"/>
                </a:ext>
              </a:extLst>
            </p:cNvPr>
            <p:cNvSpPr/>
            <p:nvPr/>
          </p:nvSpPr>
          <p:spPr>
            <a:xfrm>
              <a:off x="6426083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904FCD6E-B7D5-4376-90E2-92F698699BC3}"/>
                </a:ext>
              </a:extLst>
            </p:cNvPr>
            <p:cNvSpPr/>
            <p:nvPr/>
          </p:nvSpPr>
          <p:spPr>
            <a:xfrm>
              <a:off x="652928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DF9B0EB-C3DB-4A55-829A-C2BA4F68367E}"/>
                </a:ext>
              </a:extLst>
            </p:cNvPr>
            <p:cNvSpPr/>
            <p:nvPr/>
          </p:nvSpPr>
          <p:spPr>
            <a:xfrm>
              <a:off x="663248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197" name="그룹 7196">
            <a:extLst>
              <a:ext uri="{FF2B5EF4-FFF2-40B4-BE49-F238E27FC236}">
                <a16:creationId xmlns:a16="http://schemas.microsoft.com/office/drawing/2014/main" id="{1BD8D11B-1C7F-4A4B-AEF9-D4F09A3F691A}"/>
              </a:ext>
            </a:extLst>
          </p:cNvPr>
          <p:cNvGrpSpPr/>
          <p:nvPr/>
        </p:nvGrpSpPr>
        <p:grpSpPr>
          <a:xfrm>
            <a:off x="7185852" y="979907"/>
            <a:ext cx="619214" cy="619214"/>
            <a:chOff x="8352272" y="1337359"/>
            <a:chExt cx="841248" cy="841248"/>
          </a:xfrm>
        </p:grpSpPr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21F75F4E-D74E-47B0-AC88-2EC2A6234BD8}"/>
                </a:ext>
              </a:extLst>
            </p:cNvPr>
            <p:cNvSpPr/>
            <p:nvPr/>
          </p:nvSpPr>
          <p:spPr>
            <a:xfrm>
              <a:off x="835227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4139130B-7B15-4C5D-9215-AF46FACF217C}"/>
                </a:ext>
              </a:extLst>
            </p:cNvPr>
            <p:cNvSpPr/>
            <p:nvPr/>
          </p:nvSpPr>
          <p:spPr>
            <a:xfrm>
              <a:off x="8492480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1E999529-ADB5-421D-9044-63B4DBAE1E33}"/>
                </a:ext>
              </a:extLst>
            </p:cNvPr>
            <p:cNvSpPr/>
            <p:nvPr/>
          </p:nvSpPr>
          <p:spPr>
            <a:xfrm>
              <a:off x="8632688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7930795-A5E1-4F58-9CBB-2BBF7A406143}"/>
                </a:ext>
              </a:extLst>
            </p:cNvPr>
            <p:cNvSpPr/>
            <p:nvPr/>
          </p:nvSpPr>
          <p:spPr>
            <a:xfrm>
              <a:off x="8772896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8E5B803-ED8C-444F-80F9-1C7D3DF6052F}"/>
                </a:ext>
              </a:extLst>
            </p:cNvPr>
            <p:cNvSpPr/>
            <p:nvPr/>
          </p:nvSpPr>
          <p:spPr>
            <a:xfrm>
              <a:off x="8913104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2D5B6A76-2ABF-42D0-837E-8897BB54A84E}"/>
                </a:ext>
              </a:extLst>
            </p:cNvPr>
            <p:cNvSpPr/>
            <p:nvPr/>
          </p:nvSpPr>
          <p:spPr>
            <a:xfrm>
              <a:off x="905331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C0FBEE9A-D971-45A0-84B2-A9BC788EA171}"/>
                </a:ext>
              </a:extLst>
            </p:cNvPr>
            <p:cNvSpPr/>
            <p:nvPr/>
          </p:nvSpPr>
          <p:spPr>
            <a:xfrm>
              <a:off x="835227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7598FFA1-D3C4-4000-B649-35D6986D7163}"/>
                </a:ext>
              </a:extLst>
            </p:cNvPr>
            <p:cNvSpPr/>
            <p:nvPr/>
          </p:nvSpPr>
          <p:spPr>
            <a:xfrm>
              <a:off x="8492480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AE1CE3A3-1413-481A-986E-D28015709391}"/>
                </a:ext>
              </a:extLst>
            </p:cNvPr>
            <p:cNvSpPr/>
            <p:nvPr/>
          </p:nvSpPr>
          <p:spPr>
            <a:xfrm>
              <a:off x="8632688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EB444D1-C878-4AC2-93BC-A988BECDF194}"/>
                </a:ext>
              </a:extLst>
            </p:cNvPr>
            <p:cNvSpPr/>
            <p:nvPr/>
          </p:nvSpPr>
          <p:spPr>
            <a:xfrm>
              <a:off x="8772896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9B9800D-9898-4246-9D22-7412752A8CDD}"/>
                </a:ext>
              </a:extLst>
            </p:cNvPr>
            <p:cNvSpPr/>
            <p:nvPr/>
          </p:nvSpPr>
          <p:spPr>
            <a:xfrm>
              <a:off x="8913104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0E46CA5A-172B-4C52-95C4-3BBE4A87D38F}"/>
                </a:ext>
              </a:extLst>
            </p:cNvPr>
            <p:cNvSpPr/>
            <p:nvPr/>
          </p:nvSpPr>
          <p:spPr>
            <a:xfrm>
              <a:off x="905331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727E9ACB-7210-49F8-A674-16348F47754B}"/>
                </a:ext>
              </a:extLst>
            </p:cNvPr>
            <p:cNvSpPr/>
            <p:nvPr/>
          </p:nvSpPr>
          <p:spPr>
            <a:xfrm>
              <a:off x="835227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F6A00BDB-C471-456F-9426-857B4F429650}"/>
                </a:ext>
              </a:extLst>
            </p:cNvPr>
            <p:cNvSpPr/>
            <p:nvPr/>
          </p:nvSpPr>
          <p:spPr>
            <a:xfrm>
              <a:off x="8492480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B8EE67EA-8C1F-493D-A540-49A672F1842B}"/>
                </a:ext>
              </a:extLst>
            </p:cNvPr>
            <p:cNvSpPr/>
            <p:nvPr/>
          </p:nvSpPr>
          <p:spPr>
            <a:xfrm>
              <a:off x="8632688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B186716F-A752-449E-BFE2-E03068BB2F24}"/>
                </a:ext>
              </a:extLst>
            </p:cNvPr>
            <p:cNvSpPr/>
            <p:nvPr/>
          </p:nvSpPr>
          <p:spPr>
            <a:xfrm>
              <a:off x="8772896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623C1CA0-BD95-4BB5-9598-36C88D13BF66}"/>
                </a:ext>
              </a:extLst>
            </p:cNvPr>
            <p:cNvSpPr/>
            <p:nvPr/>
          </p:nvSpPr>
          <p:spPr>
            <a:xfrm>
              <a:off x="8913104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9DE987A2-E8A0-4440-AF3D-BE0B97694D16}"/>
                </a:ext>
              </a:extLst>
            </p:cNvPr>
            <p:cNvSpPr/>
            <p:nvPr/>
          </p:nvSpPr>
          <p:spPr>
            <a:xfrm>
              <a:off x="905331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112DB4B4-C262-4A23-B8B9-C949F7281D79}"/>
                </a:ext>
              </a:extLst>
            </p:cNvPr>
            <p:cNvSpPr/>
            <p:nvPr/>
          </p:nvSpPr>
          <p:spPr>
            <a:xfrm>
              <a:off x="835227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49EF44F7-1BCE-4F1A-B5EF-483787B1531B}"/>
                </a:ext>
              </a:extLst>
            </p:cNvPr>
            <p:cNvSpPr/>
            <p:nvPr/>
          </p:nvSpPr>
          <p:spPr>
            <a:xfrm>
              <a:off x="8492480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73A45CB1-1E6A-4076-9A93-7EED729B535A}"/>
                </a:ext>
              </a:extLst>
            </p:cNvPr>
            <p:cNvSpPr/>
            <p:nvPr/>
          </p:nvSpPr>
          <p:spPr>
            <a:xfrm>
              <a:off x="8632688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84D9AD4-7BEA-4FFC-AF19-76677B7684DB}"/>
                </a:ext>
              </a:extLst>
            </p:cNvPr>
            <p:cNvSpPr/>
            <p:nvPr/>
          </p:nvSpPr>
          <p:spPr>
            <a:xfrm>
              <a:off x="8772896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75D4FFA9-86AD-4356-B130-00CB7A74D810}"/>
                </a:ext>
              </a:extLst>
            </p:cNvPr>
            <p:cNvSpPr/>
            <p:nvPr/>
          </p:nvSpPr>
          <p:spPr>
            <a:xfrm>
              <a:off x="8913104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E5837AD9-B504-4E57-8446-3DD7E7F46887}"/>
                </a:ext>
              </a:extLst>
            </p:cNvPr>
            <p:cNvSpPr/>
            <p:nvPr/>
          </p:nvSpPr>
          <p:spPr>
            <a:xfrm>
              <a:off x="905331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2786347-CEB0-4A57-ACF2-1D171327F5B4}"/>
                </a:ext>
              </a:extLst>
            </p:cNvPr>
            <p:cNvSpPr/>
            <p:nvPr/>
          </p:nvSpPr>
          <p:spPr>
            <a:xfrm>
              <a:off x="835227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0E6D5CA7-BA0B-496E-AA42-A42B421C3345}"/>
                </a:ext>
              </a:extLst>
            </p:cNvPr>
            <p:cNvSpPr/>
            <p:nvPr/>
          </p:nvSpPr>
          <p:spPr>
            <a:xfrm>
              <a:off x="8492480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71BE2127-1F0A-47D4-ACED-0D45948D2C12}"/>
                </a:ext>
              </a:extLst>
            </p:cNvPr>
            <p:cNvSpPr/>
            <p:nvPr/>
          </p:nvSpPr>
          <p:spPr>
            <a:xfrm>
              <a:off x="8632688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9E44AA55-4B5A-4C02-8C65-ABD99CE33A41}"/>
                </a:ext>
              </a:extLst>
            </p:cNvPr>
            <p:cNvSpPr/>
            <p:nvPr/>
          </p:nvSpPr>
          <p:spPr>
            <a:xfrm>
              <a:off x="8772896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4DB38253-5A54-42FF-B7C5-025DC3D5A776}"/>
                </a:ext>
              </a:extLst>
            </p:cNvPr>
            <p:cNvSpPr/>
            <p:nvPr/>
          </p:nvSpPr>
          <p:spPr>
            <a:xfrm>
              <a:off x="8913104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56155A54-65AE-4BBC-AC8E-CE8849C4A083}"/>
                </a:ext>
              </a:extLst>
            </p:cNvPr>
            <p:cNvSpPr/>
            <p:nvPr/>
          </p:nvSpPr>
          <p:spPr>
            <a:xfrm>
              <a:off x="905331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C98FEC99-D93B-46C1-9692-EDE75830184A}"/>
                </a:ext>
              </a:extLst>
            </p:cNvPr>
            <p:cNvSpPr/>
            <p:nvPr/>
          </p:nvSpPr>
          <p:spPr>
            <a:xfrm>
              <a:off x="835227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CD37DE64-563D-4BBD-9C2E-12070CFB7164}"/>
                </a:ext>
              </a:extLst>
            </p:cNvPr>
            <p:cNvSpPr/>
            <p:nvPr/>
          </p:nvSpPr>
          <p:spPr>
            <a:xfrm>
              <a:off x="8492480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C93A70AA-505A-4F2A-B610-0147FEC55D7D}"/>
                </a:ext>
              </a:extLst>
            </p:cNvPr>
            <p:cNvSpPr/>
            <p:nvPr/>
          </p:nvSpPr>
          <p:spPr>
            <a:xfrm>
              <a:off x="8632688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E3963748-4584-43A6-BF2C-0012F104BD25}"/>
                </a:ext>
              </a:extLst>
            </p:cNvPr>
            <p:cNvSpPr/>
            <p:nvPr/>
          </p:nvSpPr>
          <p:spPr>
            <a:xfrm>
              <a:off x="8772896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70ADDE02-0251-4DFC-BF13-B41AF32C8B26}"/>
                </a:ext>
              </a:extLst>
            </p:cNvPr>
            <p:cNvSpPr/>
            <p:nvPr/>
          </p:nvSpPr>
          <p:spPr>
            <a:xfrm>
              <a:off x="8913104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89420B11-6794-4C51-B6D9-1C5EB96B33DE}"/>
                </a:ext>
              </a:extLst>
            </p:cNvPr>
            <p:cNvSpPr/>
            <p:nvPr/>
          </p:nvSpPr>
          <p:spPr>
            <a:xfrm>
              <a:off x="905331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91A598-BDB6-4FCE-BF88-1B0FC5943F2B}"/>
              </a:ext>
            </a:extLst>
          </p:cNvPr>
          <p:cNvSpPr txBox="1"/>
          <p:nvPr/>
        </p:nvSpPr>
        <p:spPr>
          <a:xfrm>
            <a:off x="6032442" y="726268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X (100, 784)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49EF376C-702C-4B2B-B6B7-B56DE8B4B345}"/>
              </a:ext>
            </a:extLst>
          </p:cNvPr>
          <p:cNvCxnSpPr>
            <a:cxnSpLocks/>
            <a:stCxn id="197" idx="3"/>
            <a:endCxn id="265" idx="2"/>
          </p:cNvCxnSpPr>
          <p:nvPr/>
        </p:nvCxnSpPr>
        <p:spPr>
          <a:xfrm flipV="1">
            <a:off x="6139673" y="1599121"/>
            <a:ext cx="788173" cy="165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4" name="그룹 7223">
            <a:extLst>
              <a:ext uri="{FF2B5EF4-FFF2-40B4-BE49-F238E27FC236}">
                <a16:creationId xmlns:a16="http://schemas.microsoft.com/office/drawing/2014/main" id="{0A926DF7-9286-4005-81AB-80FB07EE82D8}"/>
              </a:ext>
            </a:extLst>
          </p:cNvPr>
          <p:cNvGrpSpPr/>
          <p:nvPr/>
        </p:nvGrpSpPr>
        <p:grpSpPr>
          <a:xfrm>
            <a:off x="6625840" y="2794302"/>
            <a:ext cx="1135226" cy="619214"/>
            <a:chOff x="6338470" y="2666286"/>
            <a:chExt cx="1135226" cy="619214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C2C0B095-5AA1-4FBF-A72D-2E15A23B7A33}"/>
                </a:ext>
              </a:extLst>
            </p:cNvPr>
            <p:cNvSpPr/>
            <p:nvPr/>
          </p:nvSpPr>
          <p:spPr>
            <a:xfrm>
              <a:off x="6338470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B399958C-222B-4D38-A3C3-61D6AE64BCE2}"/>
                </a:ext>
              </a:extLst>
            </p:cNvPr>
            <p:cNvSpPr/>
            <p:nvPr/>
          </p:nvSpPr>
          <p:spPr>
            <a:xfrm>
              <a:off x="644167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99BBB2BA-DC8A-408F-AFFA-A3AFB1A83F71}"/>
                </a:ext>
              </a:extLst>
            </p:cNvPr>
            <p:cNvSpPr/>
            <p:nvPr/>
          </p:nvSpPr>
          <p:spPr>
            <a:xfrm>
              <a:off x="6544875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67BDBE0-80EC-416C-9951-A34DCF9AF3E0}"/>
                </a:ext>
              </a:extLst>
            </p:cNvPr>
            <p:cNvSpPr/>
            <p:nvPr/>
          </p:nvSpPr>
          <p:spPr>
            <a:xfrm>
              <a:off x="664807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D774B4CE-B4CF-4DFD-A3F5-272003099E93}"/>
                </a:ext>
              </a:extLst>
            </p:cNvPr>
            <p:cNvSpPr/>
            <p:nvPr/>
          </p:nvSpPr>
          <p:spPr>
            <a:xfrm>
              <a:off x="675127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A9D929EB-5135-4D1F-83FB-8995FFD70E68}"/>
                </a:ext>
              </a:extLst>
            </p:cNvPr>
            <p:cNvSpPr/>
            <p:nvPr/>
          </p:nvSpPr>
          <p:spPr>
            <a:xfrm>
              <a:off x="685448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3AC31B08-0C39-4556-8069-65639CB76BDE}"/>
                </a:ext>
              </a:extLst>
            </p:cNvPr>
            <p:cNvSpPr/>
            <p:nvPr/>
          </p:nvSpPr>
          <p:spPr>
            <a:xfrm>
              <a:off x="695768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E8C1C10F-64A9-4A98-AD71-4124E44EFBAA}"/>
                </a:ext>
              </a:extLst>
            </p:cNvPr>
            <p:cNvSpPr/>
            <p:nvPr/>
          </p:nvSpPr>
          <p:spPr>
            <a:xfrm>
              <a:off x="706088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AA9F4A87-2745-4808-A8E5-DEADD273ECC6}"/>
                </a:ext>
              </a:extLst>
            </p:cNvPr>
            <p:cNvSpPr/>
            <p:nvPr/>
          </p:nvSpPr>
          <p:spPr>
            <a:xfrm>
              <a:off x="716408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24F3D30A-5561-4086-9FCA-CE98D8550D56}"/>
                </a:ext>
              </a:extLst>
            </p:cNvPr>
            <p:cNvSpPr/>
            <p:nvPr/>
          </p:nvSpPr>
          <p:spPr>
            <a:xfrm>
              <a:off x="7267291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01E29434-DCBD-43B4-8F33-6D902C8DB21E}"/>
                </a:ext>
              </a:extLst>
            </p:cNvPr>
            <p:cNvSpPr/>
            <p:nvPr/>
          </p:nvSpPr>
          <p:spPr>
            <a:xfrm>
              <a:off x="737049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FA245E2A-45DF-4AB4-992D-0B95662CEC29}"/>
                </a:ext>
              </a:extLst>
            </p:cNvPr>
            <p:cNvSpPr/>
            <p:nvPr/>
          </p:nvSpPr>
          <p:spPr>
            <a:xfrm>
              <a:off x="6338470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A6E9B03A-0575-40DA-B867-CD46EA15779C}"/>
                </a:ext>
              </a:extLst>
            </p:cNvPr>
            <p:cNvSpPr/>
            <p:nvPr/>
          </p:nvSpPr>
          <p:spPr>
            <a:xfrm>
              <a:off x="644167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E6A400B3-9A74-4ACE-8B75-A42C9A55B359}"/>
                </a:ext>
              </a:extLst>
            </p:cNvPr>
            <p:cNvSpPr/>
            <p:nvPr/>
          </p:nvSpPr>
          <p:spPr>
            <a:xfrm>
              <a:off x="6544875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AD468508-F673-4823-85B4-778C3DDDC10C}"/>
                </a:ext>
              </a:extLst>
            </p:cNvPr>
            <p:cNvSpPr/>
            <p:nvPr/>
          </p:nvSpPr>
          <p:spPr>
            <a:xfrm>
              <a:off x="664807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8BAA6528-69D1-4915-B1E3-190ADEBEDA69}"/>
                </a:ext>
              </a:extLst>
            </p:cNvPr>
            <p:cNvSpPr/>
            <p:nvPr/>
          </p:nvSpPr>
          <p:spPr>
            <a:xfrm>
              <a:off x="675127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AFCCE0CA-28DB-432B-91E5-682A787B703D}"/>
                </a:ext>
              </a:extLst>
            </p:cNvPr>
            <p:cNvSpPr/>
            <p:nvPr/>
          </p:nvSpPr>
          <p:spPr>
            <a:xfrm>
              <a:off x="685448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0FA7233C-EAAB-4EFD-8323-3CD05096961C}"/>
                </a:ext>
              </a:extLst>
            </p:cNvPr>
            <p:cNvSpPr/>
            <p:nvPr/>
          </p:nvSpPr>
          <p:spPr>
            <a:xfrm>
              <a:off x="695768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D55D1EF2-4662-4372-A2F8-A33C54687A0C}"/>
                </a:ext>
              </a:extLst>
            </p:cNvPr>
            <p:cNvSpPr/>
            <p:nvPr/>
          </p:nvSpPr>
          <p:spPr>
            <a:xfrm>
              <a:off x="706088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E6F6871A-C009-4332-A0C0-65DA25075C9F}"/>
                </a:ext>
              </a:extLst>
            </p:cNvPr>
            <p:cNvSpPr/>
            <p:nvPr/>
          </p:nvSpPr>
          <p:spPr>
            <a:xfrm>
              <a:off x="716408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3F1F94DB-F8CA-4186-AD0E-DE62C45B82D7}"/>
                </a:ext>
              </a:extLst>
            </p:cNvPr>
            <p:cNvSpPr/>
            <p:nvPr/>
          </p:nvSpPr>
          <p:spPr>
            <a:xfrm>
              <a:off x="7267291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50EC2829-52DE-4C98-AC6E-ECECFD12EC46}"/>
                </a:ext>
              </a:extLst>
            </p:cNvPr>
            <p:cNvSpPr/>
            <p:nvPr/>
          </p:nvSpPr>
          <p:spPr>
            <a:xfrm>
              <a:off x="737049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EA7176D1-E9A1-45D0-8038-97A16B45E70A}"/>
                </a:ext>
              </a:extLst>
            </p:cNvPr>
            <p:cNvSpPr/>
            <p:nvPr/>
          </p:nvSpPr>
          <p:spPr>
            <a:xfrm>
              <a:off x="6338470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4823D0AE-FFF7-466E-B66E-317FDAF105BC}"/>
                </a:ext>
              </a:extLst>
            </p:cNvPr>
            <p:cNvSpPr/>
            <p:nvPr/>
          </p:nvSpPr>
          <p:spPr>
            <a:xfrm>
              <a:off x="644167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5B6DEA07-E476-4C49-B9B7-7A0E0362AE97}"/>
                </a:ext>
              </a:extLst>
            </p:cNvPr>
            <p:cNvSpPr/>
            <p:nvPr/>
          </p:nvSpPr>
          <p:spPr>
            <a:xfrm>
              <a:off x="6544875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1B7D9307-C50D-42F4-9035-862DB47D3162}"/>
                </a:ext>
              </a:extLst>
            </p:cNvPr>
            <p:cNvSpPr/>
            <p:nvPr/>
          </p:nvSpPr>
          <p:spPr>
            <a:xfrm>
              <a:off x="664807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598EAF3D-450D-4B01-A3B3-3903FC8B35A6}"/>
                </a:ext>
              </a:extLst>
            </p:cNvPr>
            <p:cNvSpPr/>
            <p:nvPr/>
          </p:nvSpPr>
          <p:spPr>
            <a:xfrm>
              <a:off x="675127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D810D841-398B-4A90-A044-DC9E64754FC8}"/>
                </a:ext>
              </a:extLst>
            </p:cNvPr>
            <p:cNvSpPr/>
            <p:nvPr/>
          </p:nvSpPr>
          <p:spPr>
            <a:xfrm>
              <a:off x="685448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1827898-BBFE-4CBD-99D5-8C421902C518}"/>
                </a:ext>
              </a:extLst>
            </p:cNvPr>
            <p:cNvSpPr/>
            <p:nvPr/>
          </p:nvSpPr>
          <p:spPr>
            <a:xfrm>
              <a:off x="695768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DCAC3B0A-CA74-4A7B-9B8E-A9F6247A84DD}"/>
                </a:ext>
              </a:extLst>
            </p:cNvPr>
            <p:cNvSpPr/>
            <p:nvPr/>
          </p:nvSpPr>
          <p:spPr>
            <a:xfrm>
              <a:off x="706088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3DF2A2E1-E9A2-4398-98D1-D0A18D539693}"/>
                </a:ext>
              </a:extLst>
            </p:cNvPr>
            <p:cNvSpPr/>
            <p:nvPr/>
          </p:nvSpPr>
          <p:spPr>
            <a:xfrm>
              <a:off x="716408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F20E2FA4-7133-4E70-9DB0-E1C19EE15514}"/>
                </a:ext>
              </a:extLst>
            </p:cNvPr>
            <p:cNvSpPr/>
            <p:nvPr/>
          </p:nvSpPr>
          <p:spPr>
            <a:xfrm>
              <a:off x="7267291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ED980F6-CBDB-4B1B-8FD1-734E5DC60E8E}"/>
                </a:ext>
              </a:extLst>
            </p:cNvPr>
            <p:cNvSpPr/>
            <p:nvPr/>
          </p:nvSpPr>
          <p:spPr>
            <a:xfrm>
              <a:off x="737049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6B60D462-F630-41D4-B5BD-EDF35CBBD49D}"/>
                </a:ext>
              </a:extLst>
            </p:cNvPr>
            <p:cNvSpPr/>
            <p:nvPr/>
          </p:nvSpPr>
          <p:spPr>
            <a:xfrm>
              <a:off x="6338470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6446B4ED-A1EC-4755-AB42-7E69D0B3FFB3}"/>
                </a:ext>
              </a:extLst>
            </p:cNvPr>
            <p:cNvSpPr/>
            <p:nvPr/>
          </p:nvSpPr>
          <p:spPr>
            <a:xfrm>
              <a:off x="644167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90A07412-A04F-49AB-AE42-F48E05797CDB}"/>
                </a:ext>
              </a:extLst>
            </p:cNvPr>
            <p:cNvSpPr/>
            <p:nvPr/>
          </p:nvSpPr>
          <p:spPr>
            <a:xfrm>
              <a:off x="6544875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0975E11-A6C7-490D-862B-03958C2111D3}"/>
                </a:ext>
              </a:extLst>
            </p:cNvPr>
            <p:cNvSpPr/>
            <p:nvPr/>
          </p:nvSpPr>
          <p:spPr>
            <a:xfrm>
              <a:off x="664807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4F3B82F2-DAC7-43B4-B5D9-FB504210AA34}"/>
                </a:ext>
              </a:extLst>
            </p:cNvPr>
            <p:cNvSpPr/>
            <p:nvPr/>
          </p:nvSpPr>
          <p:spPr>
            <a:xfrm>
              <a:off x="675127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BA3BE643-CA93-4BA0-AEB7-FB94BE73185C}"/>
                </a:ext>
              </a:extLst>
            </p:cNvPr>
            <p:cNvSpPr/>
            <p:nvPr/>
          </p:nvSpPr>
          <p:spPr>
            <a:xfrm>
              <a:off x="685448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97CDA6D5-CB3D-4127-89D1-F5C417C7D69A}"/>
                </a:ext>
              </a:extLst>
            </p:cNvPr>
            <p:cNvSpPr/>
            <p:nvPr/>
          </p:nvSpPr>
          <p:spPr>
            <a:xfrm>
              <a:off x="695768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6E993A9D-720A-43AB-999D-CB50BE93FA5C}"/>
                </a:ext>
              </a:extLst>
            </p:cNvPr>
            <p:cNvSpPr/>
            <p:nvPr/>
          </p:nvSpPr>
          <p:spPr>
            <a:xfrm>
              <a:off x="706088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D139AD91-ECF5-4F7D-9677-A8B8006B7929}"/>
                </a:ext>
              </a:extLst>
            </p:cNvPr>
            <p:cNvSpPr/>
            <p:nvPr/>
          </p:nvSpPr>
          <p:spPr>
            <a:xfrm>
              <a:off x="716408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4EB04CF5-127E-4EB0-AEC8-F1D14F2C8945}"/>
                </a:ext>
              </a:extLst>
            </p:cNvPr>
            <p:cNvSpPr/>
            <p:nvPr/>
          </p:nvSpPr>
          <p:spPr>
            <a:xfrm>
              <a:off x="7267291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3788D5CA-98A7-4A84-9ECA-950CC0823A44}"/>
                </a:ext>
              </a:extLst>
            </p:cNvPr>
            <p:cNvSpPr/>
            <p:nvPr/>
          </p:nvSpPr>
          <p:spPr>
            <a:xfrm>
              <a:off x="737049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403857E0-2576-4BB4-A1F9-B65B173FC529}"/>
                </a:ext>
              </a:extLst>
            </p:cNvPr>
            <p:cNvSpPr/>
            <p:nvPr/>
          </p:nvSpPr>
          <p:spPr>
            <a:xfrm>
              <a:off x="6338470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EB89C412-EA38-42FC-BD05-1B08D38662DD}"/>
                </a:ext>
              </a:extLst>
            </p:cNvPr>
            <p:cNvSpPr/>
            <p:nvPr/>
          </p:nvSpPr>
          <p:spPr>
            <a:xfrm>
              <a:off x="644167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53E441C1-6A05-4026-8B7F-92529515C32C}"/>
                </a:ext>
              </a:extLst>
            </p:cNvPr>
            <p:cNvSpPr/>
            <p:nvPr/>
          </p:nvSpPr>
          <p:spPr>
            <a:xfrm>
              <a:off x="6544875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1ADB782D-D6AC-4A41-8A94-1E596B5ACCA5}"/>
                </a:ext>
              </a:extLst>
            </p:cNvPr>
            <p:cNvSpPr/>
            <p:nvPr/>
          </p:nvSpPr>
          <p:spPr>
            <a:xfrm>
              <a:off x="664807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62B99072-B9D0-49B5-B8D4-846FE26B75AE}"/>
                </a:ext>
              </a:extLst>
            </p:cNvPr>
            <p:cNvSpPr/>
            <p:nvPr/>
          </p:nvSpPr>
          <p:spPr>
            <a:xfrm>
              <a:off x="675127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216065C9-C1C6-40A3-9568-99525A950AB6}"/>
                </a:ext>
              </a:extLst>
            </p:cNvPr>
            <p:cNvSpPr/>
            <p:nvPr/>
          </p:nvSpPr>
          <p:spPr>
            <a:xfrm>
              <a:off x="685448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B8B3B94D-16C2-4C45-96ED-5B6591798266}"/>
                </a:ext>
              </a:extLst>
            </p:cNvPr>
            <p:cNvSpPr/>
            <p:nvPr/>
          </p:nvSpPr>
          <p:spPr>
            <a:xfrm>
              <a:off x="695768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53B735D2-F4C4-4655-8E27-C13DD32A2718}"/>
                </a:ext>
              </a:extLst>
            </p:cNvPr>
            <p:cNvSpPr/>
            <p:nvPr/>
          </p:nvSpPr>
          <p:spPr>
            <a:xfrm>
              <a:off x="706088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800FDBB8-761D-42EA-88CE-1D1A0BC90A0A}"/>
                </a:ext>
              </a:extLst>
            </p:cNvPr>
            <p:cNvSpPr/>
            <p:nvPr/>
          </p:nvSpPr>
          <p:spPr>
            <a:xfrm>
              <a:off x="716408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2A85AB13-BEA9-4AB6-8294-6CDB9F16C29B}"/>
                </a:ext>
              </a:extLst>
            </p:cNvPr>
            <p:cNvSpPr/>
            <p:nvPr/>
          </p:nvSpPr>
          <p:spPr>
            <a:xfrm>
              <a:off x="7267291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5C689BA9-526E-4417-8D22-BC7DC0D963E0}"/>
                </a:ext>
              </a:extLst>
            </p:cNvPr>
            <p:cNvSpPr/>
            <p:nvPr/>
          </p:nvSpPr>
          <p:spPr>
            <a:xfrm>
              <a:off x="737049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EA75CE15-5BFC-4B52-91CB-4E1458136919}"/>
                </a:ext>
              </a:extLst>
            </p:cNvPr>
            <p:cNvSpPr/>
            <p:nvPr/>
          </p:nvSpPr>
          <p:spPr>
            <a:xfrm>
              <a:off x="6338470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01537EE7-C0CD-41E2-A5F1-B904D5593E61}"/>
                </a:ext>
              </a:extLst>
            </p:cNvPr>
            <p:cNvSpPr/>
            <p:nvPr/>
          </p:nvSpPr>
          <p:spPr>
            <a:xfrm>
              <a:off x="644167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7C59325A-807D-4C27-8A4B-5E7E5C28037C}"/>
                </a:ext>
              </a:extLst>
            </p:cNvPr>
            <p:cNvSpPr/>
            <p:nvPr/>
          </p:nvSpPr>
          <p:spPr>
            <a:xfrm>
              <a:off x="6544875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1C2A826D-5D50-4D51-948E-51504547CCEE}"/>
                </a:ext>
              </a:extLst>
            </p:cNvPr>
            <p:cNvSpPr/>
            <p:nvPr/>
          </p:nvSpPr>
          <p:spPr>
            <a:xfrm>
              <a:off x="664807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A38C0E2-7DB1-47F0-A4CB-E45ADF2E7FCE}"/>
                </a:ext>
              </a:extLst>
            </p:cNvPr>
            <p:cNvSpPr/>
            <p:nvPr/>
          </p:nvSpPr>
          <p:spPr>
            <a:xfrm>
              <a:off x="675127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014152A4-D5B4-4437-BB08-B3F91A37ECE3}"/>
                </a:ext>
              </a:extLst>
            </p:cNvPr>
            <p:cNvSpPr/>
            <p:nvPr/>
          </p:nvSpPr>
          <p:spPr>
            <a:xfrm>
              <a:off x="685448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7AA14354-302F-408F-A695-330328B1F030}"/>
                </a:ext>
              </a:extLst>
            </p:cNvPr>
            <p:cNvSpPr/>
            <p:nvPr/>
          </p:nvSpPr>
          <p:spPr>
            <a:xfrm>
              <a:off x="695768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A87E4B50-29F7-4F22-A58E-675D97EEA37B}"/>
                </a:ext>
              </a:extLst>
            </p:cNvPr>
            <p:cNvSpPr/>
            <p:nvPr/>
          </p:nvSpPr>
          <p:spPr>
            <a:xfrm>
              <a:off x="706088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F902E70-D4CA-44BE-8F61-3E9F84D150FE}"/>
                </a:ext>
              </a:extLst>
            </p:cNvPr>
            <p:cNvSpPr/>
            <p:nvPr/>
          </p:nvSpPr>
          <p:spPr>
            <a:xfrm>
              <a:off x="716408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B6F5C375-9E2C-452E-AF0A-87151A1D3968}"/>
                </a:ext>
              </a:extLst>
            </p:cNvPr>
            <p:cNvSpPr/>
            <p:nvPr/>
          </p:nvSpPr>
          <p:spPr>
            <a:xfrm>
              <a:off x="7267291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02D59A3F-99CF-4D4B-A43F-44A50F7D0E7E}"/>
                </a:ext>
              </a:extLst>
            </p:cNvPr>
            <p:cNvSpPr/>
            <p:nvPr/>
          </p:nvSpPr>
          <p:spPr>
            <a:xfrm>
              <a:off x="737049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80" name="직선 화살표 연결선 379">
            <a:extLst>
              <a:ext uri="{FF2B5EF4-FFF2-40B4-BE49-F238E27FC236}">
                <a16:creationId xmlns:a16="http://schemas.microsoft.com/office/drawing/2014/main" id="{B92998ED-421B-4886-B200-749988CFCA24}"/>
              </a:ext>
            </a:extLst>
          </p:cNvPr>
          <p:cNvCxnSpPr>
            <a:cxnSpLocks/>
            <a:stCxn id="198" idx="3"/>
            <a:endCxn id="314" idx="1"/>
          </p:cNvCxnSpPr>
          <p:nvPr/>
        </p:nvCxnSpPr>
        <p:spPr>
          <a:xfrm flipV="1">
            <a:off x="6139673" y="2845903"/>
            <a:ext cx="486167" cy="64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F34D2F8D-95C1-4779-AB8E-BAEF418CCA39}"/>
              </a:ext>
            </a:extLst>
          </p:cNvPr>
          <p:cNvGrpSpPr/>
          <p:nvPr/>
        </p:nvGrpSpPr>
        <p:grpSpPr>
          <a:xfrm>
            <a:off x="6625840" y="3593010"/>
            <a:ext cx="1135226" cy="103202"/>
            <a:chOff x="4725838" y="1905000"/>
            <a:chExt cx="1542288" cy="140208"/>
          </a:xfrm>
        </p:grpSpPr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8C1881F9-D9EE-4D4C-B6BC-AF318793538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F2EC2604-29B5-4A96-9DFD-8EC03C75C74E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B813D41E-EE3B-40FC-8A13-D3F341F042F2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7EDA3B6D-1134-48F5-B907-E0DE7569EEED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16B71E7D-0CB1-47B3-8920-8AFC25941E0A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7ED70ECE-3E87-4BFC-8F81-206E92EA032D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72C8B49D-1C40-43E6-83E3-A6B308E2A6FE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46B6C55E-1CD5-47D3-BA21-8DE68E63B99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76B451C3-F835-437D-B2E0-AFAE76DA0BE7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C24B1117-4956-4985-AA42-954A71B1F89E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45EFF693-128B-41AC-94E2-297119BBBD3D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id="{8CB87081-E5ED-47D0-ACD8-69B7DBB61414}"/>
              </a:ext>
            </a:extLst>
          </p:cNvPr>
          <p:cNvCxnSpPr>
            <a:cxnSpLocks/>
            <a:stCxn id="199" idx="3"/>
            <a:endCxn id="385" idx="1"/>
          </p:cNvCxnSpPr>
          <p:nvPr/>
        </p:nvCxnSpPr>
        <p:spPr>
          <a:xfrm flipV="1">
            <a:off x="6139673" y="3644611"/>
            <a:ext cx="486167" cy="7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DC70A869-241B-49DF-951F-73B186165445}"/>
              </a:ext>
            </a:extLst>
          </p:cNvPr>
          <p:cNvSpPr txBox="1"/>
          <p:nvPr/>
        </p:nvSpPr>
        <p:spPr>
          <a:xfrm>
            <a:off x="6745538" y="254088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9763ACE-43CD-4D46-9D1E-D43039167E5F}"/>
              </a:ext>
            </a:extLst>
          </p:cNvPr>
          <p:cNvSpPr txBox="1"/>
          <p:nvPr/>
        </p:nvSpPr>
        <p:spPr>
          <a:xfrm>
            <a:off x="6898157" y="338660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FD6F541-5BD8-4D6A-9A65-3FDDC20B2505}"/>
              </a:ext>
            </a:extLst>
          </p:cNvPr>
          <p:cNvSpPr/>
          <p:nvPr/>
        </p:nvSpPr>
        <p:spPr>
          <a:xfrm>
            <a:off x="5176290" y="3963620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42D09426-0FF7-40F0-A1EA-710A7FBD9DB7}"/>
              </a:ext>
            </a:extLst>
          </p:cNvPr>
          <p:cNvSpPr/>
          <p:nvPr/>
        </p:nvSpPr>
        <p:spPr>
          <a:xfrm>
            <a:off x="5176290" y="4195728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self.mask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3" name="직선 화살표 연결선 412">
            <a:extLst>
              <a:ext uri="{FF2B5EF4-FFF2-40B4-BE49-F238E27FC236}">
                <a16:creationId xmlns:a16="http://schemas.microsoft.com/office/drawing/2014/main" id="{F8816330-37A0-4667-8E74-8C4756F60A61}"/>
              </a:ext>
            </a:extLst>
          </p:cNvPr>
          <p:cNvCxnSpPr>
            <a:cxnSpLocks/>
            <a:stCxn id="160" idx="3"/>
            <a:endCxn id="409" idx="1"/>
          </p:cNvCxnSpPr>
          <p:nvPr/>
        </p:nvCxnSpPr>
        <p:spPr>
          <a:xfrm>
            <a:off x="3358316" y="3714235"/>
            <a:ext cx="1817974" cy="36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B68822C3-ED36-48E7-9FDF-B7CBAFEC88D8}"/>
              </a:ext>
            </a:extLst>
          </p:cNvPr>
          <p:cNvSpPr txBox="1"/>
          <p:nvPr/>
        </p:nvSpPr>
        <p:spPr>
          <a:xfrm>
            <a:off x="6731724" y="383055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223" name="그룹 7222">
            <a:extLst>
              <a:ext uri="{FF2B5EF4-FFF2-40B4-BE49-F238E27FC236}">
                <a16:creationId xmlns:a16="http://schemas.microsoft.com/office/drawing/2014/main" id="{1C5FCCC4-D2D4-4AE7-96B5-45A8E4FD31E1}"/>
              </a:ext>
            </a:extLst>
          </p:cNvPr>
          <p:cNvGrpSpPr/>
          <p:nvPr/>
        </p:nvGrpSpPr>
        <p:grpSpPr>
          <a:xfrm>
            <a:off x="6625840" y="4059738"/>
            <a:ext cx="1135226" cy="309607"/>
            <a:chOff x="6338470" y="3931722"/>
            <a:chExt cx="1135226" cy="309607"/>
          </a:xfrm>
        </p:grpSpPr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E085BCB6-46C1-4455-A088-97420243575D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B5C64541-4794-4DFE-A0B7-8963D36B0E06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1E7355FF-81B7-439C-8B2A-2D8F29424431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93BF1B68-7FE7-483A-A29F-1689FB8CAD66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C2DDC3B0-E553-44F8-B685-A131A1CF5753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EFE138E-57E8-4BD3-9DB1-AF88E7E36703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D35A7D81-342C-4087-B4DC-684C55530F0F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FA41BF9D-5647-4C9A-9D42-81854FD01766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D628E931-8546-4594-B680-5CAB504A50D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CDEB50EC-CA4E-4E03-9101-2A38BF418A7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E65CB812-96A0-4511-BE6C-394FE695FDE7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E130C1E6-3D16-45D2-8390-89E16670F51B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C2526ED7-FEC7-4979-955D-604B38AB24E6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A4AF1120-8B33-4A6C-8CBD-DC41ED55A751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FCC88AE5-B469-4914-9615-F96DCED6ADBA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2C0BE973-2390-4F01-A054-F6EE2E7D94AF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072AA610-ED70-456B-8B6B-2B248D65716A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EE319DE7-9EF9-4104-9938-F502E19DE7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0AB539D6-91C0-4F59-AD10-91ACDB159D0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7A0443F0-2E14-49E0-A07B-FC134A81EB04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9" name="직사각형 438">
              <a:extLst>
                <a:ext uri="{FF2B5EF4-FFF2-40B4-BE49-F238E27FC236}">
                  <a16:creationId xmlns:a16="http://schemas.microsoft.com/office/drawing/2014/main" id="{997D2B7B-3A69-4D9B-97E3-DBF62AE0B156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DCC3DFA9-E2CF-4723-A5BD-B23E5548E947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66382BE8-96E5-45E5-93BC-FDFE83878B21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2" name="직사각형 441">
              <a:extLst>
                <a:ext uri="{FF2B5EF4-FFF2-40B4-BE49-F238E27FC236}">
                  <a16:creationId xmlns:a16="http://schemas.microsoft.com/office/drawing/2014/main" id="{2D9A63EB-A56A-4B06-BE20-28D00DE31072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3" name="직사각형 442">
              <a:extLst>
                <a:ext uri="{FF2B5EF4-FFF2-40B4-BE49-F238E27FC236}">
                  <a16:creationId xmlns:a16="http://schemas.microsoft.com/office/drawing/2014/main" id="{BAC0FD89-4DDF-41C8-B890-EF4F71B56F77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4" name="직사각형 443">
              <a:extLst>
                <a:ext uri="{FF2B5EF4-FFF2-40B4-BE49-F238E27FC236}">
                  <a16:creationId xmlns:a16="http://schemas.microsoft.com/office/drawing/2014/main" id="{D1B88E34-D2CB-404D-B87F-6865306B3E05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C1A1D4B7-B3E4-4751-8F35-2AA6710AA393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62598CDD-F298-4CA4-A9A9-103F11E94F94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AB402E37-F849-4E48-A7F0-C5EEB5EEA535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48D56D26-CC81-49C7-B69B-3C6717D35401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C15D748-99F4-48C8-B3BC-07F64F40DDCC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8B4BBF33-D2A3-4186-B25B-BB8D501BF984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1" name="직사각형 450">
              <a:extLst>
                <a:ext uri="{FF2B5EF4-FFF2-40B4-BE49-F238E27FC236}">
                  <a16:creationId xmlns:a16="http://schemas.microsoft.com/office/drawing/2014/main" id="{1BC4DC0D-F1F3-44B6-8D24-7703D81F09B9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52" name="직선 화살표 연결선 451">
            <a:extLst>
              <a:ext uri="{FF2B5EF4-FFF2-40B4-BE49-F238E27FC236}">
                <a16:creationId xmlns:a16="http://schemas.microsoft.com/office/drawing/2014/main" id="{893BB61F-8E4A-414C-9089-EA3A9307F937}"/>
              </a:ext>
            </a:extLst>
          </p:cNvPr>
          <p:cNvCxnSpPr>
            <a:cxnSpLocks/>
            <a:stCxn id="410" idx="3"/>
            <a:endCxn id="419" idx="1"/>
          </p:cNvCxnSpPr>
          <p:nvPr/>
        </p:nvCxnSpPr>
        <p:spPr>
          <a:xfrm flipV="1">
            <a:off x="6139673" y="4111339"/>
            <a:ext cx="486167" cy="1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53DE9817-19EA-4CE6-8576-B5A668E70FA4}"/>
              </a:ext>
            </a:extLst>
          </p:cNvPr>
          <p:cNvSpPr/>
          <p:nvPr/>
        </p:nvSpPr>
        <p:spPr>
          <a:xfrm>
            <a:off x="5176290" y="4645076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A9D18950-E655-42FA-8568-C8ED3ED4A5D0}"/>
              </a:ext>
            </a:extLst>
          </p:cNvPr>
          <p:cNvSpPr/>
          <p:nvPr/>
        </p:nvSpPr>
        <p:spPr>
          <a:xfrm>
            <a:off x="5176290" y="487718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5E599875-9F3F-4CF8-A2A9-9AB4FF964E64}"/>
              </a:ext>
            </a:extLst>
          </p:cNvPr>
          <p:cNvSpPr/>
          <p:nvPr/>
        </p:nvSpPr>
        <p:spPr>
          <a:xfrm>
            <a:off x="5176290" y="510929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0AAE083C-6738-4997-8A84-2E37C71A3F10}"/>
              </a:ext>
            </a:extLst>
          </p:cNvPr>
          <p:cNvSpPr/>
          <p:nvPr/>
        </p:nvSpPr>
        <p:spPr>
          <a:xfrm>
            <a:off x="5176290" y="53381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CE3418D2-EFD2-414E-B0F5-517079F6577F}"/>
              </a:ext>
            </a:extLst>
          </p:cNvPr>
          <p:cNvSpPr/>
          <p:nvPr/>
        </p:nvSpPr>
        <p:spPr>
          <a:xfrm>
            <a:off x="5176290" y="557028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3C699263-45DA-4CD1-B97C-28671FF01959}"/>
              </a:ext>
            </a:extLst>
          </p:cNvPr>
          <p:cNvSpPr/>
          <p:nvPr/>
        </p:nvSpPr>
        <p:spPr>
          <a:xfrm>
            <a:off x="5176290" y="57975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3" name="직선 화살표 연결선 472">
            <a:extLst>
              <a:ext uri="{FF2B5EF4-FFF2-40B4-BE49-F238E27FC236}">
                <a16:creationId xmlns:a16="http://schemas.microsoft.com/office/drawing/2014/main" id="{B54752AA-3C6C-44EC-A7AB-4FA76C6807EF}"/>
              </a:ext>
            </a:extLst>
          </p:cNvPr>
          <p:cNvCxnSpPr>
            <a:cxnSpLocks/>
            <a:stCxn id="161" idx="3"/>
            <a:endCxn id="467" idx="1"/>
          </p:cNvCxnSpPr>
          <p:nvPr/>
        </p:nvCxnSpPr>
        <p:spPr>
          <a:xfrm>
            <a:off x="3358316" y="3943075"/>
            <a:ext cx="1817974" cy="81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화살표 연결선 475">
            <a:extLst>
              <a:ext uri="{FF2B5EF4-FFF2-40B4-BE49-F238E27FC236}">
                <a16:creationId xmlns:a16="http://schemas.microsoft.com/office/drawing/2014/main" id="{C18864A4-8ED3-46AE-9504-57AE11386EF6}"/>
              </a:ext>
            </a:extLst>
          </p:cNvPr>
          <p:cNvCxnSpPr>
            <a:cxnSpLocks/>
            <a:stCxn id="468" idx="3"/>
            <a:endCxn id="118" idx="3"/>
          </p:cNvCxnSpPr>
          <p:nvPr/>
        </p:nvCxnSpPr>
        <p:spPr>
          <a:xfrm flipH="1" flipV="1">
            <a:off x="4465941" y="2084951"/>
            <a:ext cx="1673732" cy="290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화살표 연결선 478">
            <a:extLst>
              <a:ext uri="{FF2B5EF4-FFF2-40B4-BE49-F238E27FC236}">
                <a16:creationId xmlns:a16="http://schemas.microsoft.com/office/drawing/2014/main" id="{7E0D9AFC-20C1-4BEE-AA75-116F0391D4CD}"/>
              </a:ext>
            </a:extLst>
          </p:cNvPr>
          <p:cNvCxnSpPr>
            <a:cxnSpLocks/>
            <a:stCxn id="469" idx="3"/>
            <a:endCxn id="151" idx="3"/>
          </p:cNvCxnSpPr>
          <p:nvPr/>
        </p:nvCxnSpPr>
        <p:spPr>
          <a:xfrm flipH="1" flipV="1">
            <a:off x="4463697" y="2763383"/>
            <a:ext cx="1675976" cy="245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>
            <a:extLst>
              <a:ext uri="{FF2B5EF4-FFF2-40B4-BE49-F238E27FC236}">
                <a16:creationId xmlns:a16="http://schemas.microsoft.com/office/drawing/2014/main" id="{E9BE0BAA-4453-4289-8BE0-889B5F0E0BBC}"/>
              </a:ext>
            </a:extLst>
          </p:cNvPr>
          <p:cNvSpPr txBox="1"/>
          <p:nvPr/>
        </p:nvSpPr>
        <p:spPr>
          <a:xfrm>
            <a:off x="6731724" y="4729514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774AF47D-3B41-49AB-82FA-F21D409CF4CB}"/>
              </a:ext>
            </a:extLst>
          </p:cNvPr>
          <p:cNvGrpSpPr/>
          <p:nvPr/>
        </p:nvGrpSpPr>
        <p:grpSpPr>
          <a:xfrm>
            <a:off x="6625840" y="4958697"/>
            <a:ext cx="1135226" cy="309607"/>
            <a:chOff x="6338470" y="3931722"/>
            <a:chExt cx="1135226" cy="309607"/>
          </a:xfrm>
        </p:grpSpPr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5FE744A8-229C-4D81-86B3-3CD6912C6EA0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D009226A-B199-4A42-B2BB-0082201B8359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955DBABE-E6DB-4734-A584-79B238B72D1C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22DA2D7D-95EA-4A6D-8C64-B60535174218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E5251026-521E-4CAF-A9A0-60845C1FAED9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A5D0A7B0-22A1-43C0-8E30-D4069377A1B4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412F4C52-AC73-448D-A7A0-1374755E394B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5D6098EE-7528-403D-94A6-23001CEFA9E2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D6BD0027-26F7-4462-B3BE-5E0A75F5673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342BCE71-EE5A-4788-B834-680CAAA95B0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AC6E6721-20C6-465F-9386-983469D4C819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2C63FA9E-4539-4C69-9BB3-65CBDE44F582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EC356C54-9857-40B2-A21B-120EE1CE0CFD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309FB782-EBA0-4A2B-9754-A19D567F4B5A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192FE193-32E6-4F8A-8208-A13AEA32EB96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id="{6A730215-FCBD-4B0C-AE62-84489AEA6041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2" name="직사각형 501">
              <a:extLst>
                <a:ext uri="{FF2B5EF4-FFF2-40B4-BE49-F238E27FC236}">
                  <a16:creationId xmlns:a16="http://schemas.microsoft.com/office/drawing/2014/main" id="{FA78A25A-DF0F-44FF-B921-0CF4C0D0588D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FCBECF64-C7EB-4593-BE61-CCBE911974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1691A432-4A59-4E0F-A6A0-1DC86A0E987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96776DC2-5A55-4AE2-89A0-A48F1A1FE0EC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957E65AF-331B-4A86-8262-BAA3508FC950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DC4A9194-FE3C-4120-8C8D-818B67D73594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2CCE29E5-8D41-4CE4-A6FC-6F278C2698DF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7EA13F7F-3B6E-4B37-B7E7-C8075EEA9897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FF23164-BCB0-40A2-9417-8A6F80F5BE43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0B4E1C1F-8B6C-493F-B7D8-A5A1644DA3EF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B8B94399-1230-477D-A469-6FD1501278FC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447D7496-BC49-4A2D-A1C6-537BEA1AADDF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9801DD9D-E2B6-496B-B7AA-F90BF5B7C9B7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0FBC88ED-272B-4C6C-B1DC-01A5FE131DC2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080D5071-731E-43F1-BC0E-42A9AE4A8779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EE772B5C-D438-4D1E-8896-1E02215A390F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CDE3921B-260D-4412-9383-824F46EBE7CB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9" name="직선 화살표 연결선 518">
            <a:extLst>
              <a:ext uri="{FF2B5EF4-FFF2-40B4-BE49-F238E27FC236}">
                <a16:creationId xmlns:a16="http://schemas.microsoft.com/office/drawing/2014/main" id="{CDA17F7C-72D8-4B71-AE7B-BE52B5CB6478}"/>
              </a:ext>
            </a:extLst>
          </p:cNvPr>
          <p:cNvCxnSpPr>
            <a:cxnSpLocks/>
            <a:stCxn id="470" idx="3"/>
            <a:endCxn id="486" idx="1"/>
          </p:cNvCxnSpPr>
          <p:nvPr/>
        </p:nvCxnSpPr>
        <p:spPr>
          <a:xfrm flipV="1">
            <a:off x="6139673" y="5010298"/>
            <a:ext cx="486167" cy="44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그룹 521">
            <a:extLst>
              <a:ext uri="{FF2B5EF4-FFF2-40B4-BE49-F238E27FC236}">
                <a16:creationId xmlns:a16="http://schemas.microsoft.com/office/drawing/2014/main" id="{EF711210-F60B-458B-90DF-BC18B6D75F7D}"/>
              </a:ext>
            </a:extLst>
          </p:cNvPr>
          <p:cNvGrpSpPr/>
          <p:nvPr/>
        </p:nvGrpSpPr>
        <p:grpSpPr>
          <a:xfrm>
            <a:off x="6626875" y="5523094"/>
            <a:ext cx="619214" cy="516012"/>
            <a:chOff x="3559357" y="1905334"/>
            <a:chExt cx="619214" cy="516012"/>
          </a:xfrm>
        </p:grpSpPr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D65266C3-F55E-4457-BA4F-BBCF39701257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97F5EFB4-8564-402F-9671-AEE2FD5DFBD0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E06151D8-8EF9-4689-A088-679D16D5387E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E1ADA0D4-5924-4630-AD7C-CE6161DCBF7D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76ECEECD-6276-4233-B1AB-A394BA4F2D07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C7CCD0D4-E834-4A54-8FDE-6812BE0F7D89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C8393E4E-CC8B-463D-AA8F-07DC68007927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2C9AE5C0-10A7-4F8E-A5A6-BECE1C4D47FA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3E178696-7554-4417-BF91-E0B62E447649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49375F89-3ED8-48BC-AA88-4E529E59637C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22C2D0E7-C3EB-4CAB-BA51-711451E40F25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39C9BC72-BC09-42C5-9D89-850DB2A491A2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28D929DF-BC41-4BEF-8EB7-DA0A9A312938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EC813F3D-3290-428D-A63D-61E146819496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825F68A0-03AE-4F5C-AB19-55040E2C7900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CB971880-9599-4D44-956A-3799FA6702C4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C4A2F173-7749-455B-9810-2C284D66CE2C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D0919C70-3B85-4EF7-B883-015C1233BBDB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28EE0FDB-DAB7-4F22-A464-02772046D006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78C75EE3-66B3-4FAA-90E0-47AE6C5A75F8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9A856E42-0148-4DEC-9EE5-631175F4AE08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B44F6730-7DCA-49A3-A2FB-FC12D79C27A0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524B0E05-9E92-4F6A-9CE8-8853562B9595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614D6B09-915C-4FEA-B528-85A5708AE2E8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8C2ACD7-C390-461C-830A-6838D1B3DB5C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DC1C7F80-A2AB-405C-964A-F04227DCAA5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2B18A448-B1DD-43F9-B163-8E129CD253AF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969F2FAB-6820-441D-BEE8-9655FD1ADAF5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4891BDDC-15AD-4656-A5AF-8295B7F15699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1F5AF461-EEFD-4E3D-A4D0-9ACE5061F791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53" name="그룹 552">
            <a:extLst>
              <a:ext uri="{FF2B5EF4-FFF2-40B4-BE49-F238E27FC236}">
                <a16:creationId xmlns:a16="http://schemas.microsoft.com/office/drawing/2014/main" id="{01DB6AD0-5605-45F7-BD40-108C9749280B}"/>
              </a:ext>
            </a:extLst>
          </p:cNvPr>
          <p:cNvGrpSpPr/>
          <p:nvPr/>
        </p:nvGrpSpPr>
        <p:grpSpPr>
          <a:xfrm>
            <a:off x="6624632" y="6201526"/>
            <a:ext cx="619213" cy="103202"/>
            <a:chOff x="3557114" y="2583766"/>
            <a:chExt cx="619213" cy="103202"/>
          </a:xfrm>
        </p:grpSpPr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F587ED31-879B-46AE-BAA8-EB6031CD75AB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66FE0C85-EAF2-4BB1-8E08-2DCDC1AAF043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8AAAFAE0-1F57-45DE-B60F-D6A788936536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D7D311E5-8B0C-44A9-8AF2-A167AEF67893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D80562CA-C797-40E2-A048-96E0EC53DE3B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ADC0BA41-A16B-4C1D-895B-1C75B7DFBEBE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60" name="직선 화살표 연결선 559">
            <a:extLst>
              <a:ext uri="{FF2B5EF4-FFF2-40B4-BE49-F238E27FC236}">
                <a16:creationId xmlns:a16="http://schemas.microsoft.com/office/drawing/2014/main" id="{FDD56C44-01AA-4210-8C73-D525D44DFF44}"/>
              </a:ext>
            </a:extLst>
          </p:cNvPr>
          <p:cNvCxnSpPr>
            <a:cxnSpLocks/>
            <a:stCxn id="471" idx="3"/>
            <a:endCxn id="523" idx="1"/>
          </p:cNvCxnSpPr>
          <p:nvPr/>
        </p:nvCxnSpPr>
        <p:spPr>
          <a:xfrm flipV="1">
            <a:off x="6139673" y="5574695"/>
            <a:ext cx="487202" cy="10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AA49F63D-564E-4FE1-AA11-DCC86BD0C3BF}"/>
              </a:ext>
            </a:extLst>
          </p:cNvPr>
          <p:cNvCxnSpPr>
            <a:cxnSpLocks/>
            <a:stCxn id="472" idx="3"/>
            <a:endCxn id="554" idx="1"/>
          </p:cNvCxnSpPr>
          <p:nvPr/>
        </p:nvCxnSpPr>
        <p:spPr>
          <a:xfrm>
            <a:off x="6139673" y="5911192"/>
            <a:ext cx="484959" cy="3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>
            <a:extLst>
              <a:ext uri="{FF2B5EF4-FFF2-40B4-BE49-F238E27FC236}">
                <a16:creationId xmlns:a16="http://schemas.microsoft.com/office/drawing/2014/main" id="{6E749C2B-B8CD-4C7A-BC83-864B7FE1E750}"/>
              </a:ext>
            </a:extLst>
          </p:cNvPr>
          <p:cNvSpPr txBox="1"/>
          <p:nvPr/>
        </p:nvSpPr>
        <p:spPr>
          <a:xfrm>
            <a:off x="7239129" y="5660305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9978B278-A7E1-443F-B08E-8318E0A175C6}"/>
              </a:ext>
            </a:extLst>
          </p:cNvPr>
          <p:cNvSpPr txBox="1"/>
          <p:nvPr/>
        </p:nvSpPr>
        <p:spPr>
          <a:xfrm>
            <a:off x="7239129" y="6120930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D043119D-B176-470E-AFE5-B5D51AC57DF3}"/>
              </a:ext>
            </a:extLst>
          </p:cNvPr>
          <p:cNvSpPr/>
          <p:nvPr/>
        </p:nvSpPr>
        <p:spPr>
          <a:xfrm>
            <a:off x="585313" y="258359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self.lastLayer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9CA09469-4683-4A8F-9E08-085719E4DA65}"/>
              </a:ext>
            </a:extLst>
          </p:cNvPr>
          <p:cNvSpPr/>
          <p:nvPr/>
        </p:nvSpPr>
        <p:spPr>
          <a:xfrm>
            <a:off x="1483565" y="4663475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SoftmaxWithLoss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1BC0B1D6-989B-48C9-8E92-66A84F6CA5C0}"/>
              </a:ext>
            </a:extLst>
          </p:cNvPr>
          <p:cNvSpPr/>
          <p:nvPr/>
        </p:nvSpPr>
        <p:spPr>
          <a:xfrm>
            <a:off x="1483565" y="496539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092F9DF6-FCD8-416C-BABC-18825B3044CF}"/>
              </a:ext>
            </a:extLst>
          </p:cNvPr>
          <p:cNvSpPr/>
          <p:nvPr/>
        </p:nvSpPr>
        <p:spPr>
          <a:xfrm>
            <a:off x="1483565" y="526731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self.y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2" name="직사각형 581">
            <a:extLst>
              <a:ext uri="{FF2B5EF4-FFF2-40B4-BE49-F238E27FC236}">
                <a16:creationId xmlns:a16="http://schemas.microsoft.com/office/drawing/2014/main" id="{0B0188A8-4414-4B4A-A318-A95008C6FF26}"/>
              </a:ext>
            </a:extLst>
          </p:cNvPr>
          <p:cNvSpPr/>
          <p:nvPr/>
        </p:nvSpPr>
        <p:spPr>
          <a:xfrm>
            <a:off x="1483565" y="5558789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3" name="직선 화살표 연결선 582">
            <a:extLst>
              <a:ext uri="{FF2B5EF4-FFF2-40B4-BE49-F238E27FC236}">
                <a16:creationId xmlns:a16="http://schemas.microsoft.com/office/drawing/2014/main" id="{CBD160EB-F6FC-42C7-9123-698BDAFEED2A}"/>
              </a:ext>
            </a:extLst>
          </p:cNvPr>
          <p:cNvCxnSpPr>
            <a:cxnSpLocks/>
            <a:stCxn id="576" idx="3"/>
            <a:endCxn id="579" idx="1"/>
          </p:cNvCxnSpPr>
          <p:nvPr/>
        </p:nvCxnSpPr>
        <p:spPr>
          <a:xfrm flipH="1">
            <a:off x="1483565" y="2731407"/>
            <a:ext cx="470301" cy="207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210778D8-9C85-4D67-96A2-C37784744370}"/>
              </a:ext>
            </a:extLst>
          </p:cNvPr>
          <p:cNvGrpSpPr/>
          <p:nvPr/>
        </p:nvGrpSpPr>
        <p:grpSpPr>
          <a:xfrm>
            <a:off x="3576653" y="6127989"/>
            <a:ext cx="1135226" cy="619214"/>
            <a:chOff x="7915650" y="1868612"/>
            <a:chExt cx="1135226" cy="619214"/>
          </a:xfrm>
        </p:grpSpPr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EC6A4CED-B844-45C2-AF35-80707BDCEFAF}"/>
                </a:ext>
              </a:extLst>
            </p:cNvPr>
            <p:cNvSpPr/>
            <p:nvPr/>
          </p:nvSpPr>
          <p:spPr>
            <a:xfrm>
              <a:off x="791565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C55C56B0-005F-4E33-B049-2A285332F49C}"/>
                </a:ext>
              </a:extLst>
            </p:cNvPr>
            <p:cNvSpPr/>
            <p:nvPr/>
          </p:nvSpPr>
          <p:spPr>
            <a:xfrm>
              <a:off x="8018853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2AADB0AF-5069-4AA6-B20F-5460218AE69F}"/>
                </a:ext>
              </a:extLst>
            </p:cNvPr>
            <p:cNvSpPr/>
            <p:nvPr/>
          </p:nvSpPr>
          <p:spPr>
            <a:xfrm>
              <a:off x="8122055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2329B0AC-6484-485A-9F2A-734F8EE89780}"/>
                </a:ext>
              </a:extLst>
            </p:cNvPr>
            <p:cNvSpPr/>
            <p:nvPr/>
          </p:nvSpPr>
          <p:spPr>
            <a:xfrm>
              <a:off x="822525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440CE2E1-1300-46C1-BE49-77FF80444050}"/>
                </a:ext>
              </a:extLst>
            </p:cNvPr>
            <p:cNvSpPr/>
            <p:nvPr/>
          </p:nvSpPr>
          <p:spPr>
            <a:xfrm>
              <a:off x="832846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C9CF6033-BF98-4BE5-A507-60C3DAF254B5}"/>
                </a:ext>
              </a:extLst>
            </p:cNvPr>
            <p:cNvSpPr/>
            <p:nvPr/>
          </p:nvSpPr>
          <p:spPr>
            <a:xfrm>
              <a:off x="843166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6AB88409-8CE6-43AA-9374-D5D2B6449A6B}"/>
                </a:ext>
              </a:extLst>
            </p:cNvPr>
            <p:cNvSpPr/>
            <p:nvPr/>
          </p:nvSpPr>
          <p:spPr>
            <a:xfrm>
              <a:off x="853486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664CD704-22AD-4F0D-AEDF-6B6EED00F0CD}"/>
                </a:ext>
              </a:extLst>
            </p:cNvPr>
            <p:cNvSpPr/>
            <p:nvPr/>
          </p:nvSpPr>
          <p:spPr>
            <a:xfrm>
              <a:off x="863806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CD58261C-30E5-4203-9446-5E6BBC3906E6}"/>
                </a:ext>
              </a:extLst>
            </p:cNvPr>
            <p:cNvSpPr/>
            <p:nvPr/>
          </p:nvSpPr>
          <p:spPr>
            <a:xfrm>
              <a:off x="8741269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FBD863BC-EF21-46F9-B5BF-7BB4F626A711}"/>
                </a:ext>
              </a:extLst>
            </p:cNvPr>
            <p:cNvSpPr/>
            <p:nvPr/>
          </p:nvSpPr>
          <p:spPr>
            <a:xfrm>
              <a:off x="884447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B584F2EA-8796-47AA-BAC9-891396B5B74E}"/>
                </a:ext>
              </a:extLst>
            </p:cNvPr>
            <p:cNvSpPr/>
            <p:nvPr/>
          </p:nvSpPr>
          <p:spPr>
            <a:xfrm>
              <a:off x="894767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A52658E0-CFE3-46E6-A4A6-FF1E8C00BF1A}"/>
                </a:ext>
              </a:extLst>
            </p:cNvPr>
            <p:cNvSpPr/>
            <p:nvPr/>
          </p:nvSpPr>
          <p:spPr>
            <a:xfrm>
              <a:off x="791565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CBD366FA-BBEC-447B-9B35-771A5594DEF1}"/>
                </a:ext>
              </a:extLst>
            </p:cNvPr>
            <p:cNvSpPr/>
            <p:nvPr/>
          </p:nvSpPr>
          <p:spPr>
            <a:xfrm>
              <a:off x="8018853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02DB696D-5526-46F1-BE8A-C4D8A65F3D01}"/>
                </a:ext>
              </a:extLst>
            </p:cNvPr>
            <p:cNvSpPr/>
            <p:nvPr/>
          </p:nvSpPr>
          <p:spPr>
            <a:xfrm>
              <a:off x="8122055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A0A68B9C-22B0-44C5-870C-B96832FD5634}"/>
                </a:ext>
              </a:extLst>
            </p:cNvPr>
            <p:cNvSpPr/>
            <p:nvPr/>
          </p:nvSpPr>
          <p:spPr>
            <a:xfrm>
              <a:off x="822525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EC8415B0-3C16-41A7-970E-38BF023AEC26}"/>
                </a:ext>
              </a:extLst>
            </p:cNvPr>
            <p:cNvSpPr/>
            <p:nvPr/>
          </p:nvSpPr>
          <p:spPr>
            <a:xfrm>
              <a:off x="832846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C1A11597-BA22-4EAB-B9B2-6A55E72D05E8}"/>
                </a:ext>
              </a:extLst>
            </p:cNvPr>
            <p:cNvSpPr/>
            <p:nvPr/>
          </p:nvSpPr>
          <p:spPr>
            <a:xfrm>
              <a:off x="843166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7F329503-CA72-4CBC-9C09-7CA9D320D074}"/>
                </a:ext>
              </a:extLst>
            </p:cNvPr>
            <p:cNvSpPr/>
            <p:nvPr/>
          </p:nvSpPr>
          <p:spPr>
            <a:xfrm>
              <a:off x="853486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19C86258-E433-432A-8B27-EE929FB52171}"/>
                </a:ext>
              </a:extLst>
            </p:cNvPr>
            <p:cNvSpPr/>
            <p:nvPr/>
          </p:nvSpPr>
          <p:spPr>
            <a:xfrm>
              <a:off x="863806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103B308E-2D73-4E8F-AB4D-D2626142C563}"/>
                </a:ext>
              </a:extLst>
            </p:cNvPr>
            <p:cNvSpPr/>
            <p:nvPr/>
          </p:nvSpPr>
          <p:spPr>
            <a:xfrm>
              <a:off x="8741269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E6157E5B-0EFE-4CB4-8359-A3A36C243D4D}"/>
                </a:ext>
              </a:extLst>
            </p:cNvPr>
            <p:cNvSpPr/>
            <p:nvPr/>
          </p:nvSpPr>
          <p:spPr>
            <a:xfrm>
              <a:off x="884447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75AC7DEE-9DA2-4CB2-8941-391E7B825633}"/>
                </a:ext>
              </a:extLst>
            </p:cNvPr>
            <p:cNvSpPr/>
            <p:nvPr/>
          </p:nvSpPr>
          <p:spPr>
            <a:xfrm>
              <a:off x="894767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91F3274E-91A4-4FB3-A882-AABC0BA1B3A0}"/>
                </a:ext>
              </a:extLst>
            </p:cNvPr>
            <p:cNvSpPr/>
            <p:nvPr/>
          </p:nvSpPr>
          <p:spPr>
            <a:xfrm>
              <a:off x="791565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E109D1D6-90BB-4FF8-8639-B6B8C49284C4}"/>
                </a:ext>
              </a:extLst>
            </p:cNvPr>
            <p:cNvSpPr/>
            <p:nvPr/>
          </p:nvSpPr>
          <p:spPr>
            <a:xfrm>
              <a:off x="8018853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3E3899CB-0D9A-437E-9430-350E75E5E85B}"/>
                </a:ext>
              </a:extLst>
            </p:cNvPr>
            <p:cNvSpPr/>
            <p:nvPr/>
          </p:nvSpPr>
          <p:spPr>
            <a:xfrm>
              <a:off x="8122055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4B619497-752F-4457-93CE-E63175DB55E2}"/>
                </a:ext>
              </a:extLst>
            </p:cNvPr>
            <p:cNvSpPr/>
            <p:nvPr/>
          </p:nvSpPr>
          <p:spPr>
            <a:xfrm>
              <a:off x="822525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D40942DD-0C9E-400F-B8E5-4FBFB088FD42}"/>
                </a:ext>
              </a:extLst>
            </p:cNvPr>
            <p:cNvSpPr/>
            <p:nvPr/>
          </p:nvSpPr>
          <p:spPr>
            <a:xfrm>
              <a:off x="832846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BBBFA1F6-82D1-4309-82A0-E165CE22E80E}"/>
                </a:ext>
              </a:extLst>
            </p:cNvPr>
            <p:cNvSpPr/>
            <p:nvPr/>
          </p:nvSpPr>
          <p:spPr>
            <a:xfrm>
              <a:off x="843166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89594408-70E5-4758-811D-6372AF8638A6}"/>
                </a:ext>
              </a:extLst>
            </p:cNvPr>
            <p:cNvSpPr/>
            <p:nvPr/>
          </p:nvSpPr>
          <p:spPr>
            <a:xfrm>
              <a:off x="853486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D2D6325A-B754-46AB-BF57-1C41138E5B3D}"/>
                </a:ext>
              </a:extLst>
            </p:cNvPr>
            <p:cNvSpPr/>
            <p:nvPr/>
          </p:nvSpPr>
          <p:spPr>
            <a:xfrm>
              <a:off x="863806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015D9087-8D75-43AE-96FD-117848DD0A5F}"/>
                </a:ext>
              </a:extLst>
            </p:cNvPr>
            <p:cNvSpPr/>
            <p:nvPr/>
          </p:nvSpPr>
          <p:spPr>
            <a:xfrm>
              <a:off x="8741269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8009FF00-8CCB-4B8D-9321-F21908ACE378}"/>
                </a:ext>
              </a:extLst>
            </p:cNvPr>
            <p:cNvSpPr/>
            <p:nvPr/>
          </p:nvSpPr>
          <p:spPr>
            <a:xfrm>
              <a:off x="884447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A52F9A5F-6B8B-40F5-A4EA-72CD1471ABF2}"/>
                </a:ext>
              </a:extLst>
            </p:cNvPr>
            <p:cNvSpPr/>
            <p:nvPr/>
          </p:nvSpPr>
          <p:spPr>
            <a:xfrm>
              <a:off x="894767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4B90ED06-372C-477C-B75D-36E146729365}"/>
                </a:ext>
              </a:extLst>
            </p:cNvPr>
            <p:cNvSpPr/>
            <p:nvPr/>
          </p:nvSpPr>
          <p:spPr>
            <a:xfrm>
              <a:off x="791565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7008207D-FC96-4111-A307-CFFD824AEE27}"/>
                </a:ext>
              </a:extLst>
            </p:cNvPr>
            <p:cNvSpPr/>
            <p:nvPr/>
          </p:nvSpPr>
          <p:spPr>
            <a:xfrm>
              <a:off x="8018853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C839FB87-8B8C-4FA6-AC21-2CD88091F68D}"/>
                </a:ext>
              </a:extLst>
            </p:cNvPr>
            <p:cNvSpPr/>
            <p:nvPr/>
          </p:nvSpPr>
          <p:spPr>
            <a:xfrm>
              <a:off x="8122055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526C68B-82EC-4E73-BA23-52F6B4243050}"/>
                </a:ext>
              </a:extLst>
            </p:cNvPr>
            <p:cNvSpPr/>
            <p:nvPr/>
          </p:nvSpPr>
          <p:spPr>
            <a:xfrm>
              <a:off x="822525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0E1CB08E-48F6-42C0-B607-44AA1EA05EE3}"/>
                </a:ext>
              </a:extLst>
            </p:cNvPr>
            <p:cNvSpPr/>
            <p:nvPr/>
          </p:nvSpPr>
          <p:spPr>
            <a:xfrm>
              <a:off x="832846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84B03830-076A-4343-936F-5D84346CD59E}"/>
                </a:ext>
              </a:extLst>
            </p:cNvPr>
            <p:cNvSpPr/>
            <p:nvPr/>
          </p:nvSpPr>
          <p:spPr>
            <a:xfrm>
              <a:off x="843166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1FA5966E-2329-4986-906E-90BBE497B409}"/>
                </a:ext>
              </a:extLst>
            </p:cNvPr>
            <p:cNvSpPr/>
            <p:nvPr/>
          </p:nvSpPr>
          <p:spPr>
            <a:xfrm>
              <a:off x="853486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076F9DE9-0415-4F4A-8F3C-E046904C30BF}"/>
                </a:ext>
              </a:extLst>
            </p:cNvPr>
            <p:cNvSpPr/>
            <p:nvPr/>
          </p:nvSpPr>
          <p:spPr>
            <a:xfrm>
              <a:off x="863806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5A3D3456-F8B4-475F-A6AD-9799D1F500AF}"/>
                </a:ext>
              </a:extLst>
            </p:cNvPr>
            <p:cNvSpPr/>
            <p:nvPr/>
          </p:nvSpPr>
          <p:spPr>
            <a:xfrm>
              <a:off x="8741269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388C3C47-AAEB-4E07-A1BF-5AF7E3BF8182}"/>
                </a:ext>
              </a:extLst>
            </p:cNvPr>
            <p:cNvSpPr/>
            <p:nvPr/>
          </p:nvSpPr>
          <p:spPr>
            <a:xfrm>
              <a:off x="884447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14F21FDE-2F3E-471B-9253-8DB2011E0E7C}"/>
                </a:ext>
              </a:extLst>
            </p:cNvPr>
            <p:cNvSpPr/>
            <p:nvPr/>
          </p:nvSpPr>
          <p:spPr>
            <a:xfrm>
              <a:off x="894767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8CECBBF6-E0CF-4D7B-8E46-8A2DA8EFA54B}"/>
                </a:ext>
              </a:extLst>
            </p:cNvPr>
            <p:cNvSpPr/>
            <p:nvPr/>
          </p:nvSpPr>
          <p:spPr>
            <a:xfrm>
              <a:off x="791565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7FF24744-2226-49B2-A06E-461377DF44CF}"/>
                </a:ext>
              </a:extLst>
            </p:cNvPr>
            <p:cNvSpPr/>
            <p:nvPr/>
          </p:nvSpPr>
          <p:spPr>
            <a:xfrm>
              <a:off x="8018853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71F7ABD6-1050-4D16-916B-136308D9E041}"/>
                </a:ext>
              </a:extLst>
            </p:cNvPr>
            <p:cNvSpPr/>
            <p:nvPr/>
          </p:nvSpPr>
          <p:spPr>
            <a:xfrm>
              <a:off x="8122055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400927F1-8745-466F-B7F8-6F001C86B1AF}"/>
                </a:ext>
              </a:extLst>
            </p:cNvPr>
            <p:cNvSpPr/>
            <p:nvPr/>
          </p:nvSpPr>
          <p:spPr>
            <a:xfrm>
              <a:off x="822525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FE6EFD6D-AB68-48AD-BCE4-E3F47034EDC9}"/>
                </a:ext>
              </a:extLst>
            </p:cNvPr>
            <p:cNvSpPr/>
            <p:nvPr/>
          </p:nvSpPr>
          <p:spPr>
            <a:xfrm>
              <a:off x="832846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CDD015A7-A117-4CDB-BD0E-96891F67A6C9}"/>
                </a:ext>
              </a:extLst>
            </p:cNvPr>
            <p:cNvSpPr/>
            <p:nvPr/>
          </p:nvSpPr>
          <p:spPr>
            <a:xfrm>
              <a:off x="843166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B1525960-5038-4D28-BF1F-59878862F7AF}"/>
                </a:ext>
              </a:extLst>
            </p:cNvPr>
            <p:cNvSpPr/>
            <p:nvPr/>
          </p:nvSpPr>
          <p:spPr>
            <a:xfrm>
              <a:off x="853486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795FA8F1-EDA0-4173-91DE-0D83C9C45E08}"/>
                </a:ext>
              </a:extLst>
            </p:cNvPr>
            <p:cNvSpPr/>
            <p:nvPr/>
          </p:nvSpPr>
          <p:spPr>
            <a:xfrm>
              <a:off x="863806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A47D3ED4-2035-4E9E-BAD1-623DA3C1053C}"/>
                </a:ext>
              </a:extLst>
            </p:cNvPr>
            <p:cNvSpPr/>
            <p:nvPr/>
          </p:nvSpPr>
          <p:spPr>
            <a:xfrm>
              <a:off x="8741269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E39688BE-02D3-4894-979E-CE1A7BC6A7CF}"/>
                </a:ext>
              </a:extLst>
            </p:cNvPr>
            <p:cNvSpPr/>
            <p:nvPr/>
          </p:nvSpPr>
          <p:spPr>
            <a:xfrm>
              <a:off x="884447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494C5E9F-5FDB-499A-9D3A-B6A9BA06CD95}"/>
                </a:ext>
              </a:extLst>
            </p:cNvPr>
            <p:cNvSpPr/>
            <p:nvPr/>
          </p:nvSpPr>
          <p:spPr>
            <a:xfrm>
              <a:off x="894767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7D008B0D-8795-4388-99BF-DC6705331437}"/>
                </a:ext>
              </a:extLst>
            </p:cNvPr>
            <p:cNvSpPr/>
            <p:nvPr/>
          </p:nvSpPr>
          <p:spPr>
            <a:xfrm>
              <a:off x="791565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258CBCDE-6A32-4026-BFF3-0F2562A7D473}"/>
                </a:ext>
              </a:extLst>
            </p:cNvPr>
            <p:cNvSpPr/>
            <p:nvPr/>
          </p:nvSpPr>
          <p:spPr>
            <a:xfrm>
              <a:off x="8018853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1F7D84D7-077D-4318-88F7-7B35D7018254}"/>
                </a:ext>
              </a:extLst>
            </p:cNvPr>
            <p:cNvSpPr/>
            <p:nvPr/>
          </p:nvSpPr>
          <p:spPr>
            <a:xfrm>
              <a:off x="8122055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EA220914-EACF-43C0-8365-E3D34C363202}"/>
                </a:ext>
              </a:extLst>
            </p:cNvPr>
            <p:cNvSpPr/>
            <p:nvPr/>
          </p:nvSpPr>
          <p:spPr>
            <a:xfrm>
              <a:off x="822525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09754932-EE55-4000-B1BA-CFDF0DE68561}"/>
                </a:ext>
              </a:extLst>
            </p:cNvPr>
            <p:cNvSpPr/>
            <p:nvPr/>
          </p:nvSpPr>
          <p:spPr>
            <a:xfrm>
              <a:off x="832846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D0E6BD68-32AD-48CE-8A42-5BBAA0BC1C9C}"/>
                </a:ext>
              </a:extLst>
            </p:cNvPr>
            <p:cNvSpPr/>
            <p:nvPr/>
          </p:nvSpPr>
          <p:spPr>
            <a:xfrm>
              <a:off x="843166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1E4FDA9A-1D13-4139-BCC2-96EB9E1553BB}"/>
                </a:ext>
              </a:extLst>
            </p:cNvPr>
            <p:cNvSpPr/>
            <p:nvPr/>
          </p:nvSpPr>
          <p:spPr>
            <a:xfrm>
              <a:off x="853486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D0A28D4A-D61C-4A5B-AA55-C094A5C80DFD}"/>
                </a:ext>
              </a:extLst>
            </p:cNvPr>
            <p:cNvSpPr/>
            <p:nvPr/>
          </p:nvSpPr>
          <p:spPr>
            <a:xfrm>
              <a:off x="863806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E1304F7D-4592-48B8-827C-91202D901060}"/>
                </a:ext>
              </a:extLst>
            </p:cNvPr>
            <p:cNvSpPr/>
            <p:nvPr/>
          </p:nvSpPr>
          <p:spPr>
            <a:xfrm>
              <a:off x="8741269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4E579740-6394-4AF3-A310-5F13E1EDE6BE}"/>
                </a:ext>
              </a:extLst>
            </p:cNvPr>
            <p:cNvSpPr/>
            <p:nvPr/>
          </p:nvSpPr>
          <p:spPr>
            <a:xfrm>
              <a:off x="884447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A7F2CB78-7D85-4117-9404-05F1C991BF1F}"/>
                </a:ext>
              </a:extLst>
            </p:cNvPr>
            <p:cNvSpPr/>
            <p:nvPr/>
          </p:nvSpPr>
          <p:spPr>
            <a:xfrm>
              <a:off x="894767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90" name="TextBox 689">
            <a:extLst>
              <a:ext uri="{FF2B5EF4-FFF2-40B4-BE49-F238E27FC236}">
                <a16:creationId xmlns:a16="http://schemas.microsoft.com/office/drawing/2014/main" id="{01AF087C-F25E-481F-B577-8F971E0E0F5F}"/>
              </a:ext>
            </a:extLst>
          </p:cNvPr>
          <p:cNvSpPr txBox="1"/>
          <p:nvPr/>
        </p:nvSpPr>
        <p:spPr>
          <a:xfrm>
            <a:off x="3558469" y="587435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t 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1" name="직선 화살표 연결선 690">
            <a:extLst>
              <a:ext uri="{FF2B5EF4-FFF2-40B4-BE49-F238E27FC236}">
                <a16:creationId xmlns:a16="http://schemas.microsoft.com/office/drawing/2014/main" id="{8CF23273-C863-43BD-8B9A-6F893285E63E}"/>
              </a:ext>
            </a:extLst>
          </p:cNvPr>
          <p:cNvCxnSpPr>
            <a:cxnSpLocks/>
            <a:stCxn id="582" idx="3"/>
            <a:endCxn id="587" idx="1"/>
          </p:cNvCxnSpPr>
          <p:nvPr/>
        </p:nvCxnSpPr>
        <p:spPr>
          <a:xfrm>
            <a:off x="2852118" y="5706605"/>
            <a:ext cx="724535" cy="47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71D5ED-0A6B-4C60-939D-396586DA4CA5}"/>
              </a:ext>
            </a:extLst>
          </p:cNvPr>
          <p:cNvGrpSpPr/>
          <p:nvPr/>
        </p:nvGrpSpPr>
        <p:grpSpPr>
          <a:xfrm>
            <a:off x="3583355" y="5242010"/>
            <a:ext cx="1135226" cy="619214"/>
            <a:chOff x="3583355" y="5242010"/>
            <a:chExt cx="1135226" cy="619214"/>
          </a:xfrm>
        </p:grpSpPr>
        <p:sp>
          <p:nvSpPr>
            <p:cNvPr id="697" name="직사각형 696">
              <a:extLst>
                <a:ext uri="{FF2B5EF4-FFF2-40B4-BE49-F238E27FC236}">
                  <a16:creationId xmlns:a16="http://schemas.microsoft.com/office/drawing/2014/main" id="{AE399481-0830-4D38-93EA-6F1968CFC7BA}"/>
                </a:ext>
              </a:extLst>
            </p:cNvPr>
            <p:cNvSpPr/>
            <p:nvPr/>
          </p:nvSpPr>
          <p:spPr>
            <a:xfrm>
              <a:off x="3686558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8" name="직사각형 697">
              <a:extLst>
                <a:ext uri="{FF2B5EF4-FFF2-40B4-BE49-F238E27FC236}">
                  <a16:creationId xmlns:a16="http://schemas.microsoft.com/office/drawing/2014/main" id="{3ACC020F-43D6-41AE-BDCB-C5D69B0F0E74}"/>
                </a:ext>
              </a:extLst>
            </p:cNvPr>
            <p:cNvSpPr/>
            <p:nvPr/>
          </p:nvSpPr>
          <p:spPr>
            <a:xfrm>
              <a:off x="3789760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9" name="직사각형 698">
              <a:extLst>
                <a:ext uri="{FF2B5EF4-FFF2-40B4-BE49-F238E27FC236}">
                  <a16:creationId xmlns:a16="http://schemas.microsoft.com/office/drawing/2014/main" id="{B613A495-4E9F-4E65-94EA-8D4E340D610F}"/>
                </a:ext>
              </a:extLst>
            </p:cNvPr>
            <p:cNvSpPr/>
            <p:nvPr/>
          </p:nvSpPr>
          <p:spPr>
            <a:xfrm>
              <a:off x="3892962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0" name="직사각형 699">
              <a:extLst>
                <a:ext uri="{FF2B5EF4-FFF2-40B4-BE49-F238E27FC236}">
                  <a16:creationId xmlns:a16="http://schemas.microsoft.com/office/drawing/2014/main" id="{F51B18C7-DE51-4734-B1FD-7BE55BA36FCB}"/>
                </a:ext>
              </a:extLst>
            </p:cNvPr>
            <p:cNvSpPr/>
            <p:nvPr/>
          </p:nvSpPr>
          <p:spPr>
            <a:xfrm>
              <a:off x="399616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2D8B489E-1045-4868-95DD-14E34843ED44}"/>
                </a:ext>
              </a:extLst>
            </p:cNvPr>
            <p:cNvSpPr/>
            <p:nvPr/>
          </p:nvSpPr>
          <p:spPr>
            <a:xfrm>
              <a:off x="4099367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2" name="직사각형 701">
              <a:extLst>
                <a:ext uri="{FF2B5EF4-FFF2-40B4-BE49-F238E27FC236}">
                  <a16:creationId xmlns:a16="http://schemas.microsoft.com/office/drawing/2014/main" id="{6104B2E0-B726-47A7-BDCD-E8F517A1B1E8}"/>
                </a:ext>
              </a:extLst>
            </p:cNvPr>
            <p:cNvSpPr/>
            <p:nvPr/>
          </p:nvSpPr>
          <p:spPr>
            <a:xfrm>
              <a:off x="4202569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3" name="직사각형 702">
              <a:extLst>
                <a:ext uri="{FF2B5EF4-FFF2-40B4-BE49-F238E27FC236}">
                  <a16:creationId xmlns:a16="http://schemas.microsoft.com/office/drawing/2014/main" id="{0D273240-2303-4981-B118-04B0D5DA6086}"/>
                </a:ext>
              </a:extLst>
            </p:cNvPr>
            <p:cNvSpPr/>
            <p:nvPr/>
          </p:nvSpPr>
          <p:spPr>
            <a:xfrm>
              <a:off x="4305772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4" name="직사각형 703">
              <a:extLst>
                <a:ext uri="{FF2B5EF4-FFF2-40B4-BE49-F238E27FC236}">
                  <a16:creationId xmlns:a16="http://schemas.microsoft.com/office/drawing/2014/main" id="{DC8182BF-50F0-4F40-B272-BB6985092CEB}"/>
                </a:ext>
              </a:extLst>
            </p:cNvPr>
            <p:cNvSpPr/>
            <p:nvPr/>
          </p:nvSpPr>
          <p:spPr>
            <a:xfrm>
              <a:off x="4408974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5" name="직사각형 704">
              <a:extLst>
                <a:ext uri="{FF2B5EF4-FFF2-40B4-BE49-F238E27FC236}">
                  <a16:creationId xmlns:a16="http://schemas.microsoft.com/office/drawing/2014/main" id="{DABCCB34-2A64-4435-83C3-554738EC265E}"/>
                </a:ext>
              </a:extLst>
            </p:cNvPr>
            <p:cNvSpPr/>
            <p:nvPr/>
          </p:nvSpPr>
          <p:spPr>
            <a:xfrm>
              <a:off x="4512177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6" name="직사각형 705">
              <a:extLst>
                <a:ext uri="{FF2B5EF4-FFF2-40B4-BE49-F238E27FC236}">
                  <a16:creationId xmlns:a16="http://schemas.microsoft.com/office/drawing/2014/main" id="{73EC5DD3-4E7D-4CBC-AFED-40111A6E28AB}"/>
                </a:ext>
              </a:extLst>
            </p:cNvPr>
            <p:cNvSpPr/>
            <p:nvPr/>
          </p:nvSpPr>
          <p:spPr>
            <a:xfrm>
              <a:off x="4615379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8" name="직사각형 707">
              <a:extLst>
                <a:ext uri="{FF2B5EF4-FFF2-40B4-BE49-F238E27FC236}">
                  <a16:creationId xmlns:a16="http://schemas.microsoft.com/office/drawing/2014/main" id="{E948BBA6-09D6-4B83-90D1-F28E145D0EE4}"/>
                </a:ext>
              </a:extLst>
            </p:cNvPr>
            <p:cNvSpPr/>
            <p:nvPr/>
          </p:nvSpPr>
          <p:spPr>
            <a:xfrm>
              <a:off x="3686558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9" name="직사각형 708">
              <a:extLst>
                <a:ext uri="{FF2B5EF4-FFF2-40B4-BE49-F238E27FC236}">
                  <a16:creationId xmlns:a16="http://schemas.microsoft.com/office/drawing/2014/main" id="{B7072885-E74D-44A2-82F8-5256FF13EAB7}"/>
                </a:ext>
              </a:extLst>
            </p:cNvPr>
            <p:cNvSpPr/>
            <p:nvPr/>
          </p:nvSpPr>
          <p:spPr>
            <a:xfrm>
              <a:off x="3789760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0" name="직사각형 709">
              <a:extLst>
                <a:ext uri="{FF2B5EF4-FFF2-40B4-BE49-F238E27FC236}">
                  <a16:creationId xmlns:a16="http://schemas.microsoft.com/office/drawing/2014/main" id="{8E451BFB-F8A7-4089-85E2-A35E8B968509}"/>
                </a:ext>
              </a:extLst>
            </p:cNvPr>
            <p:cNvSpPr/>
            <p:nvPr/>
          </p:nvSpPr>
          <p:spPr>
            <a:xfrm>
              <a:off x="3892962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1" name="직사각형 710">
              <a:extLst>
                <a:ext uri="{FF2B5EF4-FFF2-40B4-BE49-F238E27FC236}">
                  <a16:creationId xmlns:a16="http://schemas.microsoft.com/office/drawing/2014/main" id="{52EDFEE4-E407-45DA-AC93-CC697AD74F33}"/>
                </a:ext>
              </a:extLst>
            </p:cNvPr>
            <p:cNvSpPr/>
            <p:nvPr/>
          </p:nvSpPr>
          <p:spPr>
            <a:xfrm>
              <a:off x="399616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2" name="직사각형 711">
              <a:extLst>
                <a:ext uri="{FF2B5EF4-FFF2-40B4-BE49-F238E27FC236}">
                  <a16:creationId xmlns:a16="http://schemas.microsoft.com/office/drawing/2014/main" id="{251FA5CF-AD86-467A-AE2F-C7621303B6A7}"/>
                </a:ext>
              </a:extLst>
            </p:cNvPr>
            <p:cNvSpPr/>
            <p:nvPr/>
          </p:nvSpPr>
          <p:spPr>
            <a:xfrm>
              <a:off x="4099367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3" name="직사각형 712">
              <a:extLst>
                <a:ext uri="{FF2B5EF4-FFF2-40B4-BE49-F238E27FC236}">
                  <a16:creationId xmlns:a16="http://schemas.microsoft.com/office/drawing/2014/main" id="{07276189-E826-48F6-8ED8-ACE9615AF70E}"/>
                </a:ext>
              </a:extLst>
            </p:cNvPr>
            <p:cNvSpPr/>
            <p:nvPr/>
          </p:nvSpPr>
          <p:spPr>
            <a:xfrm>
              <a:off x="4202569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4" name="직사각형 713">
              <a:extLst>
                <a:ext uri="{FF2B5EF4-FFF2-40B4-BE49-F238E27FC236}">
                  <a16:creationId xmlns:a16="http://schemas.microsoft.com/office/drawing/2014/main" id="{B857BD87-9BFA-4562-8F39-012110149998}"/>
                </a:ext>
              </a:extLst>
            </p:cNvPr>
            <p:cNvSpPr/>
            <p:nvPr/>
          </p:nvSpPr>
          <p:spPr>
            <a:xfrm>
              <a:off x="4305772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5" name="직사각형 714">
              <a:extLst>
                <a:ext uri="{FF2B5EF4-FFF2-40B4-BE49-F238E27FC236}">
                  <a16:creationId xmlns:a16="http://schemas.microsoft.com/office/drawing/2014/main" id="{12242AB0-D56C-426C-B9CF-14DCF5C6FDCD}"/>
                </a:ext>
              </a:extLst>
            </p:cNvPr>
            <p:cNvSpPr/>
            <p:nvPr/>
          </p:nvSpPr>
          <p:spPr>
            <a:xfrm>
              <a:off x="4408974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6" name="직사각형 715">
              <a:extLst>
                <a:ext uri="{FF2B5EF4-FFF2-40B4-BE49-F238E27FC236}">
                  <a16:creationId xmlns:a16="http://schemas.microsoft.com/office/drawing/2014/main" id="{9E21CAB4-3D23-463F-BC00-D41D9AE19E67}"/>
                </a:ext>
              </a:extLst>
            </p:cNvPr>
            <p:cNvSpPr/>
            <p:nvPr/>
          </p:nvSpPr>
          <p:spPr>
            <a:xfrm>
              <a:off x="4512177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" name="직사각형 716">
              <a:extLst>
                <a:ext uri="{FF2B5EF4-FFF2-40B4-BE49-F238E27FC236}">
                  <a16:creationId xmlns:a16="http://schemas.microsoft.com/office/drawing/2014/main" id="{FEF7E98B-73AE-4ED8-A9FE-B00CA0052F50}"/>
                </a:ext>
              </a:extLst>
            </p:cNvPr>
            <p:cNvSpPr/>
            <p:nvPr/>
          </p:nvSpPr>
          <p:spPr>
            <a:xfrm>
              <a:off x="4615379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9" name="직사각형 718">
              <a:extLst>
                <a:ext uri="{FF2B5EF4-FFF2-40B4-BE49-F238E27FC236}">
                  <a16:creationId xmlns:a16="http://schemas.microsoft.com/office/drawing/2014/main" id="{16EC497C-0752-4924-8A77-6B4C579BDCB7}"/>
                </a:ext>
              </a:extLst>
            </p:cNvPr>
            <p:cNvSpPr/>
            <p:nvPr/>
          </p:nvSpPr>
          <p:spPr>
            <a:xfrm>
              <a:off x="3686558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0" name="직사각형 719">
              <a:extLst>
                <a:ext uri="{FF2B5EF4-FFF2-40B4-BE49-F238E27FC236}">
                  <a16:creationId xmlns:a16="http://schemas.microsoft.com/office/drawing/2014/main" id="{8AD98DA2-7362-4082-B8DF-E661C460DAB8}"/>
                </a:ext>
              </a:extLst>
            </p:cNvPr>
            <p:cNvSpPr/>
            <p:nvPr/>
          </p:nvSpPr>
          <p:spPr>
            <a:xfrm>
              <a:off x="3789760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1" name="직사각형 720">
              <a:extLst>
                <a:ext uri="{FF2B5EF4-FFF2-40B4-BE49-F238E27FC236}">
                  <a16:creationId xmlns:a16="http://schemas.microsoft.com/office/drawing/2014/main" id="{0A394A24-9C93-44E8-88F4-54CE6E9319CE}"/>
                </a:ext>
              </a:extLst>
            </p:cNvPr>
            <p:cNvSpPr/>
            <p:nvPr/>
          </p:nvSpPr>
          <p:spPr>
            <a:xfrm>
              <a:off x="3892962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2" name="직사각형 721">
              <a:extLst>
                <a:ext uri="{FF2B5EF4-FFF2-40B4-BE49-F238E27FC236}">
                  <a16:creationId xmlns:a16="http://schemas.microsoft.com/office/drawing/2014/main" id="{6420887F-D2C2-4CD8-B171-64161F0AF03C}"/>
                </a:ext>
              </a:extLst>
            </p:cNvPr>
            <p:cNvSpPr/>
            <p:nvPr/>
          </p:nvSpPr>
          <p:spPr>
            <a:xfrm>
              <a:off x="399616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3" name="직사각형 722">
              <a:extLst>
                <a:ext uri="{FF2B5EF4-FFF2-40B4-BE49-F238E27FC236}">
                  <a16:creationId xmlns:a16="http://schemas.microsoft.com/office/drawing/2014/main" id="{E0D8A53C-FBE0-4C54-8637-69A2A7F44DE5}"/>
                </a:ext>
              </a:extLst>
            </p:cNvPr>
            <p:cNvSpPr/>
            <p:nvPr/>
          </p:nvSpPr>
          <p:spPr>
            <a:xfrm>
              <a:off x="4099367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70EE421D-50D2-4357-BB23-5C77054C8756}"/>
                </a:ext>
              </a:extLst>
            </p:cNvPr>
            <p:cNvSpPr/>
            <p:nvPr/>
          </p:nvSpPr>
          <p:spPr>
            <a:xfrm>
              <a:off x="4202569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5" name="직사각형 724">
              <a:extLst>
                <a:ext uri="{FF2B5EF4-FFF2-40B4-BE49-F238E27FC236}">
                  <a16:creationId xmlns:a16="http://schemas.microsoft.com/office/drawing/2014/main" id="{DF826840-7B85-4F8B-B378-F7172485E0B7}"/>
                </a:ext>
              </a:extLst>
            </p:cNvPr>
            <p:cNvSpPr/>
            <p:nvPr/>
          </p:nvSpPr>
          <p:spPr>
            <a:xfrm>
              <a:off x="4305772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6" name="직사각형 725">
              <a:extLst>
                <a:ext uri="{FF2B5EF4-FFF2-40B4-BE49-F238E27FC236}">
                  <a16:creationId xmlns:a16="http://schemas.microsoft.com/office/drawing/2014/main" id="{A85679F4-9224-478B-B004-E313ED007A68}"/>
                </a:ext>
              </a:extLst>
            </p:cNvPr>
            <p:cNvSpPr/>
            <p:nvPr/>
          </p:nvSpPr>
          <p:spPr>
            <a:xfrm>
              <a:off x="4408974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DBCB7553-76C8-4B99-9A38-CEB537DDA685}"/>
                </a:ext>
              </a:extLst>
            </p:cNvPr>
            <p:cNvSpPr/>
            <p:nvPr/>
          </p:nvSpPr>
          <p:spPr>
            <a:xfrm>
              <a:off x="4512177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8" name="직사각형 727">
              <a:extLst>
                <a:ext uri="{FF2B5EF4-FFF2-40B4-BE49-F238E27FC236}">
                  <a16:creationId xmlns:a16="http://schemas.microsoft.com/office/drawing/2014/main" id="{E581F426-79C2-4A80-88C2-1F23D956C0D4}"/>
                </a:ext>
              </a:extLst>
            </p:cNvPr>
            <p:cNvSpPr/>
            <p:nvPr/>
          </p:nvSpPr>
          <p:spPr>
            <a:xfrm>
              <a:off x="4615379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0" name="직사각형 729">
              <a:extLst>
                <a:ext uri="{FF2B5EF4-FFF2-40B4-BE49-F238E27FC236}">
                  <a16:creationId xmlns:a16="http://schemas.microsoft.com/office/drawing/2014/main" id="{48525AA5-8EE6-42AE-B529-26C7D4648E40}"/>
                </a:ext>
              </a:extLst>
            </p:cNvPr>
            <p:cNvSpPr/>
            <p:nvPr/>
          </p:nvSpPr>
          <p:spPr>
            <a:xfrm>
              <a:off x="3686558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1" name="직사각형 730">
              <a:extLst>
                <a:ext uri="{FF2B5EF4-FFF2-40B4-BE49-F238E27FC236}">
                  <a16:creationId xmlns:a16="http://schemas.microsoft.com/office/drawing/2014/main" id="{B75C6421-8F04-4F72-9685-F78809F98169}"/>
                </a:ext>
              </a:extLst>
            </p:cNvPr>
            <p:cNvSpPr/>
            <p:nvPr/>
          </p:nvSpPr>
          <p:spPr>
            <a:xfrm>
              <a:off x="3789760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2" name="직사각형 731">
              <a:extLst>
                <a:ext uri="{FF2B5EF4-FFF2-40B4-BE49-F238E27FC236}">
                  <a16:creationId xmlns:a16="http://schemas.microsoft.com/office/drawing/2014/main" id="{1130B55D-0683-4430-BB02-A85F11B983D9}"/>
                </a:ext>
              </a:extLst>
            </p:cNvPr>
            <p:cNvSpPr/>
            <p:nvPr/>
          </p:nvSpPr>
          <p:spPr>
            <a:xfrm>
              <a:off x="3892962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3" name="직사각형 732">
              <a:extLst>
                <a:ext uri="{FF2B5EF4-FFF2-40B4-BE49-F238E27FC236}">
                  <a16:creationId xmlns:a16="http://schemas.microsoft.com/office/drawing/2014/main" id="{5FD862ED-43CF-420A-80FC-B958282C3DDB}"/>
                </a:ext>
              </a:extLst>
            </p:cNvPr>
            <p:cNvSpPr/>
            <p:nvPr/>
          </p:nvSpPr>
          <p:spPr>
            <a:xfrm>
              <a:off x="399616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4" name="직사각형 733">
              <a:extLst>
                <a:ext uri="{FF2B5EF4-FFF2-40B4-BE49-F238E27FC236}">
                  <a16:creationId xmlns:a16="http://schemas.microsoft.com/office/drawing/2014/main" id="{4CBFA9C3-9639-4617-A831-747CEAE4DC10}"/>
                </a:ext>
              </a:extLst>
            </p:cNvPr>
            <p:cNvSpPr/>
            <p:nvPr/>
          </p:nvSpPr>
          <p:spPr>
            <a:xfrm>
              <a:off x="4099367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5" name="직사각형 734">
              <a:extLst>
                <a:ext uri="{FF2B5EF4-FFF2-40B4-BE49-F238E27FC236}">
                  <a16:creationId xmlns:a16="http://schemas.microsoft.com/office/drawing/2014/main" id="{C80C9C7D-404E-4493-8007-00532230C312}"/>
                </a:ext>
              </a:extLst>
            </p:cNvPr>
            <p:cNvSpPr/>
            <p:nvPr/>
          </p:nvSpPr>
          <p:spPr>
            <a:xfrm>
              <a:off x="4202569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6" name="직사각형 735">
              <a:extLst>
                <a:ext uri="{FF2B5EF4-FFF2-40B4-BE49-F238E27FC236}">
                  <a16:creationId xmlns:a16="http://schemas.microsoft.com/office/drawing/2014/main" id="{798F72EF-015B-443B-8999-F27025A1C378}"/>
                </a:ext>
              </a:extLst>
            </p:cNvPr>
            <p:cNvSpPr/>
            <p:nvPr/>
          </p:nvSpPr>
          <p:spPr>
            <a:xfrm>
              <a:off x="4305772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7" name="직사각형 736">
              <a:extLst>
                <a:ext uri="{FF2B5EF4-FFF2-40B4-BE49-F238E27FC236}">
                  <a16:creationId xmlns:a16="http://schemas.microsoft.com/office/drawing/2014/main" id="{A7410315-5008-4620-B02E-D1F2C2BE842B}"/>
                </a:ext>
              </a:extLst>
            </p:cNvPr>
            <p:cNvSpPr/>
            <p:nvPr/>
          </p:nvSpPr>
          <p:spPr>
            <a:xfrm>
              <a:off x="4408974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8" name="직사각형 737">
              <a:extLst>
                <a:ext uri="{FF2B5EF4-FFF2-40B4-BE49-F238E27FC236}">
                  <a16:creationId xmlns:a16="http://schemas.microsoft.com/office/drawing/2014/main" id="{9B07449C-F3B7-4041-8D66-93136432D0EF}"/>
                </a:ext>
              </a:extLst>
            </p:cNvPr>
            <p:cNvSpPr/>
            <p:nvPr/>
          </p:nvSpPr>
          <p:spPr>
            <a:xfrm>
              <a:off x="4512177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9" name="직사각형 738">
              <a:extLst>
                <a:ext uri="{FF2B5EF4-FFF2-40B4-BE49-F238E27FC236}">
                  <a16:creationId xmlns:a16="http://schemas.microsoft.com/office/drawing/2014/main" id="{3B8DD34F-BE89-4F1F-B588-3F403089F6BB}"/>
                </a:ext>
              </a:extLst>
            </p:cNvPr>
            <p:cNvSpPr/>
            <p:nvPr/>
          </p:nvSpPr>
          <p:spPr>
            <a:xfrm>
              <a:off x="4615379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1" name="직사각형 740">
              <a:extLst>
                <a:ext uri="{FF2B5EF4-FFF2-40B4-BE49-F238E27FC236}">
                  <a16:creationId xmlns:a16="http://schemas.microsoft.com/office/drawing/2014/main" id="{2FEAF952-B414-43BD-8E2B-8FDD45C5F765}"/>
                </a:ext>
              </a:extLst>
            </p:cNvPr>
            <p:cNvSpPr/>
            <p:nvPr/>
          </p:nvSpPr>
          <p:spPr>
            <a:xfrm>
              <a:off x="3686558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2" name="직사각형 741">
              <a:extLst>
                <a:ext uri="{FF2B5EF4-FFF2-40B4-BE49-F238E27FC236}">
                  <a16:creationId xmlns:a16="http://schemas.microsoft.com/office/drawing/2014/main" id="{B5719D8C-42BD-446F-9D62-668CA37DED65}"/>
                </a:ext>
              </a:extLst>
            </p:cNvPr>
            <p:cNvSpPr/>
            <p:nvPr/>
          </p:nvSpPr>
          <p:spPr>
            <a:xfrm>
              <a:off x="3789760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3" name="직사각형 742">
              <a:extLst>
                <a:ext uri="{FF2B5EF4-FFF2-40B4-BE49-F238E27FC236}">
                  <a16:creationId xmlns:a16="http://schemas.microsoft.com/office/drawing/2014/main" id="{417A6089-4D40-4465-94DC-9004E991D24E}"/>
                </a:ext>
              </a:extLst>
            </p:cNvPr>
            <p:cNvSpPr/>
            <p:nvPr/>
          </p:nvSpPr>
          <p:spPr>
            <a:xfrm>
              <a:off x="3892962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4" name="직사각형 743">
              <a:extLst>
                <a:ext uri="{FF2B5EF4-FFF2-40B4-BE49-F238E27FC236}">
                  <a16:creationId xmlns:a16="http://schemas.microsoft.com/office/drawing/2014/main" id="{03F34049-7FCA-4E6F-A400-BC7B13B3BDCC}"/>
                </a:ext>
              </a:extLst>
            </p:cNvPr>
            <p:cNvSpPr/>
            <p:nvPr/>
          </p:nvSpPr>
          <p:spPr>
            <a:xfrm>
              <a:off x="399616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5" name="직사각형 744">
              <a:extLst>
                <a:ext uri="{FF2B5EF4-FFF2-40B4-BE49-F238E27FC236}">
                  <a16:creationId xmlns:a16="http://schemas.microsoft.com/office/drawing/2014/main" id="{6C7802C0-87D1-44AB-97B8-EBBDC5D44129}"/>
                </a:ext>
              </a:extLst>
            </p:cNvPr>
            <p:cNvSpPr/>
            <p:nvPr/>
          </p:nvSpPr>
          <p:spPr>
            <a:xfrm>
              <a:off x="4099367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6" name="직사각형 745">
              <a:extLst>
                <a:ext uri="{FF2B5EF4-FFF2-40B4-BE49-F238E27FC236}">
                  <a16:creationId xmlns:a16="http://schemas.microsoft.com/office/drawing/2014/main" id="{98CF12D9-CB69-4A57-811A-B674D2EABD16}"/>
                </a:ext>
              </a:extLst>
            </p:cNvPr>
            <p:cNvSpPr/>
            <p:nvPr/>
          </p:nvSpPr>
          <p:spPr>
            <a:xfrm>
              <a:off x="4202569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7" name="직사각형 746">
              <a:extLst>
                <a:ext uri="{FF2B5EF4-FFF2-40B4-BE49-F238E27FC236}">
                  <a16:creationId xmlns:a16="http://schemas.microsoft.com/office/drawing/2014/main" id="{4AE3A9E4-3357-40A4-B674-C0EAD4AEF34B}"/>
                </a:ext>
              </a:extLst>
            </p:cNvPr>
            <p:cNvSpPr/>
            <p:nvPr/>
          </p:nvSpPr>
          <p:spPr>
            <a:xfrm>
              <a:off x="4305772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8" name="직사각형 747">
              <a:extLst>
                <a:ext uri="{FF2B5EF4-FFF2-40B4-BE49-F238E27FC236}">
                  <a16:creationId xmlns:a16="http://schemas.microsoft.com/office/drawing/2014/main" id="{3EFADE79-CD8E-4255-A172-F373D55D28C9}"/>
                </a:ext>
              </a:extLst>
            </p:cNvPr>
            <p:cNvSpPr/>
            <p:nvPr/>
          </p:nvSpPr>
          <p:spPr>
            <a:xfrm>
              <a:off x="4408974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9" name="직사각형 748">
              <a:extLst>
                <a:ext uri="{FF2B5EF4-FFF2-40B4-BE49-F238E27FC236}">
                  <a16:creationId xmlns:a16="http://schemas.microsoft.com/office/drawing/2014/main" id="{2E37573A-3499-4479-AE7A-BD6077B96B2C}"/>
                </a:ext>
              </a:extLst>
            </p:cNvPr>
            <p:cNvSpPr/>
            <p:nvPr/>
          </p:nvSpPr>
          <p:spPr>
            <a:xfrm>
              <a:off x="4512177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0" name="직사각형 749">
              <a:extLst>
                <a:ext uri="{FF2B5EF4-FFF2-40B4-BE49-F238E27FC236}">
                  <a16:creationId xmlns:a16="http://schemas.microsoft.com/office/drawing/2014/main" id="{02FBFC48-2414-4EE4-BB62-95B951009263}"/>
                </a:ext>
              </a:extLst>
            </p:cNvPr>
            <p:cNvSpPr/>
            <p:nvPr/>
          </p:nvSpPr>
          <p:spPr>
            <a:xfrm>
              <a:off x="4615379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568" name="그룹 567">
              <a:extLst>
                <a:ext uri="{FF2B5EF4-FFF2-40B4-BE49-F238E27FC236}">
                  <a16:creationId xmlns:a16="http://schemas.microsoft.com/office/drawing/2014/main" id="{2620ABFC-FEFD-49A8-97B7-3D34BAD971A2}"/>
                </a:ext>
              </a:extLst>
            </p:cNvPr>
            <p:cNvGrpSpPr/>
            <p:nvPr/>
          </p:nvGrpSpPr>
          <p:grpSpPr>
            <a:xfrm>
              <a:off x="3583355" y="5242010"/>
              <a:ext cx="103202" cy="619214"/>
              <a:chOff x="3583355" y="5242010"/>
              <a:chExt cx="103202" cy="619214"/>
            </a:xfrm>
          </p:grpSpPr>
          <p:sp>
            <p:nvSpPr>
              <p:cNvPr id="696" name="직사각형 695">
                <a:extLst>
                  <a:ext uri="{FF2B5EF4-FFF2-40B4-BE49-F238E27FC236}">
                    <a16:creationId xmlns:a16="http://schemas.microsoft.com/office/drawing/2014/main" id="{4FF403BA-AE63-489F-AD4E-0275ED6A6AB0}"/>
                  </a:ext>
                </a:extLst>
              </p:cNvPr>
              <p:cNvSpPr/>
              <p:nvPr/>
            </p:nvSpPr>
            <p:spPr>
              <a:xfrm>
                <a:off x="3583355" y="5242010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7" name="직사각형 706">
                <a:extLst>
                  <a:ext uri="{FF2B5EF4-FFF2-40B4-BE49-F238E27FC236}">
                    <a16:creationId xmlns:a16="http://schemas.microsoft.com/office/drawing/2014/main" id="{55DFC671-15CE-4C95-A484-9F6C86574B00}"/>
                  </a:ext>
                </a:extLst>
              </p:cNvPr>
              <p:cNvSpPr/>
              <p:nvPr/>
            </p:nvSpPr>
            <p:spPr>
              <a:xfrm>
                <a:off x="3583355" y="5345212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8" name="직사각형 717">
                <a:extLst>
                  <a:ext uri="{FF2B5EF4-FFF2-40B4-BE49-F238E27FC236}">
                    <a16:creationId xmlns:a16="http://schemas.microsoft.com/office/drawing/2014/main" id="{A73DCDFB-9B61-4C23-9F92-76068E461C98}"/>
                  </a:ext>
                </a:extLst>
              </p:cNvPr>
              <p:cNvSpPr/>
              <p:nvPr/>
            </p:nvSpPr>
            <p:spPr>
              <a:xfrm>
                <a:off x="3583355" y="5448415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9" name="직사각형 728">
                <a:extLst>
                  <a:ext uri="{FF2B5EF4-FFF2-40B4-BE49-F238E27FC236}">
                    <a16:creationId xmlns:a16="http://schemas.microsoft.com/office/drawing/2014/main" id="{2CCB63CB-3948-4060-A897-B848FC95F7EE}"/>
                  </a:ext>
                </a:extLst>
              </p:cNvPr>
              <p:cNvSpPr/>
              <p:nvPr/>
            </p:nvSpPr>
            <p:spPr>
              <a:xfrm>
                <a:off x="3583355" y="5551617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0" name="직사각형 739">
                <a:extLst>
                  <a:ext uri="{FF2B5EF4-FFF2-40B4-BE49-F238E27FC236}">
                    <a16:creationId xmlns:a16="http://schemas.microsoft.com/office/drawing/2014/main" id="{4E045A48-65CE-4838-A0A7-D51B7CBA4EA4}"/>
                  </a:ext>
                </a:extLst>
              </p:cNvPr>
              <p:cNvSpPr/>
              <p:nvPr/>
            </p:nvSpPr>
            <p:spPr>
              <a:xfrm>
                <a:off x="3583355" y="5654819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1" name="직사각형 750">
                <a:extLst>
                  <a:ext uri="{FF2B5EF4-FFF2-40B4-BE49-F238E27FC236}">
                    <a16:creationId xmlns:a16="http://schemas.microsoft.com/office/drawing/2014/main" id="{014FCBE9-0DE5-49AF-8C64-DB04705793F2}"/>
                  </a:ext>
                </a:extLst>
              </p:cNvPr>
              <p:cNvSpPr/>
              <p:nvPr/>
            </p:nvSpPr>
            <p:spPr>
              <a:xfrm>
                <a:off x="3583355" y="5758022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B02E570D-5FAE-4381-903F-D37C3B7C1DD6}"/>
                </a:ext>
              </a:extLst>
            </p:cNvPr>
            <p:cNvSpPr/>
            <p:nvPr/>
          </p:nvSpPr>
          <p:spPr>
            <a:xfrm>
              <a:off x="3686558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3" name="직사각형 752">
              <a:extLst>
                <a:ext uri="{FF2B5EF4-FFF2-40B4-BE49-F238E27FC236}">
                  <a16:creationId xmlns:a16="http://schemas.microsoft.com/office/drawing/2014/main" id="{3D5B13D7-CC76-46CD-A6CC-BD14AB5179B6}"/>
                </a:ext>
              </a:extLst>
            </p:cNvPr>
            <p:cNvSpPr/>
            <p:nvPr/>
          </p:nvSpPr>
          <p:spPr>
            <a:xfrm>
              <a:off x="3789760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4" name="직사각형 753">
              <a:extLst>
                <a:ext uri="{FF2B5EF4-FFF2-40B4-BE49-F238E27FC236}">
                  <a16:creationId xmlns:a16="http://schemas.microsoft.com/office/drawing/2014/main" id="{2C119F12-F101-4DFC-948D-850E034A150E}"/>
                </a:ext>
              </a:extLst>
            </p:cNvPr>
            <p:cNvSpPr/>
            <p:nvPr/>
          </p:nvSpPr>
          <p:spPr>
            <a:xfrm>
              <a:off x="3892962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5" name="직사각형 754">
              <a:extLst>
                <a:ext uri="{FF2B5EF4-FFF2-40B4-BE49-F238E27FC236}">
                  <a16:creationId xmlns:a16="http://schemas.microsoft.com/office/drawing/2014/main" id="{C559824A-2FF4-4EEA-9818-3973E3816AF3}"/>
                </a:ext>
              </a:extLst>
            </p:cNvPr>
            <p:cNvSpPr/>
            <p:nvPr/>
          </p:nvSpPr>
          <p:spPr>
            <a:xfrm>
              <a:off x="399616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6" name="직사각형 755">
              <a:extLst>
                <a:ext uri="{FF2B5EF4-FFF2-40B4-BE49-F238E27FC236}">
                  <a16:creationId xmlns:a16="http://schemas.microsoft.com/office/drawing/2014/main" id="{A8818B3D-3A1C-4A01-8A3F-F232C7036DFD}"/>
                </a:ext>
              </a:extLst>
            </p:cNvPr>
            <p:cNvSpPr/>
            <p:nvPr/>
          </p:nvSpPr>
          <p:spPr>
            <a:xfrm>
              <a:off x="4099367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7" name="직사각형 756">
              <a:extLst>
                <a:ext uri="{FF2B5EF4-FFF2-40B4-BE49-F238E27FC236}">
                  <a16:creationId xmlns:a16="http://schemas.microsoft.com/office/drawing/2014/main" id="{301FB5EC-2C1C-4FD1-94B2-BD8AAE3F4A88}"/>
                </a:ext>
              </a:extLst>
            </p:cNvPr>
            <p:cNvSpPr/>
            <p:nvPr/>
          </p:nvSpPr>
          <p:spPr>
            <a:xfrm>
              <a:off x="4202569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8" name="직사각형 757">
              <a:extLst>
                <a:ext uri="{FF2B5EF4-FFF2-40B4-BE49-F238E27FC236}">
                  <a16:creationId xmlns:a16="http://schemas.microsoft.com/office/drawing/2014/main" id="{D608763E-FCBD-41BE-8F95-1F5EB8273BCA}"/>
                </a:ext>
              </a:extLst>
            </p:cNvPr>
            <p:cNvSpPr/>
            <p:nvPr/>
          </p:nvSpPr>
          <p:spPr>
            <a:xfrm>
              <a:off x="4305772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9" name="직사각형 758">
              <a:extLst>
                <a:ext uri="{FF2B5EF4-FFF2-40B4-BE49-F238E27FC236}">
                  <a16:creationId xmlns:a16="http://schemas.microsoft.com/office/drawing/2014/main" id="{2EB31AE6-E066-437C-93B7-B80DE8856669}"/>
                </a:ext>
              </a:extLst>
            </p:cNvPr>
            <p:cNvSpPr/>
            <p:nvPr/>
          </p:nvSpPr>
          <p:spPr>
            <a:xfrm>
              <a:off x="4408974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0" name="직사각형 759">
              <a:extLst>
                <a:ext uri="{FF2B5EF4-FFF2-40B4-BE49-F238E27FC236}">
                  <a16:creationId xmlns:a16="http://schemas.microsoft.com/office/drawing/2014/main" id="{EABE0ACD-C5A8-4DB7-BC5D-4EF4CDE05586}"/>
                </a:ext>
              </a:extLst>
            </p:cNvPr>
            <p:cNvSpPr/>
            <p:nvPr/>
          </p:nvSpPr>
          <p:spPr>
            <a:xfrm>
              <a:off x="4512177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1" name="직사각형 760">
              <a:extLst>
                <a:ext uri="{FF2B5EF4-FFF2-40B4-BE49-F238E27FC236}">
                  <a16:creationId xmlns:a16="http://schemas.microsoft.com/office/drawing/2014/main" id="{AA8AFF4D-E164-45CC-962A-6CC5AF5E431C}"/>
                </a:ext>
              </a:extLst>
            </p:cNvPr>
            <p:cNvSpPr/>
            <p:nvPr/>
          </p:nvSpPr>
          <p:spPr>
            <a:xfrm>
              <a:off x="4615379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62" name="직선 화살표 연결선 761">
            <a:extLst>
              <a:ext uri="{FF2B5EF4-FFF2-40B4-BE49-F238E27FC236}">
                <a16:creationId xmlns:a16="http://schemas.microsoft.com/office/drawing/2014/main" id="{9CA876D1-0579-4703-BAE9-48BA33B78DD3}"/>
              </a:ext>
            </a:extLst>
          </p:cNvPr>
          <p:cNvCxnSpPr>
            <a:cxnSpLocks/>
            <a:stCxn id="581" idx="3"/>
            <a:endCxn id="696" idx="1"/>
          </p:cNvCxnSpPr>
          <p:nvPr/>
        </p:nvCxnSpPr>
        <p:spPr>
          <a:xfrm flipV="1">
            <a:off x="2852118" y="5293611"/>
            <a:ext cx="731237" cy="12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TextBox 764">
            <a:extLst>
              <a:ext uri="{FF2B5EF4-FFF2-40B4-BE49-F238E27FC236}">
                <a16:creationId xmlns:a16="http://schemas.microsoft.com/office/drawing/2014/main" id="{5036C9EA-94F0-4EB1-AC3D-EDD2FDCA98BF}"/>
              </a:ext>
            </a:extLst>
          </p:cNvPr>
          <p:cNvSpPr txBox="1"/>
          <p:nvPr/>
        </p:nvSpPr>
        <p:spPr>
          <a:xfrm>
            <a:off x="3509064" y="4978156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273BD048-303A-44A8-B662-FBE430349CF0}"/>
              </a:ext>
            </a:extLst>
          </p:cNvPr>
          <p:cNvSpPr txBox="1"/>
          <p:nvPr/>
        </p:nvSpPr>
        <p:spPr>
          <a:xfrm>
            <a:off x="3660301" y="4433001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71" name="그룹 770">
            <a:extLst>
              <a:ext uri="{FF2B5EF4-FFF2-40B4-BE49-F238E27FC236}">
                <a16:creationId xmlns:a16="http://schemas.microsoft.com/office/drawing/2014/main" id="{24A36BCF-AC23-4018-9FCA-83ED643C6D2B}"/>
              </a:ext>
            </a:extLst>
          </p:cNvPr>
          <p:cNvGrpSpPr/>
          <p:nvPr/>
        </p:nvGrpSpPr>
        <p:grpSpPr>
          <a:xfrm>
            <a:off x="3602011" y="4266142"/>
            <a:ext cx="103202" cy="619214"/>
            <a:chOff x="3583355" y="5242010"/>
            <a:chExt cx="103202" cy="619214"/>
          </a:xfrm>
        </p:grpSpPr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4B096C0D-29FF-460F-B28A-9CDB0A8548C5}"/>
                </a:ext>
              </a:extLst>
            </p:cNvPr>
            <p:cNvSpPr/>
            <p:nvPr/>
          </p:nvSpPr>
          <p:spPr>
            <a:xfrm>
              <a:off x="358335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3" name="직사각형 772">
              <a:extLst>
                <a:ext uri="{FF2B5EF4-FFF2-40B4-BE49-F238E27FC236}">
                  <a16:creationId xmlns:a16="http://schemas.microsoft.com/office/drawing/2014/main" id="{1B5BA67B-9958-4293-82F3-0185268BF98F}"/>
                </a:ext>
              </a:extLst>
            </p:cNvPr>
            <p:cNvSpPr/>
            <p:nvPr/>
          </p:nvSpPr>
          <p:spPr>
            <a:xfrm>
              <a:off x="358335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4" name="직사각형 773">
              <a:extLst>
                <a:ext uri="{FF2B5EF4-FFF2-40B4-BE49-F238E27FC236}">
                  <a16:creationId xmlns:a16="http://schemas.microsoft.com/office/drawing/2014/main" id="{FEC4C8B5-2EEF-4A2A-BE12-01683FE27D7B}"/>
                </a:ext>
              </a:extLst>
            </p:cNvPr>
            <p:cNvSpPr/>
            <p:nvPr/>
          </p:nvSpPr>
          <p:spPr>
            <a:xfrm>
              <a:off x="358335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5" name="직사각형 774">
              <a:extLst>
                <a:ext uri="{FF2B5EF4-FFF2-40B4-BE49-F238E27FC236}">
                  <a16:creationId xmlns:a16="http://schemas.microsoft.com/office/drawing/2014/main" id="{2238104A-AE52-45D6-AA4C-7347BEC9E41B}"/>
                </a:ext>
              </a:extLst>
            </p:cNvPr>
            <p:cNvSpPr/>
            <p:nvPr/>
          </p:nvSpPr>
          <p:spPr>
            <a:xfrm>
              <a:off x="358335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6" name="직사각형 775">
              <a:extLst>
                <a:ext uri="{FF2B5EF4-FFF2-40B4-BE49-F238E27FC236}">
                  <a16:creationId xmlns:a16="http://schemas.microsoft.com/office/drawing/2014/main" id="{C81B8B92-B083-4262-BF61-0E5B4653D6FC}"/>
                </a:ext>
              </a:extLst>
            </p:cNvPr>
            <p:cNvSpPr/>
            <p:nvPr/>
          </p:nvSpPr>
          <p:spPr>
            <a:xfrm>
              <a:off x="358335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7" name="직사각형 776">
              <a:extLst>
                <a:ext uri="{FF2B5EF4-FFF2-40B4-BE49-F238E27FC236}">
                  <a16:creationId xmlns:a16="http://schemas.microsoft.com/office/drawing/2014/main" id="{BB64C4D6-C5C3-40BF-AAC2-2248E0863A9D}"/>
                </a:ext>
              </a:extLst>
            </p:cNvPr>
            <p:cNvSpPr/>
            <p:nvPr/>
          </p:nvSpPr>
          <p:spPr>
            <a:xfrm>
              <a:off x="358335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78" name="직선 화살표 연결선 777">
            <a:extLst>
              <a:ext uri="{FF2B5EF4-FFF2-40B4-BE49-F238E27FC236}">
                <a16:creationId xmlns:a16="http://schemas.microsoft.com/office/drawing/2014/main" id="{321247C1-4966-4681-A8F5-8694D13E0091}"/>
              </a:ext>
            </a:extLst>
          </p:cNvPr>
          <p:cNvCxnSpPr>
            <a:cxnSpLocks/>
            <a:stCxn id="580" idx="3"/>
            <a:endCxn id="772" idx="1"/>
          </p:cNvCxnSpPr>
          <p:nvPr/>
        </p:nvCxnSpPr>
        <p:spPr>
          <a:xfrm flipV="1">
            <a:off x="2852118" y="4317743"/>
            <a:ext cx="749893" cy="79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3" name="그룹 652">
            <a:extLst>
              <a:ext uri="{FF2B5EF4-FFF2-40B4-BE49-F238E27FC236}">
                <a16:creationId xmlns:a16="http://schemas.microsoft.com/office/drawing/2014/main" id="{DD7D8DAC-795D-418F-882A-7730293ECB36}"/>
              </a:ext>
            </a:extLst>
          </p:cNvPr>
          <p:cNvGrpSpPr/>
          <p:nvPr/>
        </p:nvGrpSpPr>
        <p:grpSpPr>
          <a:xfrm>
            <a:off x="8408917" y="5797555"/>
            <a:ext cx="1135226" cy="619214"/>
            <a:chOff x="3583355" y="5242010"/>
            <a:chExt cx="1135226" cy="619214"/>
          </a:xfrm>
        </p:grpSpPr>
        <p:sp>
          <p:nvSpPr>
            <p:cNvPr id="654" name="직사각형 653">
              <a:extLst>
                <a:ext uri="{FF2B5EF4-FFF2-40B4-BE49-F238E27FC236}">
                  <a16:creationId xmlns:a16="http://schemas.microsoft.com/office/drawing/2014/main" id="{B974326F-CB7E-4FA2-A55C-EC2FE69B6F4F}"/>
                </a:ext>
              </a:extLst>
            </p:cNvPr>
            <p:cNvSpPr/>
            <p:nvPr/>
          </p:nvSpPr>
          <p:spPr>
            <a:xfrm>
              <a:off x="3686558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5" name="직사각형 654">
              <a:extLst>
                <a:ext uri="{FF2B5EF4-FFF2-40B4-BE49-F238E27FC236}">
                  <a16:creationId xmlns:a16="http://schemas.microsoft.com/office/drawing/2014/main" id="{44326570-4C66-4E8C-85D4-B9FC58CB5BD8}"/>
                </a:ext>
              </a:extLst>
            </p:cNvPr>
            <p:cNvSpPr/>
            <p:nvPr/>
          </p:nvSpPr>
          <p:spPr>
            <a:xfrm>
              <a:off x="3789760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6" name="직사각형 655">
              <a:extLst>
                <a:ext uri="{FF2B5EF4-FFF2-40B4-BE49-F238E27FC236}">
                  <a16:creationId xmlns:a16="http://schemas.microsoft.com/office/drawing/2014/main" id="{E9B36A0D-7E45-4998-8506-1C185B512C5C}"/>
                </a:ext>
              </a:extLst>
            </p:cNvPr>
            <p:cNvSpPr/>
            <p:nvPr/>
          </p:nvSpPr>
          <p:spPr>
            <a:xfrm>
              <a:off x="3892962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7" name="직사각형 656">
              <a:extLst>
                <a:ext uri="{FF2B5EF4-FFF2-40B4-BE49-F238E27FC236}">
                  <a16:creationId xmlns:a16="http://schemas.microsoft.com/office/drawing/2014/main" id="{D1F1D1ED-129C-41D2-9391-8A5BB80A4972}"/>
                </a:ext>
              </a:extLst>
            </p:cNvPr>
            <p:cNvSpPr/>
            <p:nvPr/>
          </p:nvSpPr>
          <p:spPr>
            <a:xfrm>
              <a:off x="399616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8" name="직사각형 657">
              <a:extLst>
                <a:ext uri="{FF2B5EF4-FFF2-40B4-BE49-F238E27FC236}">
                  <a16:creationId xmlns:a16="http://schemas.microsoft.com/office/drawing/2014/main" id="{B4AA05EA-4BE7-4D4E-86C2-D2F7854C5322}"/>
                </a:ext>
              </a:extLst>
            </p:cNvPr>
            <p:cNvSpPr/>
            <p:nvPr/>
          </p:nvSpPr>
          <p:spPr>
            <a:xfrm>
              <a:off x="4099367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9" name="직사각형 658">
              <a:extLst>
                <a:ext uri="{FF2B5EF4-FFF2-40B4-BE49-F238E27FC236}">
                  <a16:creationId xmlns:a16="http://schemas.microsoft.com/office/drawing/2014/main" id="{833B297C-0245-436B-AB3F-D29F930E0679}"/>
                </a:ext>
              </a:extLst>
            </p:cNvPr>
            <p:cNvSpPr/>
            <p:nvPr/>
          </p:nvSpPr>
          <p:spPr>
            <a:xfrm>
              <a:off x="4202569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0" name="직사각형 659">
              <a:extLst>
                <a:ext uri="{FF2B5EF4-FFF2-40B4-BE49-F238E27FC236}">
                  <a16:creationId xmlns:a16="http://schemas.microsoft.com/office/drawing/2014/main" id="{B6FFC4FC-2A3C-433D-A007-657408ABE3E3}"/>
                </a:ext>
              </a:extLst>
            </p:cNvPr>
            <p:cNvSpPr/>
            <p:nvPr/>
          </p:nvSpPr>
          <p:spPr>
            <a:xfrm>
              <a:off x="4305772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1" name="직사각형 660">
              <a:extLst>
                <a:ext uri="{FF2B5EF4-FFF2-40B4-BE49-F238E27FC236}">
                  <a16:creationId xmlns:a16="http://schemas.microsoft.com/office/drawing/2014/main" id="{2206C2AD-9611-487D-81D5-65309B1F49A2}"/>
                </a:ext>
              </a:extLst>
            </p:cNvPr>
            <p:cNvSpPr/>
            <p:nvPr/>
          </p:nvSpPr>
          <p:spPr>
            <a:xfrm>
              <a:off x="4408974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2" name="직사각형 661">
              <a:extLst>
                <a:ext uri="{FF2B5EF4-FFF2-40B4-BE49-F238E27FC236}">
                  <a16:creationId xmlns:a16="http://schemas.microsoft.com/office/drawing/2014/main" id="{7C7E78F1-7DC4-4997-9112-8608872E56FA}"/>
                </a:ext>
              </a:extLst>
            </p:cNvPr>
            <p:cNvSpPr/>
            <p:nvPr/>
          </p:nvSpPr>
          <p:spPr>
            <a:xfrm>
              <a:off x="4512177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09C3E50B-97EE-418A-9F1C-35C71632273D}"/>
                </a:ext>
              </a:extLst>
            </p:cNvPr>
            <p:cNvSpPr/>
            <p:nvPr/>
          </p:nvSpPr>
          <p:spPr>
            <a:xfrm>
              <a:off x="4615379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6E00B613-22CE-4244-B63C-5E1B5E09C52C}"/>
                </a:ext>
              </a:extLst>
            </p:cNvPr>
            <p:cNvSpPr/>
            <p:nvPr/>
          </p:nvSpPr>
          <p:spPr>
            <a:xfrm>
              <a:off x="3686558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5" name="직사각형 664">
              <a:extLst>
                <a:ext uri="{FF2B5EF4-FFF2-40B4-BE49-F238E27FC236}">
                  <a16:creationId xmlns:a16="http://schemas.microsoft.com/office/drawing/2014/main" id="{8654056E-15DB-4796-8739-01504BBF4C87}"/>
                </a:ext>
              </a:extLst>
            </p:cNvPr>
            <p:cNvSpPr/>
            <p:nvPr/>
          </p:nvSpPr>
          <p:spPr>
            <a:xfrm>
              <a:off x="3789760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6" name="직사각형 665">
              <a:extLst>
                <a:ext uri="{FF2B5EF4-FFF2-40B4-BE49-F238E27FC236}">
                  <a16:creationId xmlns:a16="http://schemas.microsoft.com/office/drawing/2014/main" id="{34D17E49-D166-428A-869A-982F7F3C58D2}"/>
                </a:ext>
              </a:extLst>
            </p:cNvPr>
            <p:cNvSpPr/>
            <p:nvPr/>
          </p:nvSpPr>
          <p:spPr>
            <a:xfrm>
              <a:off x="3892962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7" name="직사각형 666">
              <a:extLst>
                <a:ext uri="{FF2B5EF4-FFF2-40B4-BE49-F238E27FC236}">
                  <a16:creationId xmlns:a16="http://schemas.microsoft.com/office/drawing/2014/main" id="{C436E256-82F8-4CF8-B7F1-91B99FEBD5D7}"/>
                </a:ext>
              </a:extLst>
            </p:cNvPr>
            <p:cNvSpPr/>
            <p:nvPr/>
          </p:nvSpPr>
          <p:spPr>
            <a:xfrm>
              <a:off x="399616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8" name="직사각형 667">
              <a:extLst>
                <a:ext uri="{FF2B5EF4-FFF2-40B4-BE49-F238E27FC236}">
                  <a16:creationId xmlns:a16="http://schemas.microsoft.com/office/drawing/2014/main" id="{45DCCD89-B40D-43AF-BB6E-7C70E38F6589}"/>
                </a:ext>
              </a:extLst>
            </p:cNvPr>
            <p:cNvSpPr/>
            <p:nvPr/>
          </p:nvSpPr>
          <p:spPr>
            <a:xfrm>
              <a:off x="4099367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9" name="직사각형 668">
              <a:extLst>
                <a:ext uri="{FF2B5EF4-FFF2-40B4-BE49-F238E27FC236}">
                  <a16:creationId xmlns:a16="http://schemas.microsoft.com/office/drawing/2014/main" id="{7ECCE2E1-4E9D-4E64-B0F5-767FE95D99B6}"/>
                </a:ext>
              </a:extLst>
            </p:cNvPr>
            <p:cNvSpPr/>
            <p:nvPr/>
          </p:nvSpPr>
          <p:spPr>
            <a:xfrm>
              <a:off x="4202569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95A56822-828B-4B48-A7CB-692EEF129867}"/>
                </a:ext>
              </a:extLst>
            </p:cNvPr>
            <p:cNvSpPr/>
            <p:nvPr/>
          </p:nvSpPr>
          <p:spPr>
            <a:xfrm>
              <a:off x="4305772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1" name="직사각형 670">
              <a:extLst>
                <a:ext uri="{FF2B5EF4-FFF2-40B4-BE49-F238E27FC236}">
                  <a16:creationId xmlns:a16="http://schemas.microsoft.com/office/drawing/2014/main" id="{2968D367-CBDD-4F1F-9D49-4DD3650A30D0}"/>
                </a:ext>
              </a:extLst>
            </p:cNvPr>
            <p:cNvSpPr/>
            <p:nvPr/>
          </p:nvSpPr>
          <p:spPr>
            <a:xfrm>
              <a:off x="4408974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2" name="직사각형 671">
              <a:extLst>
                <a:ext uri="{FF2B5EF4-FFF2-40B4-BE49-F238E27FC236}">
                  <a16:creationId xmlns:a16="http://schemas.microsoft.com/office/drawing/2014/main" id="{484F59F3-5AB1-4E86-A5E9-856A290799D9}"/>
                </a:ext>
              </a:extLst>
            </p:cNvPr>
            <p:cNvSpPr/>
            <p:nvPr/>
          </p:nvSpPr>
          <p:spPr>
            <a:xfrm>
              <a:off x="4512177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3" name="직사각형 672">
              <a:extLst>
                <a:ext uri="{FF2B5EF4-FFF2-40B4-BE49-F238E27FC236}">
                  <a16:creationId xmlns:a16="http://schemas.microsoft.com/office/drawing/2014/main" id="{BD02D9AF-D154-4D69-AC95-5B56F4F39B59}"/>
                </a:ext>
              </a:extLst>
            </p:cNvPr>
            <p:cNvSpPr/>
            <p:nvPr/>
          </p:nvSpPr>
          <p:spPr>
            <a:xfrm>
              <a:off x="4615379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4" name="직사각형 673">
              <a:extLst>
                <a:ext uri="{FF2B5EF4-FFF2-40B4-BE49-F238E27FC236}">
                  <a16:creationId xmlns:a16="http://schemas.microsoft.com/office/drawing/2014/main" id="{5B46FFFA-F36A-456E-A1CA-E62CE10B46DA}"/>
                </a:ext>
              </a:extLst>
            </p:cNvPr>
            <p:cNvSpPr/>
            <p:nvPr/>
          </p:nvSpPr>
          <p:spPr>
            <a:xfrm>
              <a:off x="3686558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5" name="직사각형 674">
              <a:extLst>
                <a:ext uri="{FF2B5EF4-FFF2-40B4-BE49-F238E27FC236}">
                  <a16:creationId xmlns:a16="http://schemas.microsoft.com/office/drawing/2014/main" id="{BDA71000-7725-4582-9D02-D94419FD930A}"/>
                </a:ext>
              </a:extLst>
            </p:cNvPr>
            <p:cNvSpPr/>
            <p:nvPr/>
          </p:nvSpPr>
          <p:spPr>
            <a:xfrm>
              <a:off x="3789760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6" name="직사각형 675">
              <a:extLst>
                <a:ext uri="{FF2B5EF4-FFF2-40B4-BE49-F238E27FC236}">
                  <a16:creationId xmlns:a16="http://schemas.microsoft.com/office/drawing/2014/main" id="{326657FA-1B5E-418B-B159-FE2693402959}"/>
                </a:ext>
              </a:extLst>
            </p:cNvPr>
            <p:cNvSpPr/>
            <p:nvPr/>
          </p:nvSpPr>
          <p:spPr>
            <a:xfrm>
              <a:off x="3892962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7" name="직사각형 676">
              <a:extLst>
                <a:ext uri="{FF2B5EF4-FFF2-40B4-BE49-F238E27FC236}">
                  <a16:creationId xmlns:a16="http://schemas.microsoft.com/office/drawing/2014/main" id="{6BDA66E6-5595-4E6E-B288-BC8110C4FA40}"/>
                </a:ext>
              </a:extLst>
            </p:cNvPr>
            <p:cNvSpPr/>
            <p:nvPr/>
          </p:nvSpPr>
          <p:spPr>
            <a:xfrm>
              <a:off x="399616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8" name="직사각형 677">
              <a:extLst>
                <a:ext uri="{FF2B5EF4-FFF2-40B4-BE49-F238E27FC236}">
                  <a16:creationId xmlns:a16="http://schemas.microsoft.com/office/drawing/2014/main" id="{AAEE57AE-B24B-4118-BFE9-76837B80AF33}"/>
                </a:ext>
              </a:extLst>
            </p:cNvPr>
            <p:cNvSpPr/>
            <p:nvPr/>
          </p:nvSpPr>
          <p:spPr>
            <a:xfrm>
              <a:off x="4099367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9" name="직사각형 678">
              <a:extLst>
                <a:ext uri="{FF2B5EF4-FFF2-40B4-BE49-F238E27FC236}">
                  <a16:creationId xmlns:a16="http://schemas.microsoft.com/office/drawing/2014/main" id="{301680F5-5797-4BFD-BD1C-2C4CF7A642E6}"/>
                </a:ext>
              </a:extLst>
            </p:cNvPr>
            <p:cNvSpPr/>
            <p:nvPr/>
          </p:nvSpPr>
          <p:spPr>
            <a:xfrm>
              <a:off x="4202569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0" name="직사각형 679">
              <a:extLst>
                <a:ext uri="{FF2B5EF4-FFF2-40B4-BE49-F238E27FC236}">
                  <a16:creationId xmlns:a16="http://schemas.microsoft.com/office/drawing/2014/main" id="{78B61A05-4408-4323-807D-725AAB0BD990}"/>
                </a:ext>
              </a:extLst>
            </p:cNvPr>
            <p:cNvSpPr/>
            <p:nvPr/>
          </p:nvSpPr>
          <p:spPr>
            <a:xfrm>
              <a:off x="4305772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1" name="직사각형 680">
              <a:extLst>
                <a:ext uri="{FF2B5EF4-FFF2-40B4-BE49-F238E27FC236}">
                  <a16:creationId xmlns:a16="http://schemas.microsoft.com/office/drawing/2014/main" id="{3D02C679-FB49-4078-A1CE-9D23D40C7EAA}"/>
                </a:ext>
              </a:extLst>
            </p:cNvPr>
            <p:cNvSpPr/>
            <p:nvPr/>
          </p:nvSpPr>
          <p:spPr>
            <a:xfrm>
              <a:off x="4408974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2" name="직사각형 681">
              <a:extLst>
                <a:ext uri="{FF2B5EF4-FFF2-40B4-BE49-F238E27FC236}">
                  <a16:creationId xmlns:a16="http://schemas.microsoft.com/office/drawing/2014/main" id="{D0392365-383F-4120-B91D-C96FFBF3423D}"/>
                </a:ext>
              </a:extLst>
            </p:cNvPr>
            <p:cNvSpPr/>
            <p:nvPr/>
          </p:nvSpPr>
          <p:spPr>
            <a:xfrm>
              <a:off x="4512177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3" name="직사각형 682">
              <a:extLst>
                <a:ext uri="{FF2B5EF4-FFF2-40B4-BE49-F238E27FC236}">
                  <a16:creationId xmlns:a16="http://schemas.microsoft.com/office/drawing/2014/main" id="{E880330E-539B-40A9-BED4-43C8ACA8DABE}"/>
                </a:ext>
              </a:extLst>
            </p:cNvPr>
            <p:cNvSpPr/>
            <p:nvPr/>
          </p:nvSpPr>
          <p:spPr>
            <a:xfrm>
              <a:off x="4615379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4" name="직사각형 683">
              <a:extLst>
                <a:ext uri="{FF2B5EF4-FFF2-40B4-BE49-F238E27FC236}">
                  <a16:creationId xmlns:a16="http://schemas.microsoft.com/office/drawing/2014/main" id="{C1D9EA50-0F24-453C-9228-D7758152C238}"/>
                </a:ext>
              </a:extLst>
            </p:cNvPr>
            <p:cNvSpPr/>
            <p:nvPr/>
          </p:nvSpPr>
          <p:spPr>
            <a:xfrm>
              <a:off x="3686558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5" name="직사각형 684">
              <a:extLst>
                <a:ext uri="{FF2B5EF4-FFF2-40B4-BE49-F238E27FC236}">
                  <a16:creationId xmlns:a16="http://schemas.microsoft.com/office/drawing/2014/main" id="{692ACCD1-039D-4EF3-A12C-74445848272A}"/>
                </a:ext>
              </a:extLst>
            </p:cNvPr>
            <p:cNvSpPr/>
            <p:nvPr/>
          </p:nvSpPr>
          <p:spPr>
            <a:xfrm>
              <a:off x="3789760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6" name="직사각형 685">
              <a:extLst>
                <a:ext uri="{FF2B5EF4-FFF2-40B4-BE49-F238E27FC236}">
                  <a16:creationId xmlns:a16="http://schemas.microsoft.com/office/drawing/2014/main" id="{8E217276-532F-46F2-8B6F-70EF6307E45E}"/>
                </a:ext>
              </a:extLst>
            </p:cNvPr>
            <p:cNvSpPr/>
            <p:nvPr/>
          </p:nvSpPr>
          <p:spPr>
            <a:xfrm>
              <a:off x="3892962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7" name="직사각형 686">
              <a:extLst>
                <a:ext uri="{FF2B5EF4-FFF2-40B4-BE49-F238E27FC236}">
                  <a16:creationId xmlns:a16="http://schemas.microsoft.com/office/drawing/2014/main" id="{A7178363-52EB-462F-B45C-760C970DC7E2}"/>
                </a:ext>
              </a:extLst>
            </p:cNvPr>
            <p:cNvSpPr/>
            <p:nvPr/>
          </p:nvSpPr>
          <p:spPr>
            <a:xfrm>
              <a:off x="399616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8" name="직사각형 687">
              <a:extLst>
                <a:ext uri="{FF2B5EF4-FFF2-40B4-BE49-F238E27FC236}">
                  <a16:creationId xmlns:a16="http://schemas.microsoft.com/office/drawing/2014/main" id="{FA942FC5-2C0B-4A54-8D9F-887037D66E6F}"/>
                </a:ext>
              </a:extLst>
            </p:cNvPr>
            <p:cNvSpPr/>
            <p:nvPr/>
          </p:nvSpPr>
          <p:spPr>
            <a:xfrm>
              <a:off x="4099367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9" name="직사각형 688">
              <a:extLst>
                <a:ext uri="{FF2B5EF4-FFF2-40B4-BE49-F238E27FC236}">
                  <a16:creationId xmlns:a16="http://schemas.microsoft.com/office/drawing/2014/main" id="{1A9A9F79-45AC-4273-9ABC-192B8CF044CC}"/>
                </a:ext>
              </a:extLst>
            </p:cNvPr>
            <p:cNvSpPr/>
            <p:nvPr/>
          </p:nvSpPr>
          <p:spPr>
            <a:xfrm>
              <a:off x="4202569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2" name="직사각형 691">
              <a:extLst>
                <a:ext uri="{FF2B5EF4-FFF2-40B4-BE49-F238E27FC236}">
                  <a16:creationId xmlns:a16="http://schemas.microsoft.com/office/drawing/2014/main" id="{7C740FC4-12DB-42B4-A0D7-7F4ACAA62310}"/>
                </a:ext>
              </a:extLst>
            </p:cNvPr>
            <p:cNvSpPr/>
            <p:nvPr/>
          </p:nvSpPr>
          <p:spPr>
            <a:xfrm>
              <a:off x="4305772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3" name="직사각형 692">
              <a:extLst>
                <a:ext uri="{FF2B5EF4-FFF2-40B4-BE49-F238E27FC236}">
                  <a16:creationId xmlns:a16="http://schemas.microsoft.com/office/drawing/2014/main" id="{B3D27908-9074-47B7-AAD9-F9D1B26CE66E}"/>
                </a:ext>
              </a:extLst>
            </p:cNvPr>
            <p:cNvSpPr/>
            <p:nvPr/>
          </p:nvSpPr>
          <p:spPr>
            <a:xfrm>
              <a:off x="4408974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4" name="직사각형 693">
              <a:extLst>
                <a:ext uri="{FF2B5EF4-FFF2-40B4-BE49-F238E27FC236}">
                  <a16:creationId xmlns:a16="http://schemas.microsoft.com/office/drawing/2014/main" id="{F534FBDA-6B38-4B3B-A8AA-5E894D136AD3}"/>
                </a:ext>
              </a:extLst>
            </p:cNvPr>
            <p:cNvSpPr/>
            <p:nvPr/>
          </p:nvSpPr>
          <p:spPr>
            <a:xfrm>
              <a:off x="4512177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5" name="직사각형 694">
              <a:extLst>
                <a:ext uri="{FF2B5EF4-FFF2-40B4-BE49-F238E27FC236}">
                  <a16:creationId xmlns:a16="http://schemas.microsoft.com/office/drawing/2014/main" id="{DE02BE58-D746-4AEF-9668-F9E27EE443FF}"/>
                </a:ext>
              </a:extLst>
            </p:cNvPr>
            <p:cNvSpPr/>
            <p:nvPr/>
          </p:nvSpPr>
          <p:spPr>
            <a:xfrm>
              <a:off x="4615379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3" name="직사각형 762">
              <a:extLst>
                <a:ext uri="{FF2B5EF4-FFF2-40B4-BE49-F238E27FC236}">
                  <a16:creationId xmlns:a16="http://schemas.microsoft.com/office/drawing/2014/main" id="{C60DF4DD-3A96-4C33-945F-4D5D52A3320F}"/>
                </a:ext>
              </a:extLst>
            </p:cNvPr>
            <p:cNvSpPr/>
            <p:nvPr/>
          </p:nvSpPr>
          <p:spPr>
            <a:xfrm>
              <a:off x="3686558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4" name="직사각형 763">
              <a:extLst>
                <a:ext uri="{FF2B5EF4-FFF2-40B4-BE49-F238E27FC236}">
                  <a16:creationId xmlns:a16="http://schemas.microsoft.com/office/drawing/2014/main" id="{63160C72-A23B-4D66-A944-BC157561F2D4}"/>
                </a:ext>
              </a:extLst>
            </p:cNvPr>
            <p:cNvSpPr/>
            <p:nvPr/>
          </p:nvSpPr>
          <p:spPr>
            <a:xfrm>
              <a:off x="3789760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6" name="직사각형 765">
              <a:extLst>
                <a:ext uri="{FF2B5EF4-FFF2-40B4-BE49-F238E27FC236}">
                  <a16:creationId xmlns:a16="http://schemas.microsoft.com/office/drawing/2014/main" id="{1E8A1E6F-642F-4BA3-82E6-CF2CE3CF05B7}"/>
                </a:ext>
              </a:extLst>
            </p:cNvPr>
            <p:cNvSpPr/>
            <p:nvPr/>
          </p:nvSpPr>
          <p:spPr>
            <a:xfrm>
              <a:off x="3892962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7" name="직사각형 766">
              <a:extLst>
                <a:ext uri="{FF2B5EF4-FFF2-40B4-BE49-F238E27FC236}">
                  <a16:creationId xmlns:a16="http://schemas.microsoft.com/office/drawing/2014/main" id="{8C522976-C6D5-4101-B773-964059D46201}"/>
                </a:ext>
              </a:extLst>
            </p:cNvPr>
            <p:cNvSpPr/>
            <p:nvPr/>
          </p:nvSpPr>
          <p:spPr>
            <a:xfrm>
              <a:off x="399616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8" name="직사각형 767">
              <a:extLst>
                <a:ext uri="{FF2B5EF4-FFF2-40B4-BE49-F238E27FC236}">
                  <a16:creationId xmlns:a16="http://schemas.microsoft.com/office/drawing/2014/main" id="{25C26DC3-2938-46B0-A824-C5ABF75AB241}"/>
                </a:ext>
              </a:extLst>
            </p:cNvPr>
            <p:cNvSpPr/>
            <p:nvPr/>
          </p:nvSpPr>
          <p:spPr>
            <a:xfrm>
              <a:off x="4099367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0" name="직사각형 769">
              <a:extLst>
                <a:ext uri="{FF2B5EF4-FFF2-40B4-BE49-F238E27FC236}">
                  <a16:creationId xmlns:a16="http://schemas.microsoft.com/office/drawing/2014/main" id="{D2F42129-1C90-4130-B3DA-F9491C7B638D}"/>
                </a:ext>
              </a:extLst>
            </p:cNvPr>
            <p:cNvSpPr/>
            <p:nvPr/>
          </p:nvSpPr>
          <p:spPr>
            <a:xfrm>
              <a:off x="4202569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9" name="직사각형 778">
              <a:extLst>
                <a:ext uri="{FF2B5EF4-FFF2-40B4-BE49-F238E27FC236}">
                  <a16:creationId xmlns:a16="http://schemas.microsoft.com/office/drawing/2014/main" id="{CB82FFCF-5767-4BBA-9541-0BA891DA1620}"/>
                </a:ext>
              </a:extLst>
            </p:cNvPr>
            <p:cNvSpPr/>
            <p:nvPr/>
          </p:nvSpPr>
          <p:spPr>
            <a:xfrm>
              <a:off x="4305772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0" name="직사각형 779">
              <a:extLst>
                <a:ext uri="{FF2B5EF4-FFF2-40B4-BE49-F238E27FC236}">
                  <a16:creationId xmlns:a16="http://schemas.microsoft.com/office/drawing/2014/main" id="{EED6431D-5F95-4716-AF34-701F15429980}"/>
                </a:ext>
              </a:extLst>
            </p:cNvPr>
            <p:cNvSpPr/>
            <p:nvPr/>
          </p:nvSpPr>
          <p:spPr>
            <a:xfrm>
              <a:off x="4408974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1" name="직사각형 780">
              <a:extLst>
                <a:ext uri="{FF2B5EF4-FFF2-40B4-BE49-F238E27FC236}">
                  <a16:creationId xmlns:a16="http://schemas.microsoft.com/office/drawing/2014/main" id="{E57614A9-E2C4-44B1-9847-D84AAD9AF64B}"/>
                </a:ext>
              </a:extLst>
            </p:cNvPr>
            <p:cNvSpPr/>
            <p:nvPr/>
          </p:nvSpPr>
          <p:spPr>
            <a:xfrm>
              <a:off x="4512177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2" name="직사각형 781">
              <a:extLst>
                <a:ext uri="{FF2B5EF4-FFF2-40B4-BE49-F238E27FC236}">
                  <a16:creationId xmlns:a16="http://schemas.microsoft.com/office/drawing/2014/main" id="{101B8BC6-7C11-45B7-A5F2-53376B69952B}"/>
                </a:ext>
              </a:extLst>
            </p:cNvPr>
            <p:cNvSpPr/>
            <p:nvPr/>
          </p:nvSpPr>
          <p:spPr>
            <a:xfrm>
              <a:off x="4615379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783" name="그룹 782">
              <a:extLst>
                <a:ext uri="{FF2B5EF4-FFF2-40B4-BE49-F238E27FC236}">
                  <a16:creationId xmlns:a16="http://schemas.microsoft.com/office/drawing/2014/main" id="{493AA2E2-B31C-4736-AD76-8D10566189E1}"/>
                </a:ext>
              </a:extLst>
            </p:cNvPr>
            <p:cNvGrpSpPr/>
            <p:nvPr/>
          </p:nvGrpSpPr>
          <p:grpSpPr>
            <a:xfrm>
              <a:off x="3583355" y="5242010"/>
              <a:ext cx="103202" cy="619214"/>
              <a:chOff x="3583355" y="5242010"/>
              <a:chExt cx="103202" cy="619214"/>
            </a:xfrm>
          </p:grpSpPr>
          <p:sp>
            <p:nvSpPr>
              <p:cNvPr id="794" name="직사각형 793">
                <a:extLst>
                  <a:ext uri="{FF2B5EF4-FFF2-40B4-BE49-F238E27FC236}">
                    <a16:creationId xmlns:a16="http://schemas.microsoft.com/office/drawing/2014/main" id="{3A4D7DBD-0153-43CF-A69B-1F63EA1EFE9F}"/>
                  </a:ext>
                </a:extLst>
              </p:cNvPr>
              <p:cNvSpPr/>
              <p:nvPr/>
            </p:nvSpPr>
            <p:spPr>
              <a:xfrm>
                <a:off x="3583355" y="5242010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5" name="직사각형 794">
                <a:extLst>
                  <a:ext uri="{FF2B5EF4-FFF2-40B4-BE49-F238E27FC236}">
                    <a16:creationId xmlns:a16="http://schemas.microsoft.com/office/drawing/2014/main" id="{B5C6D4A4-3A16-4497-A3AC-05DF9353729F}"/>
                  </a:ext>
                </a:extLst>
              </p:cNvPr>
              <p:cNvSpPr/>
              <p:nvPr/>
            </p:nvSpPr>
            <p:spPr>
              <a:xfrm>
                <a:off x="3583355" y="5345212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6" name="직사각형 795">
                <a:extLst>
                  <a:ext uri="{FF2B5EF4-FFF2-40B4-BE49-F238E27FC236}">
                    <a16:creationId xmlns:a16="http://schemas.microsoft.com/office/drawing/2014/main" id="{0B57812A-690D-4470-8CBD-76677F0DAF51}"/>
                  </a:ext>
                </a:extLst>
              </p:cNvPr>
              <p:cNvSpPr/>
              <p:nvPr/>
            </p:nvSpPr>
            <p:spPr>
              <a:xfrm>
                <a:off x="3583355" y="5448415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7" name="직사각형 796">
                <a:extLst>
                  <a:ext uri="{FF2B5EF4-FFF2-40B4-BE49-F238E27FC236}">
                    <a16:creationId xmlns:a16="http://schemas.microsoft.com/office/drawing/2014/main" id="{80278E52-E136-4A75-B6F1-B828C14012F2}"/>
                  </a:ext>
                </a:extLst>
              </p:cNvPr>
              <p:cNvSpPr/>
              <p:nvPr/>
            </p:nvSpPr>
            <p:spPr>
              <a:xfrm>
                <a:off x="3583355" y="5551617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8" name="직사각형 797">
                <a:extLst>
                  <a:ext uri="{FF2B5EF4-FFF2-40B4-BE49-F238E27FC236}">
                    <a16:creationId xmlns:a16="http://schemas.microsoft.com/office/drawing/2014/main" id="{C7ECB462-2B9E-40BC-B079-520D7C9D8677}"/>
                  </a:ext>
                </a:extLst>
              </p:cNvPr>
              <p:cNvSpPr/>
              <p:nvPr/>
            </p:nvSpPr>
            <p:spPr>
              <a:xfrm>
                <a:off x="3583355" y="5654819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9" name="직사각형 798">
                <a:extLst>
                  <a:ext uri="{FF2B5EF4-FFF2-40B4-BE49-F238E27FC236}">
                    <a16:creationId xmlns:a16="http://schemas.microsoft.com/office/drawing/2014/main" id="{1C9E0B50-D5C8-4E63-B6D2-34BE4CAB0585}"/>
                  </a:ext>
                </a:extLst>
              </p:cNvPr>
              <p:cNvSpPr/>
              <p:nvPr/>
            </p:nvSpPr>
            <p:spPr>
              <a:xfrm>
                <a:off x="3583355" y="5758022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84" name="직사각형 783">
              <a:extLst>
                <a:ext uri="{FF2B5EF4-FFF2-40B4-BE49-F238E27FC236}">
                  <a16:creationId xmlns:a16="http://schemas.microsoft.com/office/drawing/2014/main" id="{D2D68810-C879-4B59-ADC2-E17D994E362F}"/>
                </a:ext>
              </a:extLst>
            </p:cNvPr>
            <p:cNvSpPr/>
            <p:nvPr/>
          </p:nvSpPr>
          <p:spPr>
            <a:xfrm>
              <a:off x="3686558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5" name="직사각형 784">
              <a:extLst>
                <a:ext uri="{FF2B5EF4-FFF2-40B4-BE49-F238E27FC236}">
                  <a16:creationId xmlns:a16="http://schemas.microsoft.com/office/drawing/2014/main" id="{A4482397-1D73-46D5-A4BB-D18970EB7FC9}"/>
                </a:ext>
              </a:extLst>
            </p:cNvPr>
            <p:cNvSpPr/>
            <p:nvPr/>
          </p:nvSpPr>
          <p:spPr>
            <a:xfrm>
              <a:off x="3789760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6" name="직사각형 785">
              <a:extLst>
                <a:ext uri="{FF2B5EF4-FFF2-40B4-BE49-F238E27FC236}">
                  <a16:creationId xmlns:a16="http://schemas.microsoft.com/office/drawing/2014/main" id="{A6D80EEE-32FA-49E3-8B9B-45C2987F5CD7}"/>
                </a:ext>
              </a:extLst>
            </p:cNvPr>
            <p:cNvSpPr/>
            <p:nvPr/>
          </p:nvSpPr>
          <p:spPr>
            <a:xfrm>
              <a:off x="3892962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7" name="직사각형 786">
              <a:extLst>
                <a:ext uri="{FF2B5EF4-FFF2-40B4-BE49-F238E27FC236}">
                  <a16:creationId xmlns:a16="http://schemas.microsoft.com/office/drawing/2014/main" id="{3BDF9766-E6CA-437D-B503-C9964A9D8B71}"/>
                </a:ext>
              </a:extLst>
            </p:cNvPr>
            <p:cNvSpPr/>
            <p:nvPr/>
          </p:nvSpPr>
          <p:spPr>
            <a:xfrm>
              <a:off x="399616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8" name="직사각형 787">
              <a:extLst>
                <a:ext uri="{FF2B5EF4-FFF2-40B4-BE49-F238E27FC236}">
                  <a16:creationId xmlns:a16="http://schemas.microsoft.com/office/drawing/2014/main" id="{08E9C9BD-71A2-4EA4-9598-B50F384B084E}"/>
                </a:ext>
              </a:extLst>
            </p:cNvPr>
            <p:cNvSpPr/>
            <p:nvPr/>
          </p:nvSpPr>
          <p:spPr>
            <a:xfrm>
              <a:off x="4099367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9" name="직사각형 788">
              <a:extLst>
                <a:ext uri="{FF2B5EF4-FFF2-40B4-BE49-F238E27FC236}">
                  <a16:creationId xmlns:a16="http://schemas.microsoft.com/office/drawing/2014/main" id="{E15C285F-C479-4C4D-B9AB-43AC80514D4D}"/>
                </a:ext>
              </a:extLst>
            </p:cNvPr>
            <p:cNvSpPr/>
            <p:nvPr/>
          </p:nvSpPr>
          <p:spPr>
            <a:xfrm>
              <a:off x="4202569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0" name="직사각형 789">
              <a:extLst>
                <a:ext uri="{FF2B5EF4-FFF2-40B4-BE49-F238E27FC236}">
                  <a16:creationId xmlns:a16="http://schemas.microsoft.com/office/drawing/2014/main" id="{D8903727-8020-4F40-8D4F-6599D6CFEBF0}"/>
                </a:ext>
              </a:extLst>
            </p:cNvPr>
            <p:cNvSpPr/>
            <p:nvPr/>
          </p:nvSpPr>
          <p:spPr>
            <a:xfrm>
              <a:off x="4305772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1" name="직사각형 790">
              <a:extLst>
                <a:ext uri="{FF2B5EF4-FFF2-40B4-BE49-F238E27FC236}">
                  <a16:creationId xmlns:a16="http://schemas.microsoft.com/office/drawing/2014/main" id="{586833CE-B0A1-4786-81D4-0890B91CEF1F}"/>
                </a:ext>
              </a:extLst>
            </p:cNvPr>
            <p:cNvSpPr/>
            <p:nvPr/>
          </p:nvSpPr>
          <p:spPr>
            <a:xfrm>
              <a:off x="4408974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2" name="직사각형 791">
              <a:extLst>
                <a:ext uri="{FF2B5EF4-FFF2-40B4-BE49-F238E27FC236}">
                  <a16:creationId xmlns:a16="http://schemas.microsoft.com/office/drawing/2014/main" id="{FF1B7659-A589-416F-B12A-2CD48092B0C5}"/>
                </a:ext>
              </a:extLst>
            </p:cNvPr>
            <p:cNvSpPr/>
            <p:nvPr/>
          </p:nvSpPr>
          <p:spPr>
            <a:xfrm>
              <a:off x="4512177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3" name="직사각형 792">
              <a:extLst>
                <a:ext uri="{FF2B5EF4-FFF2-40B4-BE49-F238E27FC236}">
                  <a16:creationId xmlns:a16="http://schemas.microsoft.com/office/drawing/2014/main" id="{C9753000-AF2E-4982-88C3-C6F51ADFCD6E}"/>
                </a:ext>
              </a:extLst>
            </p:cNvPr>
            <p:cNvSpPr/>
            <p:nvPr/>
          </p:nvSpPr>
          <p:spPr>
            <a:xfrm>
              <a:off x="4615379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00" name="TextBox 799">
            <a:extLst>
              <a:ext uri="{FF2B5EF4-FFF2-40B4-BE49-F238E27FC236}">
                <a16:creationId xmlns:a16="http://schemas.microsoft.com/office/drawing/2014/main" id="{122C364E-9824-4FA8-B9FA-21BB10EC5FE5}"/>
              </a:ext>
            </a:extLst>
          </p:cNvPr>
          <p:cNvSpPr txBox="1"/>
          <p:nvPr/>
        </p:nvSpPr>
        <p:spPr>
          <a:xfrm>
            <a:off x="8367178" y="375621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AA7C1FA2-1E2B-4F34-9173-AEAC6032F298}"/>
              </a:ext>
            </a:extLst>
          </p:cNvPr>
          <p:cNvSpPr txBox="1"/>
          <p:nvPr/>
        </p:nvSpPr>
        <p:spPr>
          <a:xfrm>
            <a:off x="9210266" y="3747649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1278776C-B6F7-4554-8B0D-6F1CA6084CFD}"/>
              </a:ext>
            </a:extLst>
          </p:cNvPr>
          <p:cNvSpPr txBox="1"/>
          <p:nvPr/>
        </p:nvSpPr>
        <p:spPr>
          <a:xfrm>
            <a:off x="8194104" y="5118705"/>
            <a:ext cx="2785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self.dw=np.dot(self.X.T, dout)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DFF7027B-8A5A-4F43-BB32-880AB8234FCF}"/>
              </a:ext>
            </a:extLst>
          </p:cNvPr>
          <p:cNvSpPr txBox="1"/>
          <p:nvPr/>
        </p:nvSpPr>
        <p:spPr>
          <a:xfrm>
            <a:off x="9879549" y="531524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B79E77CA-7DF0-4B57-9D03-478E9CC5F3D4}"/>
              </a:ext>
            </a:extLst>
          </p:cNvPr>
          <p:cNvSpPr txBox="1"/>
          <p:nvPr/>
        </p:nvSpPr>
        <p:spPr>
          <a:xfrm>
            <a:off x="9182935" y="5300153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64478292-2001-4D87-BE67-C69C03EFF14E}"/>
              </a:ext>
            </a:extLst>
          </p:cNvPr>
          <p:cNvSpPr txBox="1"/>
          <p:nvPr/>
        </p:nvSpPr>
        <p:spPr>
          <a:xfrm>
            <a:off x="8182759" y="5315547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C64B49F5-B23B-4179-A9EE-62F961A363B3}"/>
              </a:ext>
            </a:extLst>
          </p:cNvPr>
          <p:cNvSpPr txBox="1"/>
          <p:nvPr/>
        </p:nvSpPr>
        <p:spPr>
          <a:xfrm>
            <a:off x="8183464" y="4611438"/>
            <a:ext cx="2785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dout=np.dot(dout, self.W.T,)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20E5D014-B031-4944-8703-42FAB0EB8EE8}"/>
              </a:ext>
            </a:extLst>
          </p:cNvPr>
          <p:cNvSpPr txBox="1"/>
          <p:nvPr/>
        </p:nvSpPr>
        <p:spPr>
          <a:xfrm>
            <a:off x="9868909" y="4807978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C1EF83CB-666A-45DA-99C4-CA156EA94E06}"/>
              </a:ext>
            </a:extLst>
          </p:cNvPr>
          <p:cNvSpPr txBox="1"/>
          <p:nvPr/>
        </p:nvSpPr>
        <p:spPr>
          <a:xfrm>
            <a:off x="9215487" y="4815258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754DCF67-11F9-4AF4-9CE0-B4DE76012E2B}"/>
              </a:ext>
            </a:extLst>
          </p:cNvPr>
          <p:cNvSpPr txBox="1"/>
          <p:nvPr/>
        </p:nvSpPr>
        <p:spPr>
          <a:xfrm>
            <a:off x="8172119" y="4808280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10" name="그룹 809">
            <a:extLst>
              <a:ext uri="{FF2B5EF4-FFF2-40B4-BE49-F238E27FC236}">
                <a16:creationId xmlns:a16="http://schemas.microsoft.com/office/drawing/2014/main" id="{1F857088-08E4-4E49-BA0C-BB505C077A21}"/>
              </a:ext>
            </a:extLst>
          </p:cNvPr>
          <p:cNvGrpSpPr/>
          <p:nvPr/>
        </p:nvGrpSpPr>
        <p:grpSpPr>
          <a:xfrm>
            <a:off x="8480550" y="3983660"/>
            <a:ext cx="1135226" cy="309607"/>
            <a:chOff x="6338470" y="3931722"/>
            <a:chExt cx="1135226" cy="309607"/>
          </a:xfrm>
        </p:grpSpPr>
        <p:sp>
          <p:nvSpPr>
            <p:cNvPr id="811" name="직사각형 810">
              <a:extLst>
                <a:ext uri="{FF2B5EF4-FFF2-40B4-BE49-F238E27FC236}">
                  <a16:creationId xmlns:a16="http://schemas.microsoft.com/office/drawing/2014/main" id="{069FD313-9EEE-47B8-A9D4-C35C456E2002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2" name="직사각형 811">
              <a:extLst>
                <a:ext uri="{FF2B5EF4-FFF2-40B4-BE49-F238E27FC236}">
                  <a16:creationId xmlns:a16="http://schemas.microsoft.com/office/drawing/2014/main" id="{070CE7EE-B37A-40A8-BB43-73D457D4E747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3" name="직사각형 812">
              <a:extLst>
                <a:ext uri="{FF2B5EF4-FFF2-40B4-BE49-F238E27FC236}">
                  <a16:creationId xmlns:a16="http://schemas.microsoft.com/office/drawing/2014/main" id="{661D5280-7A65-4DF0-BFC8-9DB8DEC81708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4" name="직사각형 813">
              <a:extLst>
                <a:ext uri="{FF2B5EF4-FFF2-40B4-BE49-F238E27FC236}">
                  <a16:creationId xmlns:a16="http://schemas.microsoft.com/office/drawing/2014/main" id="{6ACFCBA7-C452-4CE1-A454-B8D9FB628388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5" name="직사각형 814">
              <a:extLst>
                <a:ext uri="{FF2B5EF4-FFF2-40B4-BE49-F238E27FC236}">
                  <a16:creationId xmlns:a16="http://schemas.microsoft.com/office/drawing/2014/main" id="{40FF5D8C-4BB4-4583-A397-1C0FFEEA5A2D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6" name="직사각형 815">
              <a:extLst>
                <a:ext uri="{FF2B5EF4-FFF2-40B4-BE49-F238E27FC236}">
                  <a16:creationId xmlns:a16="http://schemas.microsoft.com/office/drawing/2014/main" id="{AF737D8A-2FB1-4ABB-8C51-70EFE4259F77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7" name="직사각형 816">
              <a:extLst>
                <a:ext uri="{FF2B5EF4-FFF2-40B4-BE49-F238E27FC236}">
                  <a16:creationId xmlns:a16="http://schemas.microsoft.com/office/drawing/2014/main" id="{DF9FEEDE-05EB-4771-9664-99AFEA6A0D99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8" name="직사각형 817">
              <a:extLst>
                <a:ext uri="{FF2B5EF4-FFF2-40B4-BE49-F238E27FC236}">
                  <a16:creationId xmlns:a16="http://schemas.microsoft.com/office/drawing/2014/main" id="{AF04DB0A-8B82-4304-9CAB-5A06FF6FB1E3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9" name="직사각형 818">
              <a:extLst>
                <a:ext uri="{FF2B5EF4-FFF2-40B4-BE49-F238E27FC236}">
                  <a16:creationId xmlns:a16="http://schemas.microsoft.com/office/drawing/2014/main" id="{E2C08094-9775-4079-A382-BEDE9322E859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0" name="직사각형 819">
              <a:extLst>
                <a:ext uri="{FF2B5EF4-FFF2-40B4-BE49-F238E27FC236}">
                  <a16:creationId xmlns:a16="http://schemas.microsoft.com/office/drawing/2014/main" id="{B7EF464B-315F-4AA9-89C8-CC7A04477AE8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1" name="직사각형 820">
              <a:extLst>
                <a:ext uri="{FF2B5EF4-FFF2-40B4-BE49-F238E27FC236}">
                  <a16:creationId xmlns:a16="http://schemas.microsoft.com/office/drawing/2014/main" id="{154CA912-22D5-4A1F-BB18-5CD65BBA0D82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2" name="직사각형 821">
              <a:extLst>
                <a:ext uri="{FF2B5EF4-FFF2-40B4-BE49-F238E27FC236}">
                  <a16:creationId xmlns:a16="http://schemas.microsoft.com/office/drawing/2014/main" id="{4FAE5048-B561-431C-A075-F80B86DB95DB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3" name="직사각형 822">
              <a:extLst>
                <a:ext uri="{FF2B5EF4-FFF2-40B4-BE49-F238E27FC236}">
                  <a16:creationId xmlns:a16="http://schemas.microsoft.com/office/drawing/2014/main" id="{B1DB5144-2233-4B78-B0D4-EE8BD2AC7690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4" name="직사각형 823">
              <a:extLst>
                <a:ext uri="{FF2B5EF4-FFF2-40B4-BE49-F238E27FC236}">
                  <a16:creationId xmlns:a16="http://schemas.microsoft.com/office/drawing/2014/main" id="{4B882D11-59F4-41D0-BEB0-62B3501D6F04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5" name="직사각형 824">
              <a:extLst>
                <a:ext uri="{FF2B5EF4-FFF2-40B4-BE49-F238E27FC236}">
                  <a16:creationId xmlns:a16="http://schemas.microsoft.com/office/drawing/2014/main" id="{D17FC840-BE37-4320-AAD3-E4084F4FAD4C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6" name="직사각형 825">
              <a:extLst>
                <a:ext uri="{FF2B5EF4-FFF2-40B4-BE49-F238E27FC236}">
                  <a16:creationId xmlns:a16="http://schemas.microsoft.com/office/drawing/2014/main" id="{3BDCDABA-F78B-416A-ABE8-5B13EABF012F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7" name="직사각형 826">
              <a:extLst>
                <a:ext uri="{FF2B5EF4-FFF2-40B4-BE49-F238E27FC236}">
                  <a16:creationId xmlns:a16="http://schemas.microsoft.com/office/drawing/2014/main" id="{84D34C37-DBA8-4B6C-A0B9-3BDCC919284A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8" name="직사각형 827">
              <a:extLst>
                <a:ext uri="{FF2B5EF4-FFF2-40B4-BE49-F238E27FC236}">
                  <a16:creationId xmlns:a16="http://schemas.microsoft.com/office/drawing/2014/main" id="{1E5822AA-E4B9-4CFE-B167-71F82CC92A4E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9" name="직사각형 828">
              <a:extLst>
                <a:ext uri="{FF2B5EF4-FFF2-40B4-BE49-F238E27FC236}">
                  <a16:creationId xmlns:a16="http://schemas.microsoft.com/office/drawing/2014/main" id="{D60C744A-18BB-4087-A10C-13C4399A223F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0" name="직사각형 829">
              <a:extLst>
                <a:ext uri="{FF2B5EF4-FFF2-40B4-BE49-F238E27FC236}">
                  <a16:creationId xmlns:a16="http://schemas.microsoft.com/office/drawing/2014/main" id="{52D15C08-9504-4916-BDE8-C2BF485D1F23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1" name="직사각형 830">
              <a:extLst>
                <a:ext uri="{FF2B5EF4-FFF2-40B4-BE49-F238E27FC236}">
                  <a16:creationId xmlns:a16="http://schemas.microsoft.com/office/drawing/2014/main" id="{FF70F484-6BA3-4E13-94BD-5E971EFF9C17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2" name="직사각형 831">
              <a:extLst>
                <a:ext uri="{FF2B5EF4-FFF2-40B4-BE49-F238E27FC236}">
                  <a16:creationId xmlns:a16="http://schemas.microsoft.com/office/drawing/2014/main" id="{8D39CF46-446C-4AFC-8D15-DA484D6961BC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3" name="직사각형 832">
              <a:extLst>
                <a:ext uri="{FF2B5EF4-FFF2-40B4-BE49-F238E27FC236}">
                  <a16:creationId xmlns:a16="http://schemas.microsoft.com/office/drawing/2014/main" id="{A7AA482A-BD36-4A81-BF69-AB0EFA1FE444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4" name="직사각형 833">
              <a:extLst>
                <a:ext uri="{FF2B5EF4-FFF2-40B4-BE49-F238E27FC236}">
                  <a16:creationId xmlns:a16="http://schemas.microsoft.com/office/drawing/2014/main" id="{9151EE15-C429-4816-8200-5978F4702FA7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5" name="직사각형 834">
              <a:extLst>
                <a:ext uri="{FF2B5EF4-FFF2-40B4-BE49-F238E27FC236}">
                  <a16:creationId xmlns:a16="http://schemas.microsoft.com/office/drawing/2014/main" id="{7F06445D-2209-4061-88B0-499F6771BCEB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6" name="직사각형 835">
              <a:extLst>
                <a:ext uri="{FF2B5EF4-FFF2-40B4-BE49-F238E27FC236}">
                  <a16:creationId xmlns:a16="http://schemas.microsoft.com/office/drawing/2014/main" id="{570FCCFD-7775-4ACD-BF71-C3FD501CD27C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7" name="직사각형 836">
              <a:extLst>
                <a:ext uri="{FF2B5EF4-FFF2-40B4-BE49-F238E27FC236}">
                  <a16:creationId xmlns:a16="http://schemas.microsoft.com/office/drawing/2014/main" id="{2B4EF9A9-B256-444C-996A-DF8DEBA7CA4F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8" name="직사각형 837">
              <a:extLst>
                <a:ext uri="{FF2B5EF4-FFF2-40B4-BE49-F238E27FC236}">
                  <a16:creationId xmlns:a16="http://schemas.microsoft.com/office/drawing/2014/main" id="{E503C3C0-400C-493F-94B3-40EFB36E538F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9" name="직사각형 838">
              <a:extLst>
                <a:ext uri="{FF2B5EF4-FFF2-40B4-BE49-F238E27FC236}">
                  <a16:creationId xmlns:a16="http://schemas.microsoft.com/office/drawing/2014/main" id="{9EA09705-7933-437D-B808-A7080F03B56D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0" name="직사각형 839">
              <a:extLst>
                <a:ext uri="{FF2B5EF4-FFF2-40B4-BE49-F238E27FC236}">
                  <a16:creationId xmlns:a16="http://schemas.microsoft.com/office/drawing/2014/main" id="{0E5F9B40-3DBB-4C92-BE04-B17AEEC4B6C7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1" name="직사각형 840">
              <a:extLst>
                <a:ext uri="{FF2B5EF4-FFF2-40B4-BE49-F238E27FC236}">
                  <a16:creationId xmlns:a16="http://schemas.microsoft.com/office/drawing/2014/main" id="{E3B9C798-B90E-4AE9-BC04-9D673192065F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2" name="직사각형 841">
              <a:extLst>
                <a:ext uri="{FF2B5EF4-FFF2-40B4-BE49-F238E27FC236}">
                  <a16:creationId xmlns:a16="http://schemas.microsoft.com/office/drawing/2014/main" id="{DAFB6304-8A13-418E-A17B-FA479282EE11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3" name="직사각형 842">
              <a:extLst>
                <a:ext uri="{FF2B5EF4-FFF2-40B4-BE49-F238E27FC236}">
                  <a16:creationId xmlns:a16="http://schemas.microsoft.com/office/drawing/2014/main" id="{6CF99FB4-C9DC-4A92-9957-FF95BA16BFC4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44" name="TextBox 843">
            <a:extLst>
              <a:ext uri="{FF2B5EF4-FFF2-40B4-BE49-F238E27FC236}">
                <a16:creationId xmlns:a16="http://schemas.microsoft.com/office/drawing/2014/main" id="{ECE268C2-C16B-4711-9382-C30C7B4DD67F}"/>
              </a:ext>
            </a:extLst>
          </p:cNvPr>
          <p:cNvSpPr txBox="1"/>
          <p:nvPr/>
        </p:nvSpPr>
        <p:spPr>
          <a:xfrm>
            <a:off x="8317838" y="3558726"/>
            <a:ext cx="1806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dout=dout[self.mask]=0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5" name="TextBox 844">
            <a:extLst>
              <a:ext uri="{FF2B5EF4-FFF2-40B4-BE49-F238E27FC236}">
                <a16:creationId xmlns:a16="http://schemas.microsoft.com/office/drawing/2014/main" id="{DC895D31-801C-4DDE-A81E-BCFB2237E092}"/>
              </a:ext>
            </a:extLst>
          </p:cNvPr>
          <p:cNvSpPr txBox="1"/>
          <p:nvPr/>
        </p:nvSpPr>
        <p:spPr>
          <a:xfrm>
            <a:off x="8330912" y="276922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6" name="TextBox 845">
            <a:extLst>
              <a:ext uri="{FF2B5EF4-FFF2-40B4-BE49-F238E27FC236}">
                <a16:creationId xmlns:a16="http://schemas.microsoft.com/office/drawing/2014/main" id="{451795C4-7CC1-42CC-BFD4-BA80B4FC3B13}"/>
              </a:ext>
            </a:extLst>
          </p:cNvPr>
          <p:cNvSpPr txBox="1"/>
          <p:nvPr/>
        </p:nvSpPr>
        <p:spPr>
          <a:xfrm>
            <a:off x="9174000" y="2760663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47" name="그룹 846">
            <a:extLst>
              <a:ext uri="{FF2B5EF4-FFF2-40B4-BE49-F238E27FC236}">
                <a16:creationId xmlns:a16="http://schemas.microsoft.com/office/drawing/2014/main" id="{6B45C616-E3AD-46D4-BB77-D86253762F12}"/>
              </a:ext>
            </a:extLst>
          </p:cNvPr>
          <p:cNvGrpSpPr/>
          <p:nvPr/>
        </p:nvGrpSpPr>
        <p:grpSpPr>
          <a:xfrm>
            <a:off x="8444284" y="2996674"/>
            <a:ext cx="1135226" cy="309607"/>
            <a:chOff x="6338470" y="3931722"/>
            <a:chExt cx="1135226" cy="309607"/>
          </a:xfrm>
        </p:grpSpPr>
        <p:sp>
          <p:nvSpPr>
            <p:cNvPr id="848" name="직사각형 847">
              <a:extLst>
                <a:ext uri="{FF2B5EF4-FFF2-40B4-BE49-F238E27FC236}">
                  <a16:creationId xmlns:a16="http://schemas.microsoft.com/office/drawing/2014/main" id="{C7A883A3-7219-4B73-9A9D-63CDA9F92655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9" name="직사각형 848">
              <a:extLst>
                <a:ext uri="{FF2B5EF4-FFF2-40B4-BE49-F238E27FC236}">
                  <a16:creationId xmlns:a16="http://schemas.microsoft.com/office/drawing/2014/main" id="{8160EE21-396A-460A-94CD-B826379C460D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0" name="직사각형 849">
              <a:extLst>
                <a:ext uri="{FF2B5EF4-FFF2-40B4-BE49-F238E27FC236}">
                  <a16:creationId xmlns:a16="http://schemas.microsoft.com/office/drawing/2014/main" id="{E3465175-B3F4-4AD5-AD3A-2051AF20AB2D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1" name="직사각형 850">
              <a:extLst>
                <a:ext uri="{FF2B5EF4-FFF2-40B4-BE49-F238E27FC236}">
                  <a16:creationId xmlns:a16="http://schemas.microsoft.com/office/drawing/2014/main" id="{032629A5-6F77-42E7-9D76-D96E542DA699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2" name="직사각형 851">
              <a:extLst>
                <a:ext uri="{FF2B5EF4-FFF2-40B4-BE49-F238E27FC236}">
                  <a16:creationId xmlns:a16="http://schemas.microsoft.com/office/drawing/2014/main" id="{B8CCDF0F-A4D8-45FE-8A32-3187DA078F2F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3" name="직사각형 852">
              <a:extLst>
                <a:ext uri="{FF2B5EF4-FFF2-40B4-BE49-F238E27FC236}">
                  <a16:creationId xmlns:a16="http://schemas.microsoft.com/office/drawing/2014/main" id="{7C70D3A7-38CA-43BE-9264-7A94A43F1BDB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4" name="직사각형 853">
              <a:extLst>
                <a:ext uri="{FF2B5EF4-FFF2-40B4-BE49-F238E27FC236}">
                  <a16:creationId xmlns:a16="http://schemas.microsoft.com/office/drawing/2014/main" id="{53E1CF8E-6CB7-4E82-A61C-B015EF2E54A0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5" name="직사각형 854">
              <a:extLst>
                <a:ext uri="{FF2B5EF4-FFF2-40B4-BE49-F238E27FC236}">
                  <a16:creationId xmlns:a16="http://schemas.microsoft.com/office/drawing/2014/main" id="{63B6C0B1-AE03-4970-BB65-12535A28E06A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6" name="직사각형 855">
              <a:extLst>
                <a:ext uri="{FF2B5EF4-FFF2-40B4-BE49-F238E27FC236}">
                  <a16:creationId xmlns:a16="http://schemas.microsoft.com/office/drawing/2014/main" id="{83C761C9-F666-4DBD-8FB4-653A7669CDA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7" name="직사각형 856">
              <a:extLst>
                <a:ext uri="{FF2B5EF4-FFF2-40B4-BE49-F238E27FC236}">
                  <a16:creationId xmlns:a16="http://schemas.microsoft.com/office/drawing/2014/main" id="{C9833892-809B-401B-AFA4-FC0BE6AB178F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8" name="직사각형 857">
              <a:extLst>
                <a:ext uri="{FF2B5EF4-FFF2-40B4-BE49-F238E27FC236}">
                  <a16:creationId xmlns:a16="http://schemas.microsoft.com/office/drawing/2014/main" id="{D960B4A3-BA0E-4626-A30C-AE33C0FAA6FB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9" name="직사각형 858">
              <a:extLst>
                <a:ext uri="{FF2B5EF4-FFF2-40B4-BE49-F238E27FC236}">
                  <a16:creationId xmlns:a16="http://schemas.microsoft.com/office/drawing/2014/main" id="{DC2C3FF0-0EE0-413F-85D6-6286D4AA91B3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0" name="직사각형 859">
              <a:extLst>
                <a:ext uri="{FF2B5EF4-FFF2-40B4-BE49-F238E27FC236}">
                  <a16:creationId xmlns:a16="http://schemas.microsoft.com/office/drawing/2014/main" id="{4918F126-484F-417C-B821-026447766151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1" name="직사각형 860">
              <a:extLst>
                <a:ext uri="{FF2B5EF4-FFF2-40B4-BE49-F238E27FC236}">
                  <a16:creationId xmlns:a16="http://schemas.microsoft.com/office/drawing/2014/main" id="{DB09CD54-34D6-43FA-B89D-4291B6D4D6EB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2" name="직사각형 861">
              <a:extLst>
                <a:ext uri="{FF2B5EF4-FFF2-40B4-BE49-F238E27FC236}">
                  <a16:creationId xmlns:a16="http://schemas.microsoft.com/office/drawing/2014/main" id="{DD58C569-69C3-4901-9F98-28E1C081A69F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3" name="직사각형 862">
              <a:extLst>
                <a:ext uri="{FF2B5EF4-FFF2-40B4-BE49-F238E27FC236}">
                  <a16:creationId xmlns:a16="http://schemas.microsoft.com/office/drawing/2014/main" id="{65F0A879-C365-411F-A7D5-6411AE22DBC6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4" name="직사각형 863">
              <a:extLst>
                <a:ext uri="{FF2B5EF4-FFF2-40B4-BE49-F238E27FC236}">
                  <a16:creationId xmlns:a16="http://schemas.microsoft.com/office/drawing/2014/main" id="{5AE2A6FA-A01B-417D-A368-531377514335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5" name="직사각형 864">
              <a:extLst>
                <a:ext uri="{FF2B5EF4-FFF2-40B4-BE49-F238E27FC236}">
                  <a16:creationId xmlns:a16="http://schemas.microsoft.com/office/drawing/2014/main" id="{0167F201-597C-46BE-9983-D9D0AFBD0CB7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6" name="직사각형 865">
              <a:extLst>
                <a:ext uri="{FF2B5EF4-FFF2-40B4-BE49-F238E27FC236}">
                  <a16:creationId xmlns:a16="http://schemas.microsoft.com/office/drawing/2014/main" id="{82CD8DCD-0A48-4D58-8BF0-875FAEF32265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7" name="직사각형 866">
              <a:extLst>
                <a:ext uri="{FF2B5EF4-FFF2-40B4-BE49-F238E27FC236}">
                  <a16:creationId xmlns:a16="http://schemas.microsoft.com/office/drawing/2014/main" id="{B87838E1-2CF6-4C17-8287-483CF6C1410E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8" name="직사각형 867">
              <a:extLst>
                <a:ext uri="{FF2B5EF4-FFF2-40B4-BE49-F238E27FC236}">
                  <a16:creationId xmlns:a16="http://schemas.microsoft.com/office/drawing/2014/main" id="{97D4E4CC-CAB2-4279-8846-77A76DB2DA47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9" name="직사각형 868">
              <a:extLst>
                <a:ext uri="{FF2B5EF4-FFF2-40B4-BE49-F238E27FC236}">
                  <a16:creationId xmlns:a16="http://schemas.microsoft.com/office/drawing/2014/main" id="{9A1B7DAC-FD29-4AD4-BB5A-8323831F4508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0" name="직사각형 869">
              <a:extLst>
                <a:ext uri="{FF2B5EF4-FFF2-40B4-BE49-F238E27FC236}">
                  <a16:creationId xmlns:a16="http://schemas.microsoft.com/office/drawing/2014/main" id="{ED320DEA-FF12-4B2F-AC3B-309F93992FA2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1" name="직사각형 870">
              <a:extLst>
                <a:ext uri="{FF2B5EF4-FFF2-40B4-BE49-F238E27FC236}">
                  <a16:creationId xmlns:a16="http://schemas.microsoft.com/office/drawing/2014/main" id="{A6EEDD48-FF5A-4239-A8DD-6C00805F22B5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2" name="직사각형 871">
              <a:extLst>
                <a:ext uri="{FF2B5EF4-FFF2-40B4-BE49-F238E27FC236}">
                  <a16:creationId xmlns:a16="http://schemas.microsoft.com/office/drawing/2014/main" id="{C4F423B6-18F4-4C04-AF4C-B973C89C9898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3" name="직사각형 872">
              <a:extLst>
                <a:ext uri="{FF2B5EF4-FFF2-40B4-BE49-F238E27FC236}">
                  <a16:creationId xmlns:a16="http://schemas.microsoft.com/office/drawing/2014/main" id="{3118F3DF-7B03-4BE0-8FC5-0A88B577E57A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4" name="직사각형 873">
              <a:extLst>
                <a:ext uri="{FF2B5EF4-FFF2-40B4-BE49-F238E27FC236}">
                  <a16:creationId xmlns:a16="http://schemas.microsoft.com/office/drawing/2014/main" id="{C7361BB1-2A26-4F2B-AE0B-B3915E2A85FD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5" name="직사각형 874">
              <a:extLst>
                <a:ext uri="{FF2B5EF4-FFF2-40B4-BE49-F238E27FC236}">
                  <a16:creationId xmlns:a16="http://schemas.microsoft.com/office/drawing/2014/main" id="{27612C97-40B3-4AEE-B9A8-A36EBE269555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6" name="직사각형 875">
              <a:extLst>
                <a:ext uri="{FF2B5EF4-FFF2-40B4-BE49-F238E27FC236}">
                  <a16:creationId xmlns:a16="http://schemas.microsoft.com/office/drawing/2014/main" id="{9D349DE6-91ED-4969-BDB9-D50F8F21851A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7" name="직사각형 876">
              <a:extLst>
                <a:ext uri="{FF2B5EF4-FFF2-40B4-BE49-F238E27FC236}">
                  <a16:creationId xmlns:a16="http://schemas.microsoft.com/office/drawing/2014/main" id="{CD9FFF96-9FEB-4B05-95D3-417D092122F0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8" name="직사각형 877">
              <a:extLst>
                <a:ext uri="{FF2B5EF4-FFF2-40B4-BE49-F238E27FC236}">
                  <a16:creationId xmlns:a16="http://schemas.microsoft.com/office/drawing/2014/main" id="{BD24A784-AEFE-42F3-A158-54FCD1D38ED4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9" name="직사각형 878">
              <a:extLst>
                <a:ext uri="{FF2B5EF4-FFF2-40B4-BE49-F238E27FC236}">
                  <a16:creationId xmlns:a16="http://schemas.microsoft.com/office/drawing/2014/main" id="{784087A1-74EB-4F00-830B-CE75936DD68B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0" name="직사각형 879">
              <a:extLst>
                <a:ext uri="{FF2B5EF4-FFF2-40B4-BE49-F238E27FC236}">
                  <a16:creationId xmlns:a16="http://schemas.microsoft.com/office/drawing/2014/main" id="{4D63DA56-FAFC-4BD8-97F1-362938FD2D70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81" name="TextBox 880">
            <a:extLst>
              <a:ext uri="{FF2B5EF4-FFF2-40B4-BE49-F238E27FC236}">
                <a16:creationId xmlns:a16="http://schemas.microsoft.com/office/drawing/2014/main" id="{8E439FD1-4C30-47E1-8499-69E2D7CECD02}"/>
              </a:ext>
            </a:extLst>
          </p:cNvPr>
          <p:cNvSpPr txBox="1"/>
          <p:nvPr/>
        </p:nvSpPr>
        <p:spPr>
          <a:xfrm>
            <a:off x="8120366" y="2216739"/>
            <a:ext cx="26074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self.dw=np.dot(self.X.T ,dout)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C81679AB-0384-48A9-B511-A430FE0A1D8D}"/>
              </a:ext>
            </a:extLst>
          </p:cNvPr>
          <p:cNvSpPr txBox="1"/>
          <p:nvPr/>
        </p:nvSpPr>
        <p:spPr>
          <a:xfrm>
            <a:off x="9182935" y="2413279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(784, 100)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3" name="TextBox 882">
            <a:extLst>
              <a:ext uri="{FF2B5EF4-FFF2-40B4-BE49-F238E27FC236}">
                <a16:creationId xmlns:a16="http://schemas.microsoft.com/office/drawing/2014/main" id="{3F7938CE-58BC-481C-A7D9-583C13E90449}"/>
              </a:ext>
            </a:extLst>
          </p:cNvPr>
          <p:cNvSpPr txBox="1"/>
          <p:nvPr/>
        </p:nvSpPr>
        <p:spPr>
          <a:xfrm>
            <a:off x="9890894" y="24132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040B05FD-D90D-4C2A-9DCF-E54D80A66F3A}"/>
              </a:ext>
            </a:extLst>
          </p:cNvPr>
          <p:cNvSpPr txBox="1"/>
          <p:nvPr/>
        </p:nvSpPr>
        <p:spPr>
          <a:xfrm>
            <a:off x="8109021" y="2413581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972419B-8D55-4F10-9E79-B51821D901B0}"/>
              </a:ext>
            </a:extLst>
          </p:cNvPr>
          <p:cNvSpPr/>
          <p:nvPr/>
        </p:nvSpPr>
        <p:spPr>
          <a:xfrm flipV="1">
            <a:off x="7836115" y="2360524"/>
            <a:ext cx="317208" cy="4213615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8C9CE-22EF-4B56-B0D4-23925209BF12}"/>
              </a:ext>
            </a:extLst>
          </p:cNvPr>
          <p:cNvSpPr txBox="1"/>
          <p:nvPr/>
        </p:nvSpPr>
        <p:spPr>
          <a:xfrm>
            <a:off x="7465064" y="6601735"/>
            <a:ext cx="1669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>
                <a:solidFill>
                  <a:schemeClr val="tx1"/>
                </a:solidFill>
                <a:latin typeface="Consolas" panose="020B0609020204030204" pitchFamily="49" charset="0"/>
              </a:rPr>
              <a:t>역방향연산 </a:t>
            </a:r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: backword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326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2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적절한 하이퍼파라미터 값 찾기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관련 기술들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95043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확률적 경사 하강법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(SGD)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/>
              <p:nvPr/>
            </p:nvSpPr>
            <p:spPr>
              <a:xfrm>
                <a:off x="1039368" y="1203960"/>
                <a:ext cx="2270172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68" y="1203960"/>
                <a:ext cx="2270172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2A13DD1-CE11-4534-AD9F-7596AB0EC296}"/>
              </a:ext>
            </a:extLst>
          </p:cNvPr>
          <p:cNvSpPr txBox="1"/>
          <p:nvPr/>
        </p:nvSpPr>
        <p:spPr>
          <a:xfrm>
            <a:off x="768774" y="2316480"/>
            <a:ext cx="8250977" cy="31700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class SGD: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"""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확률적 경사 하강법（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Stochastic Gradient Descent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）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"""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lr=0.01):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    params[key] -= self.lr * grads[key] 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6402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SGD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/>
              <p:nvPr/>
            </p:nvSpPr>
            <p:spPr>
              <a:xfrm>
                <a:off x="1039368" y="1203960"/>
                <a:ext cx="24860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68" y="1203960"/>
                <a:ext cx="2486001" cy="369332"/>
              </a:xfrm>
              <a:prstGeom prst="rect">
                <a:avLst/>
              </a:prstGeom>
              <a:blipFill>
                <a:blip r:embed="rId3"/>
                <a:stretch>
                  <a:fillRect l="-1966" t="-166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C7BDD7F-CAD3-43B5-9226-82F0AAF1A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16" y="2291085"/>
            <a:ext cx="3459480" cy="33629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25331-1AA6-4044-BB6D-8F1A2D39D0AE}"/>
                  </a:ext>
                </a:extLst>
              </p:cNvPr>
              <p:cNvSpPr txBox="1"/>
              <p:nvPr/>
            </p:nvSpPr>
            <p:spPr>
              <a:xfrm>
                <a:off x="5891784" y="1264920"/>
                <a:ext cx="31464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=1/20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25331-1AA6-4044-BB6D-8F1A2D39D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784" y="1264920"/>
                <a:ext cx="3146439" cy="369332"/>
              </a:xfrm>
              <a:prstGeom prst="rect">
                <a:avLst/>
              </a:prstGeom>
              <a:blipFill>
                <a:blip r:embed="rId5"/>
                <a:stretch>
                  <a:fillRect l="-1550" t="-166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984BA5E7-CBED-4DAB-901D-BC3E9BADB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3363" y="2224485"/>
            <a:ext cx="3395548" cy="33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3707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SGD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25331-1AA6-4044-BB6D-8F1A2D39D0AE}"/>
                  </a:ext>
                </a:extLst>
              </p:cNvPr>
              <p:cNvSpPr txBox="1"/>
              <p:nvPr/>
            </p:nvSpPr>
            <p:spPr>
              <a:xfrm>
                <a:off x="6019991" y="1453896"/>
                <a:ext cx="31464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=1/20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25331-1AA6-4044-BB6D-8F1A2D39D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991" y="1453896"/>
                <a:ext cx="3146439" cy="369332"/>
              </a:xfrm>
              <a:prstGeom prst="rect">
                <a:avLst/>
              </a:prstGeom>
              <a:blipFill>
                <a:blip r:embed="rId3"/>
                <a:stretch>
                  <a:fillRect l="-1550" t="-166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1F299DA-7727-439B-8A7D-5C6A6700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2342769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4CEB90-4B7A-4BF8-BDF5-2955B5D0FDB9}"/>
                  </a:ext>
                </a:extLst>
              </p:cNvPr>
              <p:cNvSpPr txBox="1"/>
              <p:nvPr/>
            </p:nvSpPr>
            <p:spPr>
              <a:xfrm>
                <a:off x="1228344" y="1453896"/>
                <a:ext cx="24860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4CEB90-4B7A-4BF8-BDF5-2955B5D0F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344" y="1453896"/>
                <a:ext cx="2486001" cy="369332"/>
              </a:xfrm>
              <a:prstGeom prst="rect">
                <a:avLst/>
              </a:prstGeom>
              <a:blipFill>
                <a:blip r:embed="rId5"/>
                <a:stretch>
                  <a:fillRect l="-1966" t="-166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19FF1F02-77E7-4E75-8443-4446D7C06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2342769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39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71238" y="1077084"/>
            <a:ext cx="5015175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w1, w2, theta = 0.5, 0.5, 0.7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x1*w1 + x2*w2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theta: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elif tmp &gt; theta: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1)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1) # 1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/>
              <p:nvPr/>
            </p:nvSpPr>
            <p:spPr>
              <a:xfrm>
                <a:off x="7256222" y="149731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22" y="1497316"/>
                <a:ext cx="2755754" cy="369332"/>
              </a:xfrm>
              <a:prstGeom prst="rect">
                <a:avLst/>
              </a:prstGeom>
              <a:blipFill>
                <a:blip r:embed="rId3"/>
                <a:stretch>
                  <a:fillRect l="-1549" r="-177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/>
              <p:nvPr/>
            </p:nvSpPr>
            <p:spPr>
              <a:xfrm>
                <a:off x="6186121" y="1471569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21" y="1471569"/>
                <a:ext cx="1070101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/>
              <p:nvPr/>
            </p:nvSpPr>
            <p:spPr>
              <a:xfrm>
                <a:off x="7256222" y="1869452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22" y="1869452"/>
                <a:ext cx="2755754" cy="369332"/>
              </a:xfrm>
              <a:prstGeom prst="rect">
                <a:avLst/>
              </a:prstGeom>
              <a:blipFill>
                <a:blip r:embed="rId5"/>
                <a:stretch>
                  <a:fillRect l="-1549" r="-177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/>
              <p:nvPr/>
            </p:nvSpPr>
            <p:spPr>
              <a:xfrm>
                <a:off x="6002504" y="2616330"/>
                <a:ext cx="43013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504" y="2616330"/>
                <a:ext cx="43013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7658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Momentum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43D8B-8951-42D3-9D40-13071E2847BC}"/>
              </a:ext>
            </a:extLst>
          </p:cNvPr>
          <p:cNvSpPr txBox="1"/>
          <p:nvPr/>
        </p:nvSpPr>
        <p:spPr>
          <a:xfrm>
            <a:off x="774192" y="1597152"/>
            <a:ext cx="8600431" cy="45243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Momentum: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"""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모멘텀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SGD"""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lr=0.01, momentum=0.9):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self.momentum = momentum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self.v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if self.v is None: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self.v = {}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for key, val in params.items():                    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   self.v[key] = np.zeros_like(val)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self.v[key] = self.momentum*self.v[key] - self.lr*grads[key]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params[key] += self.v[key]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6929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Momentum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07FB85F2-5E38-486D-80EE-2C4594E16754}"/>
              </a:ext>
            </a:extLst>
          </p:cNvPr>
          <p:cNvSpPr/>
          <p:nvPr/>
        </p:nvSpPr>
        <p:spPr>
          <a:xfrm rot="7963863">
            <a:off x="1175345" y="52281"/>
            <a:ext cx="3199812" cy="3340993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5335DE2-B49F-405E-A8BC-FE8135EC2CF9}"/>
              </a:ext>
            </a:extLst>
          </p:cNvPr>
          <p:cNvSpPr/>
          <p:nvPr/>
        </p:nvSpPr>
        <p:spPr>
          <a:xfrm>
            <a:off x="1798320" y="2712720"/>
            <a:ext cx="237744" cy="23774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088821F-815F-414B-A954-20FEAB01B23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001247" y="2915647"/>
            <a:ext cx="93923" cy="83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02746A11-F868-4B42-B6CB-979E6A83FAB8}"/>
              </a:ext>
            </a:extLst>
          </p:cNvPr>
          <p:cNvSpPr/>
          <p:nvPr/>
        </p:nvSpPr>
        <p:spPr>
          <a:xfrm>
            <a:off x="2361092" y="2999232"/>
            <a:ext cx="237744" cy="23774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1DB0B9-DAB3-4D44-9280-BEF7D80803B1}"/>
              </a:ext>
            </a:extLst>
          </p:cNvPr>
          <p:cNvCxnSpPr>
            <a:cxnSpLocks/>
          </p:cNvCxnSpPr>
          <p:nvPr/>
        </p:nvCxnSpPr>
        <p:spPr>
          <a:xfrm>
            <a:off x="2598836" y="3130296"/>
            <a:ext cx="275131" cy="34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E862B7-8DDA-4129-A227-D7AA551BD06E}"/>
                  </a:ext>
                </a:extLst>
              </p:cNvPr>
              <p:cNvSpPr txBox="1"/>
              <p:nvPr/>
            </p:nvSpPr>
            <p:spPr>
              <a:xfrm>
                <a:off x="1816608" y="1029591"/>
                <a:ext cx="2198422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E862B7-8DDA-4129-A227-D7AA551B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1029591"/>
                <a:ext cx="2198422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DD191-FD59-428F-8CB6-4393FF2BFFAB}"/>
                  </a:ext>
                </a:extLst>
              </p:cNvPr>
              <p:cNvSpPr txBox="1"/>
              <p:nvPr/>
            </p:nvSpPr>
            <p:spPr>
              <a:xfrm>
                <a:off x="1816608" y="1965512"/>
                <a:ext cx="16140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DD191-FD59-428F-8CB6-4393FF2BF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1965512"/>
                <a:ext cx="1614096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51158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Momentum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F299DA-7727-439B-8A7D-5C6A6700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" y="2324481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8FA15BD-BAAA-4A2C-A312-B5FF73FDB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54" y="2324481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61204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AdaGrad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43D8B-8951-42D3-9D40-13071E2847BC}"/>
              </a:ext>
            </a:extLst>
          </p:cNvPr>
          <p:cNvSpPr txBox="1"/>
          <p:nvPr/>
        </p:nvSpPr>
        <p:spPr>
          <a:xfrm>
            <a:off x="652272" y="1170432"/>
            <a:ext cx="9049272" cy="42780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AdaGrad: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"""AdaGrad"""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lr=0.01):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self.h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if self.h is None: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 = {}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for key, val in params.items():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   self.h[key] = np.zeros_like(val)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self.h[key] += grads[key] * grads[key]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params[key] -= self.lr * grads[key] / (np.sqrt(self.h[key]) + 1e-7)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3917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AdaGrad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E862B7-8DDA-4129-A227-D7AA551BD06E}"/>
                  </a:ext>
                </a:extLst>
              </p:cNvPr>
              <p:cNvSpPr txBox="1"/>
              <p:nvPr/>
            </p:nvSpPr>
            <p:spPr>
              <a:xfrm>
                <a:off x="1816608" y="1029591"/>
                <a:ext cx="255512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E862B7-8DDA-4129-A227-D7AA551B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1029591"/>
                <a:ext cx="2555123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DD191-FD59-428F-8CB6-4393FF2BFFAB}"/>
                  </a:ext>
                </a:extLst>
              </p:cNvPr>
              <p:cNvSpPr txBox="1"/>
              <p:nvPr/>
            </p:nvSpPr>
            <p:spPr>
              <a:xfrm>
                <a:off x="1816608" y="1965512"/>
                <a:ext cx="3140668" cy="771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rad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DD191-FD59-428F-8CB6-4393FF2BF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1965512"/>
                <a:ext cx="3140668" cy="771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54916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Momentum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FA15BD-BAAA-4A2C-A312-B5FF73FDB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38" y="2281809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B8823D0-523F-4524-8341-DA8090B3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26" y="2281809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50624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RMSprop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43D8B-8951-42D3-9D40-13071E2847BC}"/>
              </a:ext>
            </a:extLst>
          </p:cNvPr>
          <p:cNvSpPr txBox="1"/>
          <p:nvPr/>
        </p:nvSpPr>
        <p:spPr>
          <a:xfrm>
            <a:off x="652272" y="1170432"/>
            <a:ext cx="9049272" cy="47705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RMSprop: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"""RMSprop"""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lr=0.01, decay_rate = 0.99):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self.decay_rate = decay_rate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self.h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if self.h is None: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 = {}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for key, val in params.items():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   self.h[key] = np.zeros_like(val)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self.h[key] *= self.decay_rate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self.h[key] += (1 - self.decay_rate) * grads[key] * grads[key]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params[key] -= self.lr * grads[key] / (np.sqrt(self.h[key]) + 1e-7)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6986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RMSprop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8823D0-523F-4524-8341-DA8090B3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2105025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6F6BC66-6A0F-439B-84E0-4FE53EC0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40" y="2105025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08555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Adam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43D8B-8951-42D3-9D40-13071E2847BC}"/>
              </a:ext>
            </a:extLst>
          </p:cNvPr>
          <p:cNvSpPr txBox="1"/>
          <p:nvPr/>
        </p:nvSpPr>
        <p:spPr>
          <a:xfrm>
            <a:off x="839307" y="987552"/>
            <a:ext cx="8109912" cy="567847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class Adam:</a:t>
            </a:r>
          </a:p>
          <a:p>
            <a:pPr algn="l"/>
            <a:endParaRPr lang="en-US" altLang="ko-KR" sz="11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"""Adam (http://arxiv.org/abs/1412.6980v8)"""</a:t>
            </a:r>
          </a:p>
          <a:p>
            <a:pPr algn="l"/>
            <a:endParaRPr lang="en-US" altLang="ko-KR" sz="11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lr=0.001, beta1=0.9, beta2=0.999):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self.beta1 = beta1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self.beta2 = beta2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self.iter = 0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self.m = None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self.v = None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if self.m is None: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self.m, self.v = {}, {}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for key, val in params.items():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    self.m[key] = np.zeros_like(val)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    self.v[key] = np.zeros_like(val)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self.iter += 1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lr_t  = self.lr * np.sqrt(1.0 - self.beta2**self.iter) / (1.0 - self.beta1**self.iter) 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#self.m[key] = self.beta1*self.m[key] + (1-self.beta1)*grads[key]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#self.v[key] = self.beta2*self.v[key] + (1-self.beta2)*(grads[key]**2)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self.m[key] += (1 - self.beta1) * (grads[key] - self.m[key])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self.v[key] += (1 - self.beta2) * (grads[key]**2 - self.v[key])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params[key] -= lr_t * self.m[key] / (np.sqrt(self.v[key]) + 1e-7)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#unbias_m += (1 - self.beta1) * (grads[key] - self.m[key]) # correct bias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#unbisa_b += (1 - self.beta2) * (grads[key]*grads[key] - self.v[key]) # correct bias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#params[key] += self.lr * unbias_m / (np.sqrt(unbisa_b) + 1e-7)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994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Adam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6F6BC66-6A0F-439B-84E0-4FE53EC0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56" y="1769745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31E447B4-7B08-4866-901C-7C634FA6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90" y="1769745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25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71238" y="1077084"/>
            <a:ext cx="5015175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w1, w2, b = 0.5, 0.5, -0.7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x1*w1 + x2*w2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elif tmp &gt;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1)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1) # 1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/>
              <p:nvPr/>
            </p:nvSpPr>
            <p:spPr>
              <a:xfrm>
                <a:off x="6942073" y="1444472"/>
                <a:ext cx="3295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73" y="1444472"/>
                <a:ext cx="3295261" cy="369332"/>
              </a:xfrm>
              <a:prstGeom prst="rect">
                <a:avLst/>
              </a:prstGeom>
              <a:blipFill>
                <a:blip r:embed="rId3"/>
                <a:stretch>
                  <a:fillRect l="-1296" r="-1296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/>
              <p:nvPr/>
            </p:nvSpPr>
            <p:spPr>
              <a:xfrm>
                <a:off x="5871972" y="1418725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72" y="1418725"/>
                <a:ext cx="1070101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/>
              <p:nvPr/>
            </p:nvSpPr>
            <p:spPr>
              <a:xfrm>
                <a:off x="6942073" y="1816608"/>
                <a:ext cx="3283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73" y="1816608"/>
                <a:ext cx="3283015" cy="369332"/>
              </a:xfrm>
              <a:prstGeom prst="rect">
                <a:avLst/>
              </a:prstGeom>
              <a:blipFill>
                <a:blip r:embed="rId5"/>
                <a:stretch>
                  <a:fillRect l="-1487" r="-1487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/>
              <p:nvPr/>
            </p:nvSpPr>
            <p:spPr>
              <a:xfrm>
                <a:off x="5738842" y="2616330"/>
                <a:ext cx="45649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0.5,0.5,−0.7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842" y="2616330"/>
                <a:ext cx="456496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40BE4-40B0-4B57-BEA1-FB0C7263F86F}"/>
                  </a:ext>
                </a:extLst>
              </p:cNvPr>
              <p:cNvSpPr txBox="1"/>
              <p:nvPr/>
            </p:nvSpPr>
            <p:spPr>
              <a:xfrm>
                <a:off x="5871972" y="689981"/>
                <a:ext cx="14937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40BE4-40B0-4B57-BEA1-FB0C7263F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72" y="689981"/>
                <a:ext cx="149371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2872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latin typeface="Consolas" panose="020B0609020204030204" pitchFamily="49" charset="0"/>
                <a:ea typeface="-2002" pitchFamily="18" charset="-127"/>
              </a:rPr>
              <a:t>각 최적화기 비교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9A6EA65-E239-47FC-88F7-FE289C27E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22" y="952401"/>
            <a:ext cx="5868543" cy="56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995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latin typeface="Consolas" panose="020B0609020204030204" pitchFamily="49" charset="0"/>
                <a:ea typeface="-2002" pitchFamily="18" charset="-127"/>
              </a:rPr>
              <a:t>각 최적화기 비교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29C7DE5-B8D0-4E7B-91FA-69742B29B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35" y="1192911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06957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2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적절한 하이퍼파라미터 값 찾기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관련 기술들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32932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초깃값을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0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으로 하면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/>
              <p:nvPr/>
            </p:nvSpPr>
            <p:spPr>
              <a:xfrm>
                <a:off x="411226" y="2228088"/>
                <a:ext cx="1072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←0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6" y="2228088"/>
                <a:ext cx="1072665" cy="369332"/>
              </a:xfrm>
              <a:prstGeom prst="rect">
                <a:avLst/>
              </a:prstGeom>
              <a:blipFill>
                <a:blip r:embed="rId3"/>
                <a:stretch>
                  <a:fillRect l="-1136" r="-227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0">
            <a:extLst>
              <a:ext uri="{FF2B5EF4-FFF2-40B4-BE49-F238E27FC236}">
                <a16:creationId xmlns:a16="http://schemas.microsoft.com/office/drawing/2014/main" id="{A92BE08C-86E8-4FFF-9A0E-CCF8AD37B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26" y="1543511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초깃값을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0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으로 하면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절대로 안된다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70106C-2F9E-4437-B545-D71C63E1DAB5}"/>
                  </a:ext>
                </a:extLst>
              </p:cNvPr>
              <p:cNvSpPr txBox="1"/>
              <p:nvPr/>
            </p:nvSpPr>
            <p:spPr>
              <a:xfrm>
                <a:off x="411226" y="2880360"/>
                <a:ext cx="1211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70106C-2F9E-4437-B545-D71C63E1D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6" y="2880360"/>
                <a:ext cx="1211998" cy="369332"/>
              </a:xfrm>
              <a:prstGeom prst="rect">
                <a:avLst/>
              </a:prstGeom>
              <a:blipFill>
                <a:blip r:embed="rId4"/>
                <a:stretch>
                  <a:fillRect l="-1005" r="-100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0">
            <a:extLst>
              <a:ext uri="{FF2B5EF4-FFF2-40B4-BE49-F238E27FC236}">
                <a16:creationId xmlns:a16="http://schemas.microsoft.com/office/drawing/2014/main" id="{58A343A3-8C18-4CCF-A4CD-325BEFBDD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50" y="4249785"/>
            <a:ext cx="1018971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순전파시 입력층의 가중치가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0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이기 때문에 두 번째 층의 뉴런에 모두 같은 값이 전달된다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</a:p>
          <a:p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역전파 시에도 기울기가 동일한 값이 전달된다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  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8E2A855-0254-49E2-B7B6-E1E5B2D1B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26" y="4993847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초깃값을 랜덤하게 해야한다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 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99951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7929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B8F44EB-0FBD-4E4B-AA0F-A542ABA98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4" y="2171700"/>
            <a:ext cx="5010118" cy="34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510528" y="2243328"/>
            <a:ext cx="27542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활성화 함수가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인 경우는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가까울수록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가까울수록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기울기은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가까워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지므로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되지 않는다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71664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7929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0.01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510528" y="2243328"/>
            <a:ext cx="33489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활성화 함수가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기울기 소실 문제를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해소하려면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범위를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제한 하면 되는데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0.01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제한 했을 경우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가운데로 활성화 값이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모이는 문제가 발생한다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F5AC9A2-6CE1-4695-B770-D46C425A3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58" y="2406384"/>
            <a:ext cx="4424934" cy="30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64149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8880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/ np.sqrt(node_num)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Xavier Glorot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사비에르 글로로트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blipFill>
                <a:blip r:embed="rId3"/>
                <a:stretch>
                  <a:fillRect l="-3741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7D534FB-D5DE-424D-909D-C37510C22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86" y="2350706"/>
            <a:ext cx="4182185" cy="289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38730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(Relu)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8880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*0.01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Xavier Glorot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사비에르 글로로트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blipFill>
                <a:blip r:embed="rId3"/>
                <a:stretch>
                  <a:fillRect l="-3741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98EB947-F7A6-43E7-AB29-9DBD43710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55" y="2184556"/>
            <a:ext cx="4449541" cy="302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14310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(Relu)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9428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np.sqrt(1.0 / node_num)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Xavier Glorot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사비에르 글로로트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blipFill>
                <a:blip r:embed="rId3"/>
                <a:stretch>
                  <a:fillRect l="-3741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232897EA-A847-4D6D-B070-8C33A7E41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54" y="2307208"/>
            <a:ext cx="4125932" cy="280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1348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(Relu)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633984" y="1348600"/>
            <a:ext cx="9150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np.sqrt(2.0 / node_num)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334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초기화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카이밍 히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(Kaiming He)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525820" cy="1213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525820" cy="1213217"/>
              </a:xfrm>
              <a:prstGeom prst="rect">
                <a:avLst/>
              </a:prstGeom>
              <a:blipFill>
                <a:blip r:embed="rId3"/>
                <a:stretch>
                  <a:fillRect l="-3623" b="-10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6CB3749-21BD-4567-A56A-FDBA7442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" y="2350705"/>
            <a:ext cx="4429113" cy="301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476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np.array([0.5, 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-0.7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AND(xs[0],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4400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(Relu)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633984" y="1348600"/>
            <a:ext cx="9150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np.sqrt(2.0 / node_num)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334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초기화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카이밍 히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(Kaiming He)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525820" cy="1213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525820" cy="1213217"/>
              </a:xfrm>
              <a:prstGeom prst="rect">
                <a:avLst/>
              </a:prstGeom>
              <a:blipFill>
                <a:blip r:embed="rId3"/>
                <a:stretch>
                  <a:fillRect l="-3623" b="-10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6CB3749-21BD-4567-A56A-FDBA7442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" y="2350705"/>
            <a:ext cx="4429113" cy="301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6435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초깃값별 학습률 비교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62D71666-C6D7-44D2-BB5A-4FD83DE6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27" y="1692783"/>
            <a:ext cx="4854574" cy="334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61127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2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적절한 하이퍼파라미터 값 찾기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관련 기술들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13845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배치정규화 알고리즘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0A1F4745-BC3A-4C78-8183-602F5343F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76"/>
          <a:stretch/>
        </p:blipFill>
        <p:spPr bwMode="auto">
          <a:xfrm>
            <a:off x="1153097" y="1718596"/>
            <a:ext cx="738011" cy="72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27BC89-CF5A-4ACD-8D98-09A6E631277F}"/>
              </a:ext>
            </a:extLst>
          </p:cNvPr>
          <p:cNvSpPr/>
          <p:nvPr/>
        </p:nvSpPr>
        <p:spPr>
          <a:xfrm>
            <a:off x="2371344" y="1085088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87F0640-A28C-4D36-911D-6D8956CD18CC}"/>
              </a:ext>
            </a:extLst>
          </p:cNvPr>
          <p:cNvCxnSpPr>
            <a:stCxn id="23554" idx="3"/>
            <a:endCxn id="2" idx="1"/>
          </p:cNvCxnSpPr>
          <p:nvPr/>
        </p:nvCxnSpPr>
        <p:spPr>
          <a:xfrm>
            <a:off x="1891108" y="2081784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5A85BF-FE82-4B2E-9807-EF11D2C6678D}"/>
              </a:ext>
            </a:extLst>
          </p:cNvPr>
          <p:cNvSpPr/>
          <p:nvPr/>
        </p:nvSpPr>
        <p:spPr>
          <a:xfrm>
            <a:off x="3413760" y="1085088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79627C-7DFC-45C5-AA21-7ECD2F667FCB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3005328" y="2081784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B6D9EE2-9A44-4A5B-B1E2-E5C54B46D4C3}"/>
              </a:ext>
            </a:extLst>
          </p:cNvPr>
          <p:cNvSpPr/>
          <p:nvPr/>
        </p:nvSpPr>
        <p:spPr>
          <a:xfrm>
            <a:off x="4553712" y="1085088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6F1D22-4458-4F34-BA0C-0854DABD1C95}"/>
              </a:ext>
            </a:extLst>
          </p:cNvPr>
          <p:cNvCxnSpPr>
            <a:endCxn id="15" idx="1"/>
          </p:cNvCxnSpPr>
          <p:nvPr/>
        </p:nvCxnSpPr>
        <p:spPr>
          <a:xfrm>
            <a:off x="4073476" y="2081784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5B63D9F-CD06-467E-8413-282A2FFCD1C6}"/>
              </a:ext>
            </a:extLst>
          </p:cNvPr>
          <p:cNvSpPr/>
          <p:nvPr/>
        </p:nvSpPr>
        <p:spPr>
          <a:xfrm>
            <a:off x="5596128" y="1085088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41A0B08-60DA-488B-9DBB-D45695849F37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187696" y="2081784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9027794-9F3D-4F30-B569-9FF77BC26326}"/>
              </a:ext>
            </a:extLst>
          </p:cNvPr>
          <p:cNvSpPr/>
          <p:nvPr/>
        </p:nvSpPr>
        <p:spPr>
          <a:xfrm>
            <a:off x="6723888" y="1085564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3DE83A-4C31-4234-ADC2-742887EAE3B3}"/>
              </a:ext>
            </a:extLst>
          </p:cNvPr>
          <p:cNvCxnSpPr>
            <a:endCxn id="19" idx="1"/>
          </p:cNvCxnSpPr>
          <p:nvPr/>
        </p:nvCxnSpPr>
        <p:spPr>
          <a:xfrm>
            <a:off x="6243652" y="2082260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EAAF22-758C-47F3-8EC2-558938E63145}"/>
              </a:ext>
            </a:extLst>
          </p:cNvPr>
          <p:cNvSpPr/>
          <p:nvPr/>
        </p:nvSpPr>
        <p:spPr>
          <a:xfrm>
            <a:off x="7766304" y="1085564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691C3DD-29B6-4654-95B1-C173D33A0BF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357872" y="2082260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4D83E3D-D481-4FDB-BFD0-328EAF51953A}"/>
              </a:ext>
            </a:extLst>
          </p:cNvPr>
          <p:cNvCxnSpPr>
            <a:cxnSpLocks/>
          </p:cNvCxnSpPr>
          <p:nvPr/>
        </p:nvCxnSpPr>
        <p:spPr>
          <a:xfrm>
            <a:off x="8400288" y="2081784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EA1BA166-CF9A-472C-9B2F-0BA69B572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76"/>
          <a:stretch/>
        </p:blipFill>
        <p:spPr bwMode="auto">
          <a:xfrm>
            <a:off x="1153097" y="4324160"/>
            <a:ext cx="738011" cy="72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402BD27-98A6-491D-9C90-63017BD2E920}"/>
              </a:ext>
            </a:extLst>
          </p:cNvPr>
          <p:cNvSpPr/>
          <p:nvPr/>
        </p:nvSpPr>
        <p:spPr>
          <a:xfrm>
            <a:off x="2371344" y="3690652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A791B35-6CDB-4C4C-AB3F-982064DA709C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1891108" y="4687348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F1721B7-8364-4889-97B9-E3B95A73C36D}"/>
              </a:ext>
            </a:extLst>
          </p:cNvPr>
          <p:cNvSpPr/>
          <p:nvPr/>
        </p:nvSpPr>
        <p:spPr>
          <a:xfrm>
            <a:off x="4301363" y="3690176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7DF72C-8D7C-4B22-89FF-5330D016D646}"/>
              </a:ext>
            </a:extLst>
          </p:cNvPr>
          <p:cNvCxnSpPr>
            <a:cxnSpLocks/>
            <a:stCxn id="40" idx="3"/>
            <a:endCxn id="27" idx="1"/>
          </p:cNvCxnSpPr>
          <p:nvPr/>
        </p:nvCxnSpPr>
        <p:spPr>
          <a:xfrm>
            <a:off x="3971505" y="4686872"/>
            <a:ext cx="329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1E3F772-A77F-46E9-8A21-B9631B9B080A}"/>
              </a:ext>
            </a:extLst>
          </p:cNvPr>
          <p:cNvSpPr/>
          <p:nvPr/>
        </p:nvSpPr>
        <p:spPr>
          <a:xfrm>
            <a:off x="5441315" y="3690176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A217C8-8AAB-4207-880A-DDF29F5F8B96}"/>
              </a:ext>
            </a:extLst>
          </p:cNvPr>
          <p:cNvCxnSpPr>
            <a:endCxn id="29" idx="1"/>
          </p:cNvCxnSpPr>
          <p:nvPr/>
        </p:nvCxnSpPr>
        <p:spPr>
          <a:xfrm>
            <a:off x="4961079" y="4686872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AC312DB-881C-42B2-86CB-AB9AABC7AEA2}"/>
              </a:ext>
            </a:extLst>
          </p:cNvPr>
          <p:cNvSpPr/>
          <p:nvPr/>
        </p:nvSpPr>
        <p:spPr>
          <a:xfrm>
            <a:off x="7417374" y="3690176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DC1C13-4576-43C5-AF17-A82BE6863456}"/>
              </a:ext>
            </a:extLst>
          </p:cNvPr>
          <p:cNvCxnSpPr>
            <a:cxnSpLocks/>
            <a:stCxn id="29" idx="3"/>
            <a:endCxn id="47" idx="1"/>
          </p:cNvCxnSpPr>
          <p:nvPr/>
        </p:nvCxnSpPr>
        <p:spPr>
          <a:xfrm>
            <a:off x="6075299" y="4686872"/>
            <a:ext cx="366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3210903-9097-4F01-8918-1D3C4618BC25}"/>
              </a:ext>
            </a:extLst>
          </p:cNvPr>
          <p:cNvSpPr/>
          <p:nvPr/>
        </p:nvSpPr>
        <p:spPr>
          <a:xfrm>
            <a:off x="8545134" y="3690652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543DCC-1473-4FA3-B483-7E15A641E92D}"/>
              </a:ext>
            </a:extLst>
          </p:cNvPr>
          <p:cNvCxnSpPr>
            <a:endCxn id="33" idx="1"/>
          </p:cNvCxnSpPr>
          <p:nvPr/>
        </p:nvCxnSpPr>
        <p:spPr>
          <a:xfrm>
            <a:off x="8064898" y="4687348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DACB23D-1448-4D04-9671-FB293E659B50}"/>
              </a:ext>
            </a:extLst>
          </p:cNvPr>
          <p:cNvSpPr/>
          <p:nvPr/>
        </p:nvSpPr>
        <p:spPr>
          <a:xfrm>
            <a:off x="9587550" y="3690652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4D4E2B2-2F23-4338-8C65-7C78557CBAE2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9179118" y="4687348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CB1DBE6-D659-409E-8CA5-11E04C681978}"/>
              </a:ext>
            </a:extLst>
          </p:cNvPr>
          <p:cNvCxnSpPr>
            <a:cxnSpLocks/>
          </p:cNvCxnSpPr>
          <p:nvPr/>
        </p:nvCxnSpPr>
        <p:spPr>
          <a:xfrm>
            <a:off x="10221534" y="4686872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6C2752F-772E-48D2-96EA-0AE2F2FBFEEC}"/>
              </a:ext>
            </a:extLst>
          </p:cNvPr>
          <p:cNvSpPr/>
          <p:nvPr/>
        </p:nvSpPr>
        <p:spPr>
          <a:xfrm>
            <a:off x="3337521" y="3690176"/>
            <a:ext cx="633984" cy="1993392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Batch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Norm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9C320BF-0A3E-4F03-AF1F-8496E7014A31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 flipV="1">
            <a:off x="3005328" y="4686872"/>
            <a:ext cx="332193" cy="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9E73C38-0EDD-4916-A75C-BEA474E51C58}"/>
              </a:ext>
            </a:extLst>
          </p:cNvPr>
          <p:cNvSpPr/>
          <p:nvPr/>
        </p:nvSpPr>
        <p:spPr>
          <a:xfrm>
            <a:off x="6441340" y="3690176"/>
            <a:ext cx="633984" cy="1993392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Batch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Norm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80E25F-C346-4242-8BD3-E59F5BAAD036}"/>
              </a:ext>
            </a:extLst>
          </p:cNvPr>
          <p:cNvCxnSpPr>
            <a:cxnSpLocks/>
            <a:stCxn id="47" idx="3"/>
            <a:endCxn id="31" idx="1"/>
          </p:cNvCxnSpPr>
          <p:nvPr/>
        </p:nvCxnSpPr>
        <p:spPr>
          <a:xfrm>
            <a:off x="7075324" y="4686872"/>
            <a:ext cx="34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2923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배치정규화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23720-E030-44A4-8DDD-2E181D8EAF3E}"/>
                  </a:ext>
                </a:extLst>
              </p:cNvPr>
              <p:cNvSpPr txBox="1"/>
              <p:nvPr/>
            </p:nvSpPr>
            <p:spPr>
              <a:xfrm>
                <a:off x="1850136" y="1319784"/>
                <a:ext cx="197175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23720-E030-44A4-8DDD-2E181D8E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136" y="1319784"/>
                <a:ext cx="1971758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DAB116-2F72-4D3A-9EDE-C62751077809}"/>
                  </a:ext>
                </a:extLst>
              </p:cNvPr>
              <p:cNvSpPr txBox="1"/>
              <p:nvPr/>
            </p:nvSpPr>
            <p:spPr>
              <a:xfrm>
                <a:off x="1850136" y="2734056"/>
                <a:ext cx="315939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DAB116-2F72-4D3A-9EDE-C62751077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136" y="2734056"/>
                <a:ext cx="3159390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EEB2E7-300E-4C49-9082-629AF1A286BA}"/>
                  </a:ext>
                </a:extLst>
              </p:cNvPr>
              <p:cNvSpPr txBox="1"/>
              <p:nvPr/>
            </p:nvSpPr>
            <p:spPr>
              <a:xfrm>
                <a:off x="1807464" y="4148328"/>
                <a:ext cx="2078838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EEB2E7-300E-4C49-9082-629AF1A2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64" y="4148328"/>
                <a:ext cx="2078838" cy="871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08099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배치정규화 알고리즘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0BA0E86-95CC-4A1E-B203-4DA7EC53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27" y="1203292"/>
            <a:ext cx="5096637" cy="502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09339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2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적절한 하이퍼파라미터 값 찾기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관련 기술들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80811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과대 적합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9298A856-E206-4D5E-A2D9-B9A9ECF50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47" y="1394079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A4F2E94-A431-4CEA-B094-FC604B7DC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91" y="1394079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D525DD4-9832-4393-8F1C-C46E9A145A68}"/>
              </a:ext>
            </a:extLst>
          </p:cNvPr>
          <p:cNvSpPr/>
          <p:nvPr/>
        </p:nvSpPr>
        <p:spPr>
          <a:xfrm>
            <a:off x="4990655" y="2316480"/>
            <a:ext cx="459677" cy="445008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2502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 감소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  L2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규제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18AE27-DB07-4B9E-9CA3-7A4A094BB67B}"/>
                  </a:ext>
                </a:extLst>
              </p:cNvPr>
              <p:cNvSpPr txBox="1"/>
              <p:nvPr/>
            </p:nvSpPr>
            <p:spPr>
              <a:xfrm>
                <a:off x="1447800" y="1435608"/>
                <a:ext cx="1519327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ko-KR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18AE27-DB07-4B9E-9CA3-7A4A094B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435608"/>
                <a:ext cx="1519327" cy="1045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9221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 감소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  L2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규제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64FF558B-4951-4281-8441-E0B0FBC3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8" y="1644015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61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np.array([-0.5, -0.5])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0.7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NAND(xs[0],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951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드롭아웃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2FA0157-C533-4292-9C45-8B3299469E1C}"/>
              </a:ext>
            </a:extLst>
          </p:cNvPr>
          <p:cNvSpPr/>
          <p:nvPr/>
        </p:nvSpPr>
        <p:spPr>
          <a:xfrm>
            <a:off x="2438400" y="1614487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BD0F1A-C54C-4149-836C-D8ACC2092E65}"/>
              </a:ext>
            </a:extLst>
          </p:cNvPr>
          <p:cNvSpPr/>
          <p:nvPr/>
        </p:nvSpPr>
        <p:spPr>
          <a:xfrm>
            <a:off x="1133856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6F19B6-BCEA-4BFE-A16A-BAAB3449C565}"/>
              </a:ext>
            </a:extLst>
          </p:cNvPr>
          <p:cNvSpPr/>
          <p:nvPr/>
        </p:nvSpPr>
        <p:spPr>
          <a:xfrm>
            <a:off x="1786128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852391-532F-4DD3-94F1-BBE5D995B4A1}"/>
              </a:ext>
            </a:extLst>
          </p:cNvPr>
          <p:cNvSpPr/>
          <p:nvPr/>
        </p:nvSpPr>
        <p:spPr>
          <a:xfrm>
            <a:off x="2438400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BF67C4-313B-49C5-83DA-EDE7E852358C}"/>
              </a:ext>
            </a:extLst>
          </p:cNvPr>
          <p:cNvSpPr/>
          <p:nvPr/>
        </p:nvSpPr>
        <p:spPr>
          <a:xfrm>
            <a:off x="3090672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1B61F9-8569-4E78-A14A-905B74BBA30F}"/>
              </a:ext>
            </a:extLst>
          </p:cNvPr>
          <p:cNvSpPr/>
          <p:nvPr/>
        </p:nvSpPr>
        <p:spPr>
          <a:xfrm>
            <a:off x="3742944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F6CE428-98BC-4566-87DF-4C1FF0D3AA8C}"/>
              </a:ext>
            </a:extLst>
          </p:cNvPr>
          <p:cNvSpPr/>
          <p:nvPr/>
        </p:nvSpPr>
        <p:spPr>
          <a:xfrm>
            <a:off x="1133856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51AB75-19FC-449E-BCF3-881D692B0F05}"/>
              </a:ext>
            </a:extLst>
          </p:cNvPr>
          <p:cNvSpPr/>
          <p:nvPr/>
        </p:nvSpPr>
        <p:spPr>
          <a:xfrm>
            <a:off x="1786128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08FC959-FF77-4E96-BDC9-510D5BD90CC2}"/>
              </a:ext>
            </a:extLst>
          </p:cNvPr>
          <p:cNvSpPr/>
          <p:nvPr/>
        </p:nvSpPr>
        <p:spPr>
          <a:xfrm>
            <a:off x="2438400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99B3A9-2429-4705-A8C1-CA4685FC41F5}"/>
              </a:ext>
            </a:extLst>
          </p:cNvPr>
          <p:cNvSpPr/>
          <p:nvPr/>
        </p:nvSpPr>
        <p:spPr>
          <a:xfrm>
            <a:off x="3090672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2F7818-7143-414A-896B-6DE7E3795E5F}"/>
              </a:ext>
            </a:extLst>
          </p:cNvPr>
          <p:cNvSpPr/>
          <p:nvPr/>
        </p:nvSpPr>
        <p:spPr>
          <a:xfrm>
            <a:off x="3742944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7F789D2-3E1D-4EBE-A09A-2066663BA328}"/>
              </a:ext>
            </a:extLst>
          </p:cNvPr>
          <p:cNvSpPr/>
          <p:nvPr/>
        </p:nvSpPr>
        <p:spPr>
          <a:xfrm>
            <a:off x="1133856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FAC5BD5-5932-4FA0-9A4A-F5BAA6C16B69}"/>
              </a:ext>
            </a:extLst>
          </p:cNvPr>
          <p:cNvSpPr/>
          <p:nvPr/>
        </p:nvSpPr>
        <p:spPr>
          <a:xfrm>
            <a:off x="1786128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9D0EBE4-F493-49BD-AC42-892B956BECD5}"/>
              </a:ext>
            </a:extLst>
          </p:cNvPr>
          <p:cNvSpPr/>
          <p:nvPr/>
        </p:nvSpPr>
        <p:spPr>
          <a:xfrm>
            <a:off x="2438400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03D5FAC-6048-43CF-8A15-421E0E4DDAB2}"/>
              </a:ext>
            </a:extLst>
          </p:cNvPr>
          <p:cNvSpPr/>
          <p:nvPr/>
        </p:nvSpPr>
        <p:spPr>
          <a:xfrm>
            <a:off x="3090672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941AA7A-1129-4EAC-8E3A-9D2985BEA97C}"/>
              </a:ext>
            </a:extLst>
          </p:cNvPr>
          <p:cNvSpPr/>
          <p:nvPr/>
        </p:nvSpPr>
        <p:spPr>
          <a:xfrm>
            <a:off x="3742944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2443925-FACB-4846-AC7A-DFEB71D50BA3}"/>
              </a:ext>
            </a:extLst>
          </p:cNvPr>
          <p:cNvCxnSpPr>
            <a:stCxn id="17" idx="0"/>
            <a:endCxn id="12" idx="4"/>
          </p:cNvCxnSpPr>
          <p:nvPr/>
        </p:nvCxnSpPr>
        <p:spPr>
          <a:xfrm flipV="1">
            <a:off x="1301496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1899814-2E7A-4F67-9C9B-7B1E385FB2C1}"/>
              </a:ext>
            </a:extLst>
          </p:cNvPr>
          <p:cNvCxnSpPr>
            <a:cxnSpLocks/>
            <a:stCxn id="17" idx="0"/>
            <a:endCxn id="13" idx="4"/>
          </p:cNvCxnSpPr>
          <p:nvPr/>
        </p:nvCxnSpPr>
        <p:spPr>
          <a:xfrm flipV="1">
            <a:off x="1301496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D1CDB5-1497-4501-BD71-4AD329E803FF}"/>
              </a:ext>
            </a:extLst>
          </p:cNvPr>
          <p:cNvCxnSpPr>
            <a:cxnSpLocks/>
            <a:stCxn id="18" idx="0"/>
            <a:endCxn id="14" idx="4"/>
          </p:cNvCxnSpPr>
          <p:nvPr/>
        </p:nvCxnSpPr>
        <p:spPr>
          <a:xfrm flipV="1">
            <a:off x="1953768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2EAE9B-EE64-4181-8242-788331326EED}"/>
              </a:ext>
            </a:extLst>
          </p:cNvPr>
          <p:cNvCxnSpPr>
            <a:cxnSpLocks/>
            <a:stCxn id="19" idx="0"/>
            <a:endCxn id="15" idx="4"/>
          </p:cNvCxnSpPr>
          <p:nvPr/>
        </p:nvCxnSpPr>
        <p:spPr>
          <a:xfrm flipV="1">
            <a:off x="2606040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78063A2-C086-4325-A021-23C89B2110CD}"/>
              </a:ext>
            </a:extLst>
          </p:cNvPr>
          <p:cNvCxnSpPr>
            <a:cxnSpLocks/>
            <a:stCxn id="20" idx="0"/>
            <a:endCxn id="16" idx="4"/>
          </p:cNvCxnSpPr>
          <p:nvPr/>
        </p:nvCxnSpPr>
        <p:spPr>
          <a:xfrm flipV="1">
            <a:off x="3258312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71CEB0D-5499-4C0C-A76D-6B37A25B8FFF}"/>
              </a:ext>
            </a:extLst>
          </p:cNvPr>
          <p:cNvCxnSpPr>
            <a:cxnSpLocks/>
            <a:stCxn id="21" idx="0"/>
            <a:endCxn id="16" idx="4"/>
          </p:cNvCxnSpPr>
          <p:nvPr/>
        </p:nvCxnSpPr>
        <p:spPr>
          <a:xfrm flipV="1">
            <a:off x="3910584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8FD084E-6BB4-4FAB-929A-2ACE05EB75C4}"/>
              </a:ext>
            </a:extLst>
          </p:cNvPr>
          <p:cNvCxnSpPr>
            <a:cxnSpLocks/>
            <a:stCxn id="21" idx="0"/>
            <a:endCxn id="15" idx="4"/>
          </p:cNvCxnSpPr>
          <p:nvPr/>
        </p:nvCxnSpPr>
        <p:spPr>
          <a:xfrm flipH="1" flipV="1">
            <a:off x="3258312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854C83E-CFBA-4E6F-BFC2-8CFB3D238199}"/>
              </a:ext>
            </a:extLst>
          </p:cNvPr>
          <p:cNvCxnSpPr>
            <a:cxnSpLocks/>
          </p:cNvCxnSpPr>
          <p:nvPr/>
        </p:nvCxnSpPr>
        <p:spPr>
          <a:xfrm flipH="1" flipV="1">
            <a:off x="2596896" y="3591496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8A401C-76B4-438A-BD0C-F3617D938D74}"/>
              </a:ext>
            </a:extLst>
          </p:cNvPr>
          <p:cNvCxnSpPr>
            <a:cxnSpLocks/>
          </p:cNvCxnSpPr>
          <p:nvPr/>
        </p:nvCxnSpPr>
        <p:spPr>
          <a:xfrm flipH="1" flipV="1">
            <a:off x="1905984" y="3584448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454885-C157-4AEB-94D9-75A92403DDC8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292352" y="3572256"/>
            <a:ext cx="661416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DD68AC5-F04A-4222-AE6F-4345100599CD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1953768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71FE571-B628-46AD-81E5-D8B4105907BD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2606040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4D2B9FD-1FE9-4E15-A51F-1E1F3D8B4B64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258312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749F17F-AD22-414D-BB2B-2529E0EE2FCB}"/>
              </a:ext>
            </a:extLst>
          </p:cNvPr>
          <p:cNvCxnSpPr>
            <a:cxnSpLocks/>
            <a:stCxn id="20" idx="0"/>
            <a:endCxn id="13" idx="4"/>
          </p:cNvCxnSpPr>
          <p:nvPr/>
        </p:nvCxnSpPr>
        <p:spPr>
          <a:xfrm flipH="1" flipV="1">
            <a:off x="1953768" y="3596640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FC837C8-F6BA-41E4-B6C6-770C9E92E908}"/>
              </a:ext>
            </a:extLst>
          </p:cNvPr>
          <p:cNvCxnSpPr>
            <a:cxnSpLocks/>
          </p:cNvCxnSpPr>
          <p:nvPr/>
        </p:nvCxnSpPr>
        <p:spPr>
          <a:xfrm flipH="1" flipV="1">
            <a:off x="1253712" y="3602736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9AB70CA-8A4C-4CBE-90E5-98F7A47C2DC1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>
          <a:xfrm flipV="1">
            <a:off x="1301496" y="3596640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FD23B75-57A4-41F4-8883-D9E4F9208703}"/>
              </a:ext>
            </a:extLst>
          </p:cNvPr>
          <p:cNvCxnSpPr>
            <a:cxnSpLocks/>
            <a:stCxn id="17" idx="0"/>
            <a:endCxn id="15" idx="4"/>
          </p:cNvCxnSpPr>
          <p:nvPr/>
        </p:nvCxnSpPr>
        <p:spPr>
          <a:xfrm flipV="1">
            <a:off x="1301496" y="3596640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6ABF96B-D067-41C3-A997-25BF4055B17F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V="1">
            <a:off x="1301496" y="3596640"/>
            <a:ext cx="2609088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0908397-348D-4A30-BB9D-530C8CCAAE4E}"/>
              </a:ext>
            </a:extLst>
          </p:cNvPr>
          <p:cNvCxnSpPr>
            <a:cxnSpLocks/>
            <a:stCxn id="21" idx="0"/>
            <a:endCxn id="14" idx="4"/>
          </p:cNvCxnSpPr>
          <p:nvPr/>
        </p:nvCxnSpPr>
        <p:spPr>
          <a:xfrm flipH="1" flipV="1">
            <a:off x="2606040" y="3596640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FA0880A-A3B6-4B4C-9981-63755809A91C}"/>
              </a:ext>
            </a:extLst>
          </p:cNvPr>
          <p:cNvCxnSpPr>
            <a:cxnSpLocks/>
            <a:stCxn id="21" idx="0"/>
            <a:endCxn id="13" idx="4"/>
          </p:cNvCxnSpPr>
          <p:nvPr/>
        </p:nvCxnSpPr>
        <p:spPr>
          <a:xfrm flipH="1" flipV="1">
            <a:off x="1953768" y="3596640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7F4C076-6625-4818-ABEA-FBBDFA74D293}"/>
              </a:ext>
            </a:extLst>
          </p:cNvPr>
          <p:cNvCxnSpPr/>
          <p:nvPr/>
        </p:nvCxnSpPr>
        <p:spPr>
          <a:xfrm flipV="1">
            <a:off x="1292352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55B0DAE-FBE7-4954-AE45-96E7C249A182}"/>
              </a:ext>
            </a:extLst>
          </p:cNvPr>
          <p:cNvCxnSpPr>
            <a:cxnSpLocks/>
          </p:cNvCxnSpPr>
          <p:nvPr/>
        </p:nvCxnSpPr>
        <p:spPr>
          <a:xfrm flipV="1">
            <a:off x="1292352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2F78B1F-1E12-49C0-A518-27E2D276E50A}"/>
              </a:ext>
            </a:extLst>
          </p:cNvPr>
          <p:cNvCxnSpPr>
            <a:cxnSpLocks/>
          </p:cNvCxnSpPr>
          <p:nvPr/>
        </p:nvCxnSpPr>
        <p:spPr>
          <a:xfrm flipV="1">
            <a:off x="1944624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EB8EB90-1ADE-42EA-BD8D-57B856596362}"/>
              </a:ext>
            </a:extLst>
          </p:cNvPr>
          <p:cNvCxnSpPr>
            <a:cxnSpLocks/>
          </p:cNvCxnSpPr>
          <p:nvPr/>
        </p:nvCxnSpPr>
        <p:spPr>
          <a:xfrm flipV="1">
            <a:off x="2596896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CA48FEE-98A7-47B2-9CBD-F90B3BDE905A}"/>
              </a:ext>
            </a:extLst>
          </p:cNvPr>
          <p:cNvCxnSpPr>
            <a:cxnSpLocks/>
          </p:cNvCxnSpPr>
          <p:nvPr/>
        </p:nvCxnSpPr>
        <p:spPr>
          <a:xfrm flipV="1">
            <a:off x="3249168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1405537-F629-4989-8CDA-AA8E11B8D621}"/>
              </a:ext>
            </a:extLst>
          </p:cNvPr>
          <p:cNvCxnSpPr>
            <a:cxnSpLocks/>
          </p:cNvCxnSpPr>
          <p:nvPr/>
        </p:nvCxnSpPr>
        <p:spPr>
          <a:xfrm flipV="1">
            <a:off x="3901440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FEAB603-AC7B-4E36-8FC1-426A35A3050A}"/>
              </a:ext>
            </a:extLst>
          </p:cNvPr>
          <p:cNvCxnSpPr>
            <a:cxnSpLocks/>
          </p:cNvCxnSpPr>
          <p:nvPr/>
        </p:nvCxnSpPr>
        <p:spPr>
          <a:xfrm flipH="1" flipV="1">
            <a:off x="3249168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71D0F98-8428-44DE-8AA8-3F56C81177A8}"/>
              </a:ext>
            </a:extLst>
          </p:cNvPr>
          <p:cNvCxnSpPr>
            <a:cxnSpLocks/>
          </p:cNvCxnSpPr>
          <p:nvPr/>
        </p:nvCxnSpPr>
        <p:spPr>
          <a:xfrm flipH="1" flipV="1">
            <a:off x="2587752" y="2933128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A0385FE-C605-4318-BCFF-122A80B6C659}"/>
              </a:ext>
            </a:extLst>
          </p:cNvPr>
          <p:cNvCxnSpPr>
            <a:cxnSpLocks/>
          </p:cNvCxnSpPr>
          <p:nvPr/>
        </p:nvCxnSpPr>
        <p:spPr>
          <a:xfrm flipH="1" flipV="1">
            <a:off x="1896840" y="292608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5D7F549-302B-4572-967F-42F04979327A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2913888"/>
            <a:ext cx="661416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6B03BCC-BBF0-48F7-81DD-863C1E58309B}"/>
              </a:ext>
            </a:extLst>
          </p:cNvPr>
          <p:cNvCxnSpPr>
            <a:cxnSpLocks/>
          </p:cNvCxnSpPr>
          <p:nvPr/>
        </p:nvCxnSpPr>
        <p:spPr>
          <a:xfrm flipV="1">
            <a:off x="1944624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BC9684D-CEAA-482E-BE00-0DB778973383}"/>
              </a:ext>
            </a:extLst>
          </p:cNvPr>
          <p:cNvCxnSpPr>
            <a:cxnSpLocks/>
          </p:cNvCxnSpPr>
          <p:nvPr/>
        </p:nvCxnSpPr>
        <p:spPr>
          <a:xfrm flipV="1">
            <a:off x="2596896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122B0B1-97DF-4D46-8D5A-4E5CFEB58088}"/>
              </a:ext>
            </a:extLst>
          </p:cNvPr>
          <p:cNvCxnSpPr>
            <a:cxnSpLocks/>
          </p:cNvCxnSpPr>
          <p:nvPr/>
        </p:nvCxnSpPr>
        <p:spPr>
          <a:xfrm flipV="1">
            <a:off x="3249168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2E1A3D8-CEDB-4AD7-8506-FD35560B3651}"/>
              </a:ext>
            </a:extLst>
          </p:cNvPr>
          <p:cNvCxnSpPr>
            <a:cxnSpLocks/>
          </p:cNvCxnSpPr>
          <p:nvPr/>
        </p:nvCxnSpPr>
        <p:spPr>
          <a:xfrm flipH="1" flipV="1">
            <a:off x="1944624" y="2938272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995862F-DC62-46C7-9E19-BF51D0431335}"/>
              </a:ext>
            </a:extLst>
          </p:cNvPr>
          <p:cNvCxnSpPr>
            <a:cxnSpLocks/>
          </p:cNvCxnSpPr>
          <p:nvPr/>
        </p:nvCxnSpPr>
        <p:spPr>
          <a:xfrm flipH="1" flipV="1">
            <a:off x="1244568" y="2944368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20CB5D8-9902-4AE0-9A70-58F911BAF1F5}"/>
              </a:ext>
            </a:extLst>
          </p:cNvPr>
          <p:cNvCxnSpPr>
            <a:cxnSpLocks/>
          </p:cNvCxnSpPr>
          <p:nvPr/>
        </p:nvCxnSpPr>
        <p:spPr>
          <a:xfrm flipV="1">
            <a:off x="1292352" y="2938272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10F0FB5-742E-46F5-B216-C1CC4B296E85}"/>
              </a:ext>
            </a:extLst>
          </p:cNvPr>
          <p:cNvCxnSpPr>
            <a:cxnSpLocks/>
          </p:cNvCxnSpPr>
          <p:nvPr/>
        </p:nvCxnSpPr>
        <p:spPr>
          <a:xfrm flipV="1">
            <a:off x="1292352" y="2938272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4C636EC-F0CF-478D-9BAE-18CC11A87AFE}"/>
              </a:ext>
            </a:extLst>
          </p:cNvPr>
          <p:cNvCxnSpPr>
            <a:cxnSpLocks/>
          </p:cNvCxnSpPr>
          <p:nvPr/>
        </p:nvCxnSpPr>
        <p:spPr>
          <a:xfrm flipV="1">
            <a:off x="1292352" y="2938272"/>
            <a:ext cx="2609088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8F74095-E0B5-4887-BBB7-5C7AD5E48A53}"/>
              </a:ext>
            </a:extLst>
          </p:cNvPr>
          <p:cNvCxnSpPr>
            <a:cxnSpLocks/>
          </p:cNvCxnSpPr>
          <p:nvPr/>
        </p:nvCxnSpPr>
        <p:spPr>
          <a:xfrm flipH="1" flipV="1">
            <a:off x="2596896" y="2938272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837D65-0EF2-47D7-9FED-2F116E686A59}"/>
              </a:ext>
            </a:extLst>
          </p:cNvPr>
          <p:cNvCxnSpPr>
            <a:cxnSpLocks/>
          </p:cNvCxnSpPr>
          <p:nvPr/>
        </p:nvCxnSpPr>
        <p:spPr>
          <a:xfrm flipH="1" flipV="1">
            <a:off x="1944624" y="2938272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DF3F941-DFF2-4242-9800-2043D11B7D4A}"/>
              </a:ext>
            </a:extLst>
          </p:cNvPr>
          <p:cNvCxnSpPr>
            <a:cxnSpLocks/>
            <a:stCxn id="7" idx="0"/>
            <a:endCxn id="2" idx="4"/>
          </p:cNvCxnSpPr>
          <p:nvPr/>
        </p:nvCxnSpPr>
        <p:spPr>
          <a:xfrm flipV="1">
            <a:off x="1301496" y="1949767"/>
            <a:ext cx="1304544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94786CD-744E-41C7-8297-85ADF6427E20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V="1">
            <a:off x="1953768" y="1949767"/>
            <a:ext cx="652272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96B449B-1BB5-4A91-8E72-D07A7F3E19BD}"/>
              </a:ext>
            </a:extLst>
          </p:cNvPr>
          <p:cNvCxnSpPr>
            <a:cxnSpLocks/>
            <a:stCxn id="9" idx="0"/>
            <a:endCxn id="2" idx="4"/>
          </p:cNvCxnSpPr>
          <p:nvPr/>
        </p:nvCxnSpPr>
        <p:spPr>
          <a:xfrm flipV="1">
            <a:off x="2606040" y="1949767"/>
            <a:ext cx="0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464D8A0-277E-4A11-9470-CC5B5D6299B4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flipH="1" flipV="1">
            <a:off x="2606040" y="1949767"/>
            <a:ext cx="652272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5807888-0003-49A4-850A-C358C3BFAB26}"/>
              </a:ext>
            </a:extLst>
          </p:cNvPr>
          <p:cNvCxnSpPr>
            <a:cxnSpLocks/>
            <a:stCxn id="11" idx="0"/>
            <a:endCxn id="2" idx="4"/>
          </p:cNvCxnSpPr>
          <p:nvPr/>
        </p:nvCxnSpPr>
        <p:spPr>
          <a:xfrm flipH="1" flipV="1">
            <a:off x="2606040" y="1949767"/>
            <a:ext cx="1304544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EAA28B43-56F2-4019-873E-F0508C3A82D7}"/>
              </a:ext>
            </a:extLst>
          </p:cNvPr>
          <p:cNvSpPr/>
          <p:nvPr/>
        </p:nvSpPr>
        <p:spPr>
          <a:xfrm>
            <a:off x="6362766" y="1602295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18644AF-79DB-45E9-BB4D-77B2350CE807}"/>
              </a:ext>
            </a:extLst>
          </p:cNvPr>
          <p:cNvSpPr/>
          <p:nvPr/>
        </p:nvSpPr>
        <p:spPr>
          <a:xfrm>
            <a:off x="5058222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A0D76E0-505D-45F3-842A-97C92C94C981}"/>
              </a:ext>
            </a:extLst>
          </p:cNvPr>
          <p:cNvSpPr/>
          <p:nvPr/>
        </p:nvSpPr>
        <p:spPr>
          <a:xfrm>
            <a:off x="5710494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91AB29D-4CDD-46C8-BC65-C7A976A88B47}"/>
              </a:ext>
            </a:extLst>
          </p:cNvPr>
          <p:cNvSpPr/>
          <p:nvPr/>
        </p:nvSpPr>
        <p:spPr>
          <a:xfrm>
            <a:off x="6362766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0F6CCDFE-B34C-4E81-AA11-5CC30176E421}"/>
              </a:ext>
            </a:extLst>
          </p:cNvPr>
          <p:cNvSpPr/>
          <p:nvPr/>
        </p:nvSpPr>
        <p:spPr>
          <a:xfrm>
            <a:off x="7015038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A0E38E9-31A1-4291-A210-B29DEAC4F093}"/>
              </a:ext>
            </a:extLst>
          </p:cNvPr>
          <p:cNvSpPr/>
          <p:nvPr/>
        </p:nvSpPr>
        <p:spPr>
          <a:xfrm>
            <a:off x="7667310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E7B9F8A-2CD6-4D4F-872B-690F3C3B5F54}"/>
              </a:ext>
            </a:extLst>
          </p:cNvPr>
          <p:cNvSpPr/>
          <p:nvPr/>
        </p:nvSpPr>
        <p:spPr>
          <a:xfrm>
            <a:off x="5058222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4E723DF-0549-4107-A705-3F82EB0EE5BD}"/>
              </a:ext>
            </a:extLst>
          </p:cNvPr>
          <p:cNvSpPr/>
          <p:nvPr/>
        </p:nvSpPr>
        <p:spPr>
          <a:xfrm>
            <a:off x="5710494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809BBCE0-B112-4618-BB8B-3421CFDC6642}"/>
              </a:ext>
            </a:extLst>
          </p:cNvPr>
          <p:cNvSpPr/>
          <p:nvPr/>
        </p:nvSpPr>
        <p:spPr>
          <a:xfrm>
            <a:off x="6362766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064D9A1-F8B7-405A-A2DE-268299AB7281}"/>
              </a:ext>
            </a:extLst>
          </p:cNvPr>
          <p:cNvSpPr/>
          <p:nvPr/>
        </p:nvSpPr>
        <p:spPr>
          <a:xfrm>
            <a:off x="7015038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761D1359-991A-4F6B-952E-1BE28643771F}"/>
              </a:ext>
            </a:extLst>
          </p:cNvPr>
          <p:cNvSpPr/>
          <p:nvPr/>
        </p:nvSpPr>
        <p:spPr>
          <a:xfrm>
            <a:off x="7667310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9909B550-80CA-418C-86AE-A597C7EB1741}"/>
              </a:ext>
            </a:extLst>
          </p:cNvPr>
          <p:cNvSpPr/>
          <p:nvPr/>
        </p:nvSpPr>
        <p:spPr>
          <a:xfrm>
            <a:off x="5058222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96FB9AF-87BA-45A5-BDD9-0015D0F7959E}"/>
              </a:ext>
            </a:extLst>
          </p:cNvPr>
          <p:cNvSpPr/>
          <p:nvPr/>
        </p:nvSpPr>
        <p:spPr>
          <a:xfrm>
            <a:off x="5710494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25CC9CE-D32C-4997-8961-EBF71D45756D}"/>
              </a:ext>
            </a:extLst>
          </p:cNvPr>
          <p:cNvSpPr/>
          <p:nvPr/>
        </p:nvSpPr>
        <p:spPr>
          <a:xfrm>
            <a:off x="6362766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A7DC58F-7095-42C4-A63C-140F47B4F837}"/>
              </a:ext>
            </a:extLst>
          </p:cNvPr>
          <p:cNvSpPr/>
          <p:nvPr/>
        </p:nvSpPr>
        <p:spPr>
          <a:xfrm>
            <a:off x="7015038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89396B2B-194D-4274-8299-872B3558F805}"/>
              </a:ext>
            </a:extLst>
          </p:cNvPr>
          <p:cNvSpPr/>
          <p:nvPr/>
        </p:nvSpPr>
        <p:spPr>
          <a:xfrm>
            <a:off x="7667310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93CC3333-6269-4780-8AE8-D5A15CD734A4}"/>
              </a:ext>
            </a:extLst>
          </p:cNvPr>
          <p:cNvCxnSpPr>
            <a:cxnSpLocks/>
            <a:stCxn id="121" idx="0"/>
            <a:endCxn id="117" idx="4"/>
          </p:cNvCxnSpPr>
          <p:nvPr/>
        </p:nvCxnSpPr>
        <p:spPr>
          <a:xfrm flipV="1">
            <a:off x="5225862" y="3584448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8730D0C-4206-46A5-A5BB-902A38BA96D7}"/>
              </a:ext>
            </a:extLst>
          </p:cNvPr>
          <p:cNvCxnSpPr>
            <a:cxnSpLocks/>
            <a:stCxn id="124" idx="0"/>
            <a:endCxn id="120" idx="4"/>
          </p:cNvCxnSpPr>
          <p:nvPr/>
        </p:nvCxnSpPr>
        <p:spPr>
          <a:xfrm flipV="1">
            <a:off x="7182678" y="3584448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A936AE6-FDE9-4959-9F34-E4DE03C83269}"/>
              </a:ext>
            </a:extLst>
          </p:cNvPr>
          <p:cNvCxnSpPr>
            <a:cxnSpLocks/>
            <a:stCxn id="125" idx="0"/>
            <a:endCxn id="120" idx="4"/>
          </p:cNvCxnSpPr>
          <p:nvPr/>
        </p:nvCxnSpPr>
        <p:spPr>
          <a:xfrm flipV="1">
            <a:off x="7834950" y="3584448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FE782C04-D10D-4B1A-8B8C-3E22186042C8}"/>
              </a:ext>
            </a:extLst>
          </p:cNvPr>
          <p:cNvCxnSpPr>
            <a:cxnSpLocks/>
            <a:stCxn id="124" idx="0"/>
            <a:endCxn id="117" idx="4"/>
          </p:cNvCxnSpPr>
          <p:nvPr/>
        </p:nvCxnSpPr>
        <p:spPr>
          <a:xfrm flipH="1" flipV="1">
            <a:off x="5878134" y="3584448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C5EC946-6BBF-4FE4-9AD5-417C44C4FFE8}"/>
              </a:ext>
            </a:extLst>
          </p:cNvPr>
          <p:cNvCxnSpPr>
            <a:cxnSpLocks/>
            <a:stCxn id="121" idx="0"/>
            <a:endCxn id="120" idx="4"/>
          </p:cNvCxnSpPr>
          <p:nvPr/>
        </p:nvCxnSpPr>
        <p:spPr>
          <a:xfrm flipV="1">
            <a:off x="5225862" y="3584448"/>
            <a:ext cx="2609088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E48E97D-03D2-4799-87E5-DD0F2987E1E2}"/>
              </a:ext>
            </a:extLst>
          </p:cNvPr>
          <p:cNvCxnSpPr>
            <a:cxnSpLocks/>
            <a:stCxn id="125" idx="0"/>
            <a:endCxn id="117" idx="4"/>
          </p:cNvCxnSpPr>
          <p:nvPr/>
        </p:nvCxnSpPr>
        <p:spPr>
          <a:xfrm flipH="1" flipV="1">
            <a:off x="5878134" y="3584448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3CAC5AAD-90D4-445C-B53A-74F9B215868C}"/>
              </a:ext>
            </a:extLst>
          </p:cNvPr>
          <p:cNvCxnSpPr>
            <a:cxnSpLocks/>
          </p:cNvCxnSpPr>
          <p:nvPr/>
        </p:nvCxnSpPr>
        <p:spPr>
          <a:xfrm flipV="1">
            <a:off x="5868990" y="292608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ECDD3081-3BF2-4CD9-9462-ABE92B83463E}"/>
              </a:ext>
            </a:extLst>
          </p:cNvPr>
          <p:cNvCxnSpPr>
            <a:cxnSpLocks/>
          </p:cNvCxnSpPr>
          <p:nvPr/>
        </p:nvCxnSpPr>
        <p:spPr>
          <a:xfrm flipV="1">
            <a:off x="7825806" y="292608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07BD5B0-59FA-484E-8DC0-438468A19B04}"/>
              </a:ext>
            </a:extLst>
          </p:cNvPr>
          <p:cNvCxnSpPr>
            <a:cxnSpLocks/>
          </p:cNvCxnSpPr>
          <p:nvPr/>
        </p:nvCxnSpPr>
        <p:spPr>
          <a:xfrm flipH="1" flipV="1">
            <a:off x="5207574" y="2901696"/>
            <a:ext cx="661416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47AEADE-AB8A-4185-AB86-866E94F5D1E8}"/>
              </a:ext>
            </a:extLst>
          </p:cNvPr>
          <p:cNvCxnSpPr>
            <a:cxnSpLocks/>
          </p:cNvCxnSpPr>
          <p:nvPr/>
        </p:nvCxnSpPr>
        <p:spPr>
          <a:xfrm flipH="1" flipV="1">
            <a:off x="6521262" y="2926080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72D286A-52AD-416F-B633-394D9C4A01A1}"/>
              </a:ext>
            </a:extLst>
          </p:cNvPr>
          <p:cNvCxnSpPr>
            <a:cxnSpLocks/>
            <a:stCxn id="111" idx="0"/>
            <a:endCxn id="110" idx="4"/>
          </p:cNvCxnSpPr>
          <p:nvPr/>
        </p:nvCxnSpPr>
        <p:spPr>
          <a:xfrm flipV="1">
            <a:off x="5225862" y="1937575"/>
            <a:ext cx="1304544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3662B28D-044F-48DC-9009-47907DA6CB49}"/>
              </a:ext>
            </a:extLst>
          </p:cNvPr>
          <p:cNvCxnSpPr>
            <a:cxnSpLocks/>
            <a:stCxn id="113" idx="0"/>
            <a:endCxn id="110" idx="4"/>
          </p:cNvCxnSpPr>
          <p:nvPr/>
        </p:nvCxnSpPr>
        <p:spPr>
          <a:xfrm flipV="1">
            <a:off x="6530406" y="1937575"/>
            <a:ext cx="0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99154D5E-897A-473E-A6D8-88A09345A56C}"/>
              </a:ext>
            </a:extLst>
          </p:cNvPr>
          <p:cNvCxnSpPr>
            <a:cxnSpLocks/>
            <a:stCxn id="115" idx="0"/>
            <a:endCxn id="110" idx="4"/>
          </p:cNvCxnSpPr>
          <p:nvPr/>
        </p:nvCxnSpPr>
        <p:spPr>
          <a:xfrm flipH="1" flipV="1">
            <a:off x="6530406" y="1937575"/>
            <a:ext cx="1304544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9" name="그룹 7188">
            <a:extLst>
              <a:ext uri="{FF2B5EF4-FFF2-40B4-BE49-F238E27FC236}">
                <a16:creationId xmlns:a16="http://schemas.microsoft.com/office/drawing/2014/main" id="{9F3EDC54-7384-47E4-9920-7AF4CA455C2F}"/>
              </a:ext>
            </a:extLst>
          </p:cNvPr>
          <p:cNvGrpSpPr/>
          <p:nvPr/>
        </p:nvGrpSpPr>
        <p:grpSpPr>
          <a:xfrm>
            <a:off x="5759595" y="2639901"/>
            <a:ext cx="237078" cy="237078"/>
            <a:chOff x="5759595" y="2639901"/>
            <a:chExt cx="237078" cy="237078"/>
          </a:xfrm>
        </p:grpSpPr>
        <p:cxnSp>
          <p:nvCxnSpPr>
            <p:cNvPr id="7186" name="직선 연결선 7185">
              <a:extLst>
                <a:ext uri="{FF2B5EF4-FFF2-40B4-BE49-F238E27FC236}">
                  <a16:creationId xmlns:a16="http://schemas.microsoft.com/office/drawing/2014/main" id="{58984B99-6A6F-49BB-9255-08CD020CCD33}"/>
                </a:ext>
              </a:extLst>
            </p:cNvPr>
            <p:cNvCxnSpPr>
              <a:stCxn id="112" idx="7"/>
              <a:endCxn id="112" idx="3"/>
            </p:cNvCxnSpPr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F9565517-997F-4804-893C-32E994B9218E}"/>
                </a:ext>
              </a:extLst>
            </p:cNvPr>
            <p:cNvCxnSpPr>
              <a:cxnSpLocks/>
              <a:stCxn id="112" idx="5"/>
              <a:endCxn id="112" idx="1"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236D322-96D3-4D17-958B-4618E7259D83}"/>
              </a:ext>
            </a:extLst>
          </p:cNvPr>
          <p:cNvGrpSpPr/>
          <p:nvPr/>
        </p:nvGrpSpPr>
        <p:grpSpPr>
          <a:xfrm>
            <a:off x="7064139" y="2642949"/>
            <a:ext cx="237078" cy="237078"/>
            <a:chOff x="5759595" y="2639901"/>
            <a:chExt cx="237078" cy="237078"/>
          </a:xfrm>
        </p:grpSpPr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C32D318E-9CBA-4AA8-B5A2-939484DE79BF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08B102C5-6F16-46BB-B1D4-9802E010C0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2A64AE0-F0A4-446D-8173-F21FF3D261C9}"/>
              </a:ext>
            </a:extLst>
          </p:cNvPr>
          <p:cNvGrpSpPr/>
          <p:nvPr/>
        </p:nvGrpSpPr>
        <p:grpSpPr>
          <a:xfrm>
            <a:off x="5107323" y="3295697"/>
            <a:ext cx="237078" cy="237078"/>
            <a:chOff x="5759595" y="2639901"/>
            <a:chExt cx="237078" cy="237078"/>
          </a:xfrm>
        </p:grpSpPr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93271E92-3B6A-44A3-B3DE-D109F55E77FB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3AD5EC03-054B-4A8B-838A-3D9D1F478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E2EFFE47-1E98-4E3F-B428-DCEAF71F8FF5}"/>
              </a:ext>
            </a:extLst>
          </p:cNvPr>
          <p:cNvGrpSpPr/>
          <p:nvPr/>
        </p:nvGrpSpPr>
        <p:grpSpPr>
          <a:xfrm>
            <a:off x="6411867" y="3307413"/>
            <a:ext cx="237078" cy="237078"/>
            <a:chOff x="5759595" y="2639901"/>
            <a:chExt cx="237078" cy="237078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4A8EDA91-491F-4F94-A583-118213473C5D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42497807-FC85-4F10-94EA-E784D0042F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148C5EE3-245B-4842-8634-49984C313EBF}"/>
              </a:ext>
            </a:extLst>
          </p:cNvPr>
          <p:cNvGrpSpPr/>
          <p:nvPr/>
        </p:nvGrpSpPr>
        <p:grpSpPr>
          <a:xfrm>
            <a:off x="7064139" y="3304841"/>
            <a:ext cx="237078" cy="237078"/>
            <a:chOff x="5759595" y="2639901"/>
            <a:chExt cx="237078" cy="237078"/>
          </a:xfrm>
        </p:grpSpPr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319D17C3-0D02-4CB9-BED1-4068B6BA5219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C9E29101-1B05-467F-87C8-1FA48367AF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F92887E-7153-4FCF-BBDB-1C0450476B9F}"/>
              </a:ext>
            </a:extLst>
          </p:cNvPr>
          <p:cNvGrpSpPr/>
          <p:nvPr/>
        </p:nvGrpSpPr>
        <p:grpSpPr>
          <a:xfrm>
            <a:off x="5761185" y="3960161"/>
            <a:ext cx="237078" cy="237078"/>
            <a:chOff x="5759595" y="2639901"/>
            <a:chExt cx="237078" cy="237078"/>
          </a:xfrm>
        </p:grpSpPr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86F9B696-8A39-42DA-9121-088F315AF61D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AA3D17B5-E1F4-4140-99B1-F9AE82887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4290349-361C-4140-8BFF-140171C7798B}"/>
              </a:ext>
            </a:extLst>
          </p:cNvPr>
          <p:cNvGrpSpPr/>
          <p:nvPr/>
        </p:nvGrpSpPr>
        <p:grpSpPr>
          <a:xfrm>
            <a:off x="6411867" y="3975258"/>
            <a:ext cx="237078" cy="237078"/>
            <a:chOff x="5759595" y="2639901"/>
            <a:chExt cx="237078" cy="237078"/>
          </a:xfrm>
        </p:grpSpPr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73337276-6820-44F9-843D-06459E73C9FF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4B66C1BB-2793-4306-81BF-F3B5766094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ABC1986B-579F-4B2D-BF20-7019BD7DA74A}"/>
              </a:ext>
            </a:extLst>
          </p:cNvPr>
          <p:cNvCxnSpPr>
            <a:cxnSpLocks/>
            <a:stCxn id="117" idx="0"/>
            <a:endCxn id="115" idx="4"/>
          </p:cNvCxnSpPr>
          <p:nvPr/>
        </p:nvCxnSpPr>
        <p:spPr>
          <a:xfrm flipV="1">
            <a:off x="5878134" y="2926080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1358EBC7-7E10-4F95-BBA4-7C88C571C7CF}"/>
              </a:ext>
            </a:extLst>
          </p:cNvPr>
          <p:cNvCxnSpPr>
            <a:cxnSpLocks/>
            <a:stCxn id="120" idx="0"/>
            <a:endCxn id="111" idx="4"/>
          </p:cNvCxnSpPr>
          <p:nvPr/>
        </p:nvCxnSpPr>
        <p:spPr>
          <a:xfrm flipH="1" flipV="1">
            <a:off x="5225862" y="2926080"/>
            <a:ext cx="2609088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3905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드롭아웃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6BD50BC8-59C6-4E6D-A370-728D50340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2113407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60F6EF-EA50-4BEC-BF2F-612D9AB5A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1" y="2113407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2305688-94B4-4412-974B-530A7C8BC458}"/>
              </a:ext>
            </a:extLst>
          </p:cNvPr>
          <p:cNvSpPr/>
          <p:nvPr/>
        </p:nvSpPr>
        <p:spPr>
          <a:xfrm>
            <a:off x="4803648" y="3017520"/>
            <a:ext cx="512064" cy="411480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5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OR(x1,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np.array([0.5, 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-0.2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OR(xs[0],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4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76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/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(−0.5+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blipFill>
                <a:blip r:embed="rId6"/>
                <a:stretch>
                  <a:fillRect l="-1378" r="-157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/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/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(−0.5+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blipFill>
                <a:blip r:embed="rId8"/>
                <a:stretch>
                  <a:fillRect l="-1408" r="-161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/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1, −0.5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02BF06E7-3523-4641-9EC8-968C57AA284B}"/>
              </a:ext>
            </a:extLst>
          </p:cNvPr>
          <p:cNvSpPr/>
          <p:nvPr/>
        </p:nvSpPr>
        <p:spPr>
          <a:xfrm>
            <a:off x="2732049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10A50ABE-BC02-4135-99BB-82EF6DF51F5D}"/>
              </a:ext>
            </a:extLst>
          </p:cNvPr>
          <p:cNvSpPr/>
          <p:nvPr/>
        </p:nvSpPr>
        <p:spPr>
          <a:xfrm>
            <a:off x="4038881" y="5546826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4033016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84A0FE-3D88-4E67-AC13-7F202539F0C9}"/>
              </a:ext>
            </a:extLst>
          </p:cNvPr>
          <p:cNvCxnSpPr>
            <a:cxnSpLocks/>
          </p:cNvCxnSpPr>
          <p:nvPr/>
        </p:nvCxnSpPr>
        <p:spPr>
          <a:xfrm>
            <a:off x="1680581" y="3930209"/>
            <a:ext cx="2487826" cy="2286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/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0.5+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blipFill>
                <a:blip r:embed="rId13"/>
                <a:stretch>
                  <a:fillRect l="-1905" r="-19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/>
              <p:nvPr/>
            </p:nvSpPr>
            <p:spPr>
              <a:xfrm>
                <a:off x="3204391" y="5624143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391" y="5624143"/>
                <a:ext cx="445973" cy="369332"/>
              </a:xfrm>
              <a:prstGeom prst="rect">
                <a:avLst/>
              </a:prstGeom>
              <a:blipFill>
                <a:blip r:embed="rId14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/>
              <p:nvPr/>
            </p:nvSpPr>
            <p:spPr>
              <a:xfrm>
                <a:off x="2393105" y="4848580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105" y="4848580"/>
                <a:ext cx="445973" cy="369332"/>
              </a:xfrm>
              <a:prstGeom prst="rect">
                <a:avLst/>
              </a:prstGeom>
              <a:blipFill>
                <a:blip r:embed="rId15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199697" y="694874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 gate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결정 경계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8F442D-D27C-4AD0-9DED-9BABE9AE1F1B}"/>
                  </a:ext>
                </a:extLst>
              </p:cNvPr>
              <p:cNvSpPr txBox="1"/>
              <p:nvPr/>
            </p:nvSpPr>
            <p:spPr>
              <a:xfrm>
                <a:off x="3930210" y="5641431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8F442D-D27C-4AD0-9DED-9BABE9AE1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10" y="5641431"/>
                <a:ext cx="44597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865ED6-D084-4259-928C-0A9178DEB233}"/>
                  </a:ext>
                </a:extLst>
              </p:cNvPr>
              <p:cNvSpPr txBox="1"/>
              <p:nvPr/>
            </p:nvSpPr>
            <p:spPr>
              <a:xfrm>
                <a:off x="2393105" y="4186583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865ED6-D084-4259-928C-0A9178DEB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105" y="4186583"/>
                <a:ext cx="44597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209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/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(−1.5+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blipFill>
                <a:blip r:embed="rId6"/>
                <a:stretch>
                  <a:fillRect l="-1378" r="-157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/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/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(−1.5+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blipFill>
                <a:blip r:embed="rId8"/>
                <a:stretch>
                  <a:fillRect l="-1408" r="-161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/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1, −1.5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4033016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84A0FE-3D88-4E67-AC13-7F202539F0C9}"/>
              </a:ext>
            </a:extLst>
          </p:cNvPr>
          <p:cNvCxnSpPr>
            <a:cxnSpLocks/>
          </p:cNvCxnSpPr>
          <p:nvPr/>
        </p:nvCxnSpPr>
        <p:spPr>
          <a:xfrm>
            <a:off x="2522783" y="3381987"/>
            <a:ext cx="2682380" cy="2587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/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.5+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blipFill>
                <a:blip r:embed="rId13"/>
                <a:stretch>
                  <a:fillRect l="-1905" r="-19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/>
              <p:nvPr/>
            </p:nvSpPr>
            <p:spPr>
              <a:xfrm>
                <a:off x="4394420" y="5655153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420" y="5655153"/>
                <a:ext cx="445973" cy="369332"/>
              </a:xfrm>
              <a:prstGeom prst="rect">
                <a:avLst/>
              </a:prstGeom>
              <a:blipFill>
                <a:blip r:embed="rId14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/>
              <p:nvPr/>
            </p:nvSpPr>
            <p:spPr>
              <a:xfrm>
                <a:off x="2424602" y="3660940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02" y="3660940"/>
                <a:ext cx="445973" cy="369332"/>
              </a:xfrm>
              <a:prstGeom prst="rect">
                <a:avLst/>
              </a:prstGeom>
              <a:blipFill>
                <a:blip r:embed="rId15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199697" y="694874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DDF558-781C-4910-ABE9-977A3A0AE256}"/>
              </a:ext>
            </a:extLst>
          </p:cNvPr>
          <p:cNvSpPr/>
          <p:nvPr/>
        </p:nvSpPr>
        <p:spPr>
          <a:xfrm>
            <a:off x="4046083" y="5566854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5FDF1E-9656-4F71-A343-0EC5F3F208B5}"/>
              </a:ext>
            </a:extLst>
          </p:cNvPr>
          <p:cNvSpPr/>
          <p:nvPr/>
        </p:nvSpPr>
        <p:spPr>
          <a:xfrm>
            <a:off x="2745117" y="4286216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6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>
            <a:extLst>
              <a:ext uri="{FF2B5EF4-FFF2-40B4-BE49-F238E27FC236}">
                <a16:creationId xmlns:a16="http://schemas.microsoft.com/office/drawing/2014/main" id="{D94D75AB-0EEE-48B2-8CF9-39652D53F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555" y="1047704"/>
            <a:ext cx="5169877" cy="4276876"/>
          </a:xfrm>
          <a:prstGeom prst="rect">
            <a:avLst/>
          </a:prstGeom>
          <a:solidFill>
            <a:srgbClr val="FFFFCC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47675" indent="-447675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퍼셉트론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신경망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신경망 학습 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오차역전파법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학습 관련 기술들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합성곱 신경망</a:t>
            </a: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(CNN)</a:t>
            </a: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딥러닝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641AD-5AF6-4A59-88AE-B5064F558F3C}"/>
              </a:ext>
            </a:extLst>
          </p:cNvPr>
          <p:cNvSpPr txBox="1"/>
          <p:nvPr/>
        </p:nvSpPr>
        <p:spPr>
          <a:xfrm>
            <a:off x="4769087" y="403598"/>
            <a:ext cx="902811" cy="59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+mn-ea"/>
                <a:ea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4938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2726069" y="4328972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311894" y="1072532"/>
            <a:ext cx="5852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xor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직선 방정식으로는 해결할 수 없다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DDF558-781C-4910-ABE9-977A3A0AE256}"/>
              </a:ext>
            </a:extLst>
          </p:cNvPr>
          <p:cNvSpPr/>
          <p:nvPr/>
        </p:nvSpPr>
        <p:spPr>
          <a:xfrm>
            <a:off x="3999798" y="4303299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458C2F-5630-40F6-BFB1-DCD36463B791}"/>
              </a:ext>
            </a:extLst>
          </p:cNvPr>
          <p:cNvSpPr/>
          <p:nvPr/>
        </p:nvSpPr>
        <p:spPr>
          <a:xfrm>
            <a:off x="3999798" y="5546826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54F325C-2955-4823-9D83-FC9760E834EC}"/>
              </a:ext>
            </a:extLst>
          </p:cNvPr>
          <p:cNvSpPr/>
          <p:nvPr/>
        </p:nvSpPr>
        <p:spPr>
          <a:xfrm>
            <a:off x="2186272" y="3167603"/>
            <a:ext cx="3933535" cy="3184681"/>
          </a:xfrm>
          <a:custGeom>
            <a:avLst/>
            <a:gdLst>
              <a:gd name="connsiteX0" fmla="*/ 124721 w 3933535"/>
              <a:gd name="connsiteY0" fmla="*/ 0 h 3184681"/>
              <a:gd name="connsiteX1" fmla="*/ 1353271 w 3933535"/>
              <a:gd name="connsiteY1" fmla="*/ 903180 h 3184681"/>
              <a:gd name="connsiteX2" fmla="*/ 287406 w 3933535"/>
              <a:gd name="connsiteY2" fmla="*/ 1929777 h 3184681"/>
              <a:gd name="connsiteX3" fmla="*/ 57404 w 3933535"/>
              <a:gd name="connsiteY3" fmla="*/ 2838567 h 3184681"/>
              <a:gd name="connsiteX4" fmla="*/ 1179367 w 3933535"/>
              <a:gd name="connsiteY4" fmla="*/ 2715151 h 3184681"/>
              <a:gd name="connsiteX5" fmla="*/ 2295720 w 3933535"/>
              <a:gd name="connsiteY5" fmla="*/ 1424893 h 3184681"/>
              <a:gd name="connsiteX6" fmla="*/ 3832810 w 3933535"/>
              <a:gd name="connsiteY6" fmla="*/ 3068569 h 3184681"/>
              <a:gd name="connsiteX7" fmla="*/ 3793541 w 3933535"/>
              <a:gd name="connsiteY7" fmla="*/ 3057350 h 3184681"/>
              <a:gd name="connsiteX8" fmla="*/ 3860859 w 3933535"/>
              <a:gd name="connsiteY8" fmla="*/ 3124667 h 318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3535" h="3184681">
                <a:moveTo>
                  <a:pt x="124721" y="0"/>
                </a:moveTo>
                <a:cubicBezTo>
                  <a:pt x="725439" y="290775"/>
                  <a:pt x="1326157" y="581551"/>
                  <a:pt x="1353271" y="903180"/>
                </a:cubicBezTo>
                <a:cubicBezTo>
                  <a:pt x="1380385" y="1224809"/>
                  <a:pt x="503384" y="1607213"/>
                  <a:pt x="287406" y="1929777"/>
                </a:cubicBezTo>
                <a:cubicBezTo>
                  <a:pt x="71428" y="2252341"/>
                  <a:pt x="-91256" y="2707671"/>
                  <a:pt x="57404" y="2838567"/>
                </a:cubicBezTo>
                <a:cubicBezTo>
                  <a:pt x="206064" y="2969463"/>
                  <a:pt x="806314" y="2950763"/>
                  <a:pt x="1179367" y="2715151"/>
                </a:cubicBezTo>
                <a:cubicBezTo>
                  <a:pt x="1552420" y="2479539"/>
                  <a:pt x="1853480" y="1365990"/>
                  <a:pt x="2295720" y="1424893"/>
                </a:cubicBezTo>
                <a:cubicBezTo>
                  <a:pt x="2737960" y="1483796"/>
                  <a:pt x="3583173" y="2796493"/>
                  <a:pt x="3832810" y="3068569"/>
                </a:cubicBezTo>
                <a:cubicBezTo>
                  <a:pt x="4082447" y="3340645"/>
                  <a:pt x="3788866" y="3048000"/>
                  <a:pt x="3793541" y="3057350"/>
                </a:cubicBezTo>
                <a:cubicBezTo>
                  <a:pt x="3798216" y="3066700"/>
                  <a:pt x="3829537" y="3095683"/>
                  <a:pt x="3860859" y="3124667"/>
                </a:cubicBezTo>
              </a:path>
            </a:pathLst>
          </a:cu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2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642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5311532" y="972185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32" y="972185"/>
                <a:ext cx="686589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5998121" y="972185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1" y="972185"/>
                <a:ext cx="686589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5311532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5998121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5311532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5998121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5311532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5998121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5311532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5998121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기존 게이트 조합</a:t>
            </a:r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CFDBFC6D-034D-4CAF-99A2-3A49B826732F}"/>
              </a:ext>
            </a:extLst>
          </p:cNvPr>
          <p:cNvSpPr/>
          <p:nvPr/>
        </p:nvSpPr>
        <p:spPr>
          <a:xfrm>
            <a:off x="877936" y="124225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150CF1-7A00-4430-86DF-E364A223E223}"/>
              </a:ext>
            </a:extLst>
          </p:cNvPr>
          <p:cNvCxnSpPr/>
          <p:nvPr/>
        </p:nvCxnSpPr>
        <p:spPr>
          <a:xfrm>
            <a:off x="583421" y="1348244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88A788C-2A2B-477A-872F-C588AE987F9B}"/>
              </a:ext>
            </a:extLst>
          </p:cNvPr>
          <p:cNvCxnSpPr/>
          <p:nvPr/>
        </p:nvCxnSpPr>
        <p:spPr>
          <a:xfrm>
            <a:off x="583421" y="1549253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E681F86-A781-4918-ABA2-1CF5CC744EC8}"/>
              </a:ext>
            </a:extLst>
          </p:cNvPr>
          <p:cNvCxnSpPr/>
          <p:nvPr/>
        </p:nvCxnSpPr>
        <p:spPr>
          <a:xfrm>
            <a:off x="1343551" y="144307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지연 37">
            <a:extLst>
              <a:ext uri="{FF2B5EF4-FFF2-40B4-BE49-F238E27FC236}">
                <a16:creationId xmlns:a16="http://schemas.microsoft.com/office/drawing/2014/main" id="{009C4F3A-F883-4CDA-8F46-12BC7AC593E1}"/>
              </a:ext>
            </a:extLst>
          </p:cNvPr>
          <p:cNvSpPr/>
          <p:nvPr/>
        </p:nvSpPr>
        <p:spPr>
          <a:xfrm>
            <a:off x="2186272" y="124225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3E8AE0F-1C63-4862-9C4C-D9ABD0834F0E}"/>
              </a:ext>
            </a:extLst>
          </p:cNvPr>
          <p:cNvCxnSpPr/>
          <p:nvPr/>
        </p:nvCxnSpPr>
        <p:spPr>
          <a:xfrm>
            <a:off x="3456896" y="134174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6D14F8A-C1E6-4BFC-82BC-FDF4C69FD885}"/>
              </a:ext>
            </a:extLst>
          </p:cNvPr>
          <p:cNvCxnSpPr/>
          <p:nvPr/>
        </p:nvCxnSpPr>
        <p:spPr>
          <a:xfrm>
            <a:off x="3456896" y="154275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1FD86D8-161A-4135-BE34-3210292FB22B}"/>
              </a:ext>
            </a:extLst>
          </p:cNvPr>
          <p:cNvCxnSpPr/>
          <p:nvPr/>
        </p:nvCxnSpPr>
        <p:spPr>
          <a:xfrm>
            <a:off x="4250842" y="14408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060FDFF-FE84-488C-B0C9-6F33AFEC31AF}"/>
              </a:ext>
            </a:extLst>
          </p:cNvPr>
          <p:cNvSpPr/>
          <p:nvPr/>
        </p:nvSpPr>
        <p:spPr>
          <a:xfrm>
            <a:off x="2658753" y="1385840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E702E-928C-4437-A679-9FCABDD1289E}"/>
              </a:ext>
            </a:extLst>
          </p:cNvPr>
          <p:cNvSpPr txBox="1"/>
          <p:nvPr/>
        </p:nvSpPr>
        <p:spPr>
          <a:xfrm>
            <a:off x="730678" y="168896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5B93FF-73DC-415C-B472-0B55EF2CB309}"/>
              </a:ext>
            </a:extLst>
          </p:cNvPr>
          <p:cNvSpPr txBox="1"/>
          <p:nvPr/>
        </p:nvSpPr>
        <p:spPr>
          <a:xfrm>
            <a:off x="2031648" y="167671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순서도: 저장 데이터 16">
            <a:extLst>
              <a:ext uri="{FF2B5EF4-FFF2-40B4-BE49-F238E27FC236}">
                <a16:creationId xmlns:a16="http://schemas.microsoft.com/office/drawing/2014/main" id="{D2335346-CFA1-4CEC-962C-2C368C4DFB49}"/>
              </a:ext>
            </a:extLst>
          </p:cNvPr>
          <p:cNvSpPr/>
          <p:nvPr/>
        </p:nvSpPr>
        <p:spPr>
          <a:xfrm rot="10800000">
            <a:off x="3664985" y="1228288"/>
            <a:ext cx="585857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5226D9-A246-4863-ADE8-BBB6A34092AC}"/>
              </a:ext>
            </a:extLst>
          </p:cNvPr>
          <p:cNvSpPr txBox="1"/>
          <p:nvPr/>
        </p:nvSpPr>
        <p:spPr>
          <a:xfrm>
            <a:off x="3726339" y="166505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D2AF3BA-0345-46BD-81B6-E4B65B2E695B}"/>
              </a:ext>
            </a:extLst>
          </p:cNvPr>
          <p:cNvCxnSpPr/>
          <p:nvPr/>
        </p:nvCxnSpPr>
        <p:spPr>
          <a:xfrm>
            <a:off x="1891757" y="134174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1400BCF-9A75-4CA5-A74D-D6CC3C6DF162}"/>
              </a:ext>
            </a:extLst>
          </p:cNvPr>
          <p:cNvCxnSpPr/>
          <p:nvPr/>
        </p:nvCxnSpPr>
        <p:spPr>
          <a:xfrm>
            <a:off x="1891757" y="154275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AFDFB9C-929E-430A-8952-98D8152D974B}"/>
              </a:ext>
            </a:extLst>
          </p:cNvPr>
          <p:cNvCxnSpPr/>
          <p:nvPr/>
        </p:nvCxnSpPr>
        <p:spPr>
          <a:xfrm>
            <a:off x="2748729" y="14408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696DF6-3E20-43AE-8889-13FD77FFCCFC}"/>
                  </a:ext>
                </a:extLst>
              </p:cNvPr>
              <p:cNvSpPr/>
              <p:nvPr/>
            </p:nvSpPr>
            <p:spPr>
              <a:xfrm>
                <a:off x="6710662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696DF6-3E20-43AE-8889-13FD77FFC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662" y="970120"/>
                <a:ext cx="686589" cy="491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6DE31CC-151E-4FE5-B6FB-ADD1A9C318AF}"/>
                  </a:ext>
                </a:extLst>
              </p:cNvPr>
              <p:cNvSpPr/>
              <p:nvPr/>
            </p:nvSpPr>
            <p:spPr>
              <a:xfrm>
                <a:off x="7397251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6DE31CC-151E-4FE5-B6FB-ADD1A9C31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251" y="970120"/>
                <a:ext cx="686589" cy="491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71AB3BB-28C5-4165-BE39-D705BDB844CF}"/>
                  </a:ext>
                </a:extLst>
              </p:cNvPr>
              <p:cNvSpPr/>
              <p:nvPr/>
            </p:nvSpPr>
            <p:spPr>
              <a:xfrm>
                <a:off x="8083839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71AB3BB-28C5-4165-BE39-D705BDB84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839" y="970120"/>
                <a:ext cx="686589" cy="491776"/>
              </a:xfrm>
              <a:prstGeom prst="rect">
                <a:avLst/>
              </a:prstGeom>
              <a:blipFill>
                <a:blip r:embed="rId7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281B2C-F24B-413E-94E0-4A7BE8FD5846}"/>
              </a:ext>
            </a:extLst>
          </p:cNvPr>
          <p:cNvSpPr/>
          <p:nvPr/>
        </p:nvSpPr>
        <p:spPr>
          <a:xfrm>
            <a:off x="6710662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3F412A-8FB4-4663-A4F0-F150E7365FB1}"/>
              </a:ext>
            </a:extLst>
          </p:cNvPr>
          <p:cNvSpPr/>
          <p:nvPr/>
        </p:nvSpPr>
        <p:spPr>
          <a:xfrm>
            <a:off x="7397251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5259F2-D37E-48A8-B430-64727B84261D}"/>
              </a:ext>
            </a:extLst>
          </p:cNvPr>
          <p:cNvSpPr/>
          <p:nvPr/>
        </p:nvSpPr>
        <p:spPr>
          <a:xfrm>
            <a:off x="8083839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650383-4D5F-4D41-8240-253806C3B5F1}"/>
              </a:ext>
            </a:extLst>
          </p:cNvPr>
          <p:cNvSpPr/>
          <p:nvPr/>
        </p:nvSpPr>
        <p:spPr>
          <a:xfrm>
            <a:off x="6710662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D93587-0C71-4DFB-8718-F35BD4B5B434}"/>
              </a:ext>
            </a:extLst>
          </p:cNvPr>
          <p:cNvSpPr/>
          <p:nvPr/>
        </p:nvSpPr>
        <p:spPr>
          <a:xfrm>
            <a:off x="7397251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0CABCF8-A131-4B66-B8D7-0447BC71D74D}"/>
              </a:ext>
            </a:extLst>
          </p:cNvPr>
          <p:cNvSpPr/>
          <p:nvPr/>
        </p:nvSpPr>
        <p:spPr>
          <a:xfrm>
            <a:off x="8083839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2369518-28FC-4359-805D-3C3E7B25EEB6}"/>
              </a:ext>
            </a:extLst>
          </p:cNvPr>
          <p:cNvSpPr/>
          <p:nvPr/>
        </p:nvSpPr>
        <p:spPr>
          <a:xfrm>
            <a:off x="6710662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1C0167-5FDF-4463-8601-E3F4BA45EE11}"/>
              </a:ext>
            </a:extLst>
          </p:cNvPr>
          <p:cNvSpPr/>
          <p:nvPr/>
        </p:nvSpPr>
        <p:spPr>
          <a:xfrm>
            <a:off x="7397251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89C5ED0-AABD-4502-A35B-0FDD454CC11C}"/>
              </a:ext>
            </a:extLst>
          </p:cNvPr>
          <p:cNvSpPr/>
          <p:nvPr/>
        </p:nvSpPr>
        <p:spPr>
          <a:xfrm>
            <a:off x="8083839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E665B6-5E74-4746-BA0C-87FD8E9DA216}"/>
              </a:ext>
            </a:extLst>
          </p:cNvPr>
          <p:cNvSpPr/>
          <p:nvPr/>
        </p:nvSpPr>
        <p:spPr>
          <a:xfrm>
            <a:off x="6710662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8A4D486-9C3F-437D-8CCA-1A12C9FAA7BF}"/>
              </a:ext>
            </a:extLst>
          </p:cNvPr>
          <p:cNvSpPr/>
          <p:nvPr/>
        </p:nvSpPr>
        <p:spPr>
          <a:xfrm>
            <a:off x="7397251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C3C6801-CB5E-48A1-B847-0AF627EDF417}"/>
              </a:ext>
            </a:extLst>
          </p:cNvPr>
          <p:cNvSpPr/>
          <p:nvPr/>
        </p:nvSpPr>
        <p:spPr>
          <a:xfrm>
            <a:off x="8083839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순서도: 지연 71">
            <a:extLst>
              <a:ext uri="{FF2B5EF4-FFF2-40B4-BE49-F238E27FC236}">
                <a16:creationId xmlns:a16="http://schemas.microsoft.com/office/drawing/2014/main" id="{F97C96D9-9DC5-4FDB-BC00-9E38795118FF}"/>
              </a:ext>
            </a:extLst>
          </p:cNvPr>
          <p:cNvSpPr/>
          <p:nvPr/>
        </p:nvSpPr>
        <p:spPr>
          <a:xfrm>
            <a:off x="1566033" y="3018032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29CA36E-CB2F-46D5-BC11-15B1FD477D83}"/>
              </a:ext>
            </a:extLst>
          </p:cNvPr>
          <p:cNvSpPr/>
          <p:nvPr/>
        </p:nvSpPr>
        <p:spPr>
          <a:xfrm>
            <a:off x="2038514" y="3161618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EEC3372-B9CE-4E51-A3E2-F32C6CB044C6}"/>
              </a:ext>
            </a:extLst>
          </p:cNvPr>
          <p:cNvCxnSpPr>
            <a:cxnSpLocks/>
          </p:cNvCxnSpPr>
          <p:nvPr/>
        </p:nvCxnSpPr>
        <p:spPr>
          <a:xfrm>
            <a:off x="774155" y="3117520"/>
            <a:ext cx="791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DE93FB-5368-4B5D-BF27-F79091752442}"/>
              </a:ext>
            </a:extLst>
          </p:cNvPr>
          <p:cNvCxnSpPr/>
          <p:nvPr/>
        </p:nvCxnSpPr>
        <p:spPr>
          <a:xfrm>
            <a:off x="1271518" y="3318529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F53FD2-03DA-4D00-9AE9-B24C84F92A0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128490" y="3216609"/>
            <a:ext cx="687213" cy="3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A45999-BFC8-4B77-8425-21BDD65184CD}"/>
              </a:ext>
            </a:extLst>
          </p:cNvPr>
          <p:cNvCxnSpPr/>
          <p:nvPr/>
        </p:nvCxnSpPr>
        <p:spPr>
          <a:xfrm>
            <a:off x="1334544" y="39263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599378-BE12-40E3-81CA-8FB377447B6C}"/>
              </a:ext>
            </a:extLst>
          </p:cNvPr>
          <p:cNvCxnSpPr>
            <a:cxnSpLocks/>
          </p:cNvCxnSpPr>
          <p:nvPr/>
        </p:nvCxnSpPr>
        <p:spPr>
          <a:xfrm>
            <a:off x="774155" y="4127340"/>
            <a:ext cx="854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10B8690-1F9C-49C0-BECC-E77A371A5D1E}"/>
              </a:ext>
            </a:extLst>
          </p:cNvPr>
          <p:cNvCxnSpPr>
            <a:cxnSpLocks/>
            <a:stCxn id="80" idx="1"/>
            <a:endCxn id="82" idx="1"/>
          </p:cNvCxnSpPr>
          <p:nvPr/>
        </p:nvCxnSpPr>
        <p:spPr>
          <a:xfrm flipV="1">
            <a:off x="2067135" y="3612059"/>
            <a:ext cx="748568" cy="41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저장 데이터 79">
            <a:extLst>
              <a:ext uri="{FF2B5EF4-FFF2-40B4-BE49-F238E27FC236}">
                <a16:creationId xmlns:a16="http://schemas.microsoft.com/office/drawing/2014/main" id="{AE8B1706-FD08-469E-BCAF-8175AAE36B99}"/>
              </a:ext>
            </a:extLst>
          </p:cNvPr>
          <p:cNvSpPr/>
          <p:nvPr/>
        </p:nvSpPr>
        <p:spPr>
          <a:xfrm rot="10800000">
            <a:off x="1542633" y="3812876"/>
            <a:ext cx="524502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1E8216-336D-4335-9A57-85B9D35D5DB2}"/>
              </a:ext>
            </a:extLst>
          </p:cNvPr>
          <p:cNvSpPr txBox="1"/>
          <p:nvPr/>
        </p:nvSpPr>
        <p:spPr>
          <a:xfrm>
            <a:off x="1603987" y="424964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순서도: 지연 81">
            <a:extLst>
              <a:ext uri="{FF2B5EF4-FFF2-40B4-BE49-F238E27FC236}">
                <a16:creationId xmlns:a16="http://schemas.microsoft.com/office/drawing/2014/main" id="{C136DB07-C4A1-4242-A48A-8EF82C3B7C6E}"/>
              </a:ext>
            </a:extLst>
          </p:cNvPr>
          <p:cNvSpPr/>
          <p:nvPr/>
        </p:nvSpPr>
        <p:spPr>
          <a:xfrm>
            <a:off x="2815703" y="3411240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21E9995-DA2A-4AB8-B389-BA03853AFA8E}"/>
              </a:ext>
            </a:extLst>
          </p:cNvPr>
          <p:cNvCxnSpPr/>
          <p:nvPr/>
        </p:nvCxnSpPr>
        <p:spPr>
          <a:xfrm>
            <a:off x="3281318" y="3612058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387384" y="2739737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4" y="2739737"/>
                <a:ext cx="561276" cy="491776"/>
              </a:xfrm>
              <a:prstGeom prst="rect">
                <a:avLst/>
              </a:prstGeom>
              <a:blipFill>
                <a:blip r:embed="rId8"/>
                <a:stretch>
                  <a:fillRect l="-543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387384" y="3881452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4" y="3881452"/>
                <a:ext cx="524504" cy="491776"/>
              </a:xfrm>
              <a:prstGeom prst="rect">
                <a:avLst/>
              </a:prstGeom>
              <a:blipFill>
                <a:blip r:embed="rId9"/>
                <a:stretch>
                  <a:fillRect l="-1046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8451D967-AFCC-4CEC-9A95-3022C8FC0AD2}"/>
              </a:ext>
            </a:extLst>
          </p:cNvPr>
          <p:cNvSpPr/>
          <p:nvPr/>
        </p:nvSpPr>
        <p:spPr>
          <a:xfrm>
            <a:off x="1124782" y="4127340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A73DB1-8285-4FFD-87DF-E6548E67B4DF}"/>
              </a:ext>
            </a:extLst>
          </p:cNvPr>
          <p:cNvSpPr/>
          <p:nvPr/>
        </p:nvSpPr>
        <p:spPr>
          <a:xfrm>
            <a:off x="987993" y="3024861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0C6A296-A301-437B-B563-FFF82549A900}"/>
              </a:ext>
            </a:extLst>
          </p:cNvPr>
          <p:cNvSpPr/>
          <p:nvPr/>
        </p:nvSpPr>
        <p:spPr>
          <a:xfrm>
            <a:off x="1332555" y="3877723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60637B7-273A-4E6D-96B2-C349B40B7423}"/>
              </a:ext>
            </a:extLst>
          </p:cNvPr>
          <p:cNvSpPr/>
          <p:nvPr/>
        </p:nvSpPr>
        <p:spPr>
          <a:xfrm>
            <a:off x="1276246" y="3272308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F474C4A-B629-4D88-9A78-FAA917606119}"/>
              </a:ext>
            </a:extLst>
          </p:cNvPr>
          <p:cNvCxnSpPr>
            <a:cxnSpLocks/>
            <a:stCxn id="89" idx="4"/>
            <a:endCxn id="90" idx="2"/>
          </p:cNvCxnSpPr>
          <p:nvPr/>
        </p:nvCxnSpPr>
        <p:spPr>
          <a:xfrm rot="16200000" flipH="1">
            <a:off x="781677" y="3374680"/>
            <a:ext cx="805028" cy="2967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5AC0E0D-0AD3-42C8-ACE6-7BBF9337533E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rot="5400000" flipH="1" flipV="1">
            <a:off x="820833" y="3671928"/>
            <a:ext cx="807197" cy="1036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E755B8C-350F-400E-ABD3-FF4BE69DF0D1}"/>
              </a:ext>
            </a:extLst>
          </p:cNvPr>
          <p:cNvSpPr txBox="1"/>
          <p:nvPr/>
        </p:nvSpPr>
        <p:spPr>
          <a:xfrm>
            <a:off x="1640617" y="252887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261CF7-86D4-4831-8BFA-3A2580E730F9}"/>
              </a:ext>
            </a:extLst>
          </p:cNvPr>
          <p:cNvCxnSpPr/>
          <p:nvPr/>
        </p:nvCxnSpPr>
        <p:spPr>
          <a:xfrm>
            <a:off x="3043244" y="2528871"/>
            <a:ext cx="0" cy="2539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AB81DEB-7B3D-4B73-8EEB-A34A94C4F640}"/>
              </a:ext>
            </a:extLst>
          </p:cNvPr>
          <p:cNvCxnSpPr/>
          <p:nvPr/>
        </p:nvCxnSpPr>
        <p:spPr>
          <a:xfrm>
            <a:off x="1789209" y="2502222"/>
            <a:ext cx="0" cy="2539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0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 구현하기 </a:t>
            </a:r>
          </a:p>
        </p:txBody>
      </p:sp>
      <p:sp>
        <p:nvSpPr>
          <p:cNvPr id="72" name="순서도: 지연 71">
            <a:extLst>
              <a:ext uri="{FF2B5EF4-FFF2-40B4-BE49-F238E27FC236}">
                <a16:creationId xmlns:a16="http://schemas.microsoft.com/office/drawing/2014/main" id="{F97C96D9-9DC5-4FDB-BC00-9E38795118FF}"/>
              </a:ext>
            </a:extLst>
          </p:cNvPr>
          <p:cNvSpPr/>
          <p:nvPr/>
        </p:nvSpPr>
        <p:spPr>
          <a:xfrm>
            <a:off x="7921954" y="1490383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29CA36E-CB2F-46D5-BC11-15B1FD477D83}"/>
              </a:ext>
            </a:extLst>
          </p:cNvPr>
          <p:cNvSpPr/>
          <p:nvPr/>
        </p:nvSpPr>
        <p:spPr>
          <a:xfrm>
            <a:off x="8394435" y="1633969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EEC3372-B9CE-4E51-A3E2-F32C6CB044C6}"/>
              </a:ext>
            </a:extLst>
          </p:cNvPr>
          <p:cNvCxnSpPr>
            <a:cxnSpLocks/>
          </p:cNvCxnSpPr>
          <p:nvPr/>
        </p:nvCxnSpPr>
        <p:spPr>
          <a:xfrm>
            <a:off x="7130076" y="1589871"/>
            <a:ext cx="791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DE93FB-5368-4B5D-BF27-F79091752442}"/>
              </a:ext>
            </a:extLst>
          </p:cNvPr>
          <p:cNvCxnSpPr/>
          <p:nvPr/>
        </p:nvCxnSpPr>
        <p:spPr>
          <a:xfrm>
            <a:off x="7627439" y="1790880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F53FD2-03DA-4D00-9AE9-B24C84F92A0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8484411" y="1688960"/>
            <a:ext cx="687213" cy="3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A45999-BFC8-4B77-8425-21BDD65184CD}"/>
              </a:ext>
            </a:extLst>
          </p:cNvPr>
          <p:cNvCxnSpPr/>
          <p:nvPr/>
        </p:nvCxnSpPr>
        <p:spPr>
          <a:xfrm>
            <a:off x="7690465" y="239868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599378-BE12-40E3-81CA-8FB377447B6C}"/>
              </a:ext>
            </a:extLst>
          </p:cNvPr>
          <p:cNvCxnSpPr>
            <a:cxnSpLocks/>
          </p:cNvCxnSpPr>
          <p:nvPr/>
        </p:nvCxnSpPr>
        <p:spPr>
          <a:xfrm>
            <a:off x="7130076" y="2599691"/>
            <a:ext cx="854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10B8690-1F9C-49C0-BECC-E77A371A5D1E}"/>
              </a:ext>
            </a:extLst>
          </p:cNvPr>
          <p:cNvCxnSpPr>
            <a:cxnSpLocks/>
            <a:stCxn id="80" idx="1"/>
            <a:endCxn id="82" idx="1"/>
          </p:cNvCxnSpPr>
          <p:nvPr/>
        </p:nvCxnSpPr>
        <p:spPr>
          <a:xfrm flipV="1">
            <a:off x="8423056" y="2084410"/>
            <a:ext cx="748568" cy="41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저장 데이터 79">
            <a:extLst>
              <a:ext uri="{FF2B5EF4-FFF2-40B4-BE49-F238E27FC236}">
                <a16:creationId xmlns:a16="http://schemas.microsoft.com/office/drawing/2014/main" id="{AE8B1706-FD08-469E-BCAF-8175AAE36B99}"/>
              </a:ext>
            </a:extLst>
          </p:cNvPr>
          <p:cNvSpPr/>
          <p:nvPr/>
        </p:nvSpPr>
        <p:spPr>
          <a:xfrm rot="10800000">
            <a:off x="7898554" y="2285227"/>
            <a:ext cx="524502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1E8216-336D-4335-9A57-85B9D35D5DB2}"/>
              </a:ext>
            </a:extLst>
          </p:cNvPr>
          <p:cNvSpPr txBox="1"/>
          <p:nvPr/>
        </p:nvSpPr>
        <p:spPr>
          <a:xfrm>
            <a:off x="7959908" y="27219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순서도: 지연 81">
            <a:extLst>
              <a:ext uri="{FF2B5EF4-FFF2-40B4-BE49-F238E27FC236}">
                <a16:creationId xmlns:a16="http://schemas.microsoft.com/office/drawing/2014/main" id="{C136DB07-C4A1-4242-A48A-8EF82C3B7C6E}"/>
              </a:ext>
            </a:extLst>
          </p:cNvPr>
          <p:cNvSpPr/>
          <p:nvPr/>
        </p:nvSpPr>
        <p:spPr>
          <a:xfrm>
            <a:off x="9171624" y="1883591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21E9995-DA2A-4AB8-B389-BA03853AFA8E}"/>
              </a:ext>
            </a:extLst>
          </p:cNvPr>
          <p:cNvCxnSpPr/>
          <p:nvPr/>
        </p:nvCxnSpPr>
        <p:spPr>
          <a:xfrm>
            <a:off x="9637239" y="2084409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6743305" y="1212088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05" y="1212088"/>
                <a:ext cx="561276" cy="491776"/>
              </a:xfrm>
              <a:prstGeom prst="rect">
                <a:avLst/>
              </a:prstGeom>
              <a:blipFill>
                <a:blip r:embed="rId3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6743305" y="2353803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05" y="2353803"/>
                <a:ext cx="524504" cy="491776"/>
              </a:xfrm>
              <a:prstGeom prst="rect">
                <a:avLst/>
              </a:prstGeom>
              <a:blipFill>
                <a:blip r:embed="rId4"/>
                <a:stretch>
                  <a:fillRect l="-930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8451D967-AFCC-4CEC-9A95-3022C8FC0AD2}"/>
              </a:ext>
            </a:extLst>
          </p:cNvPr>
          <p:cNvSpPr/>
          <p:nvPr/>
        </p:nvSpPr>
        <p:spPr>
          <a:xfrm>
            <a:off x="7480703" y="2599691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A73DB1-8285-4FFD-87DF-E6548E67B4DF}"/>
              </a:ext>
            </a:extLst>
          </p:cNvPr>
          <p:cNvSpPr/>
          <p:nvPr/>
        </p:nvSpPr>
        <p:spPr>
          <a:xfrm>
            <a:off x="7343914" y="1497212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0C6A296-A301-437B-B563-FFF82549A900}"/>
              </a:ext>
            </a:extLst>
          </p:cNvPr>
          <p:cNvSpPr/>
          <p:nvPr/>
        </p:nvSpPr>
        <p:spPr>
          <a:xfrm>
            <a:off x="7688476" y="2350074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60637B7-273A-4E6D-96B2-C349B40B7423}"/>
              </a:ext>
            </a:extLst>
          </p:cNvPr>
          <p:cNvSpPr/>
          <p:nvPr/>
        </p:nvSpPr>
        <p:spPr>
          <a:xfrm>
            <a:off x="7632167" y="1744659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F474C4A-B629-4D88-9A78-FAA917606119}"/>
              </a:ext>
            </a:extLst>
          </p:cNvPr>
          <p:cNvCxnSpPr>
            <a:cxnSpLocks/>
            <a:stCxn id="89" idx="4"/>
            <a:endCxn id="90" idx="2"/>
          </p:cNvCxnSpPr>
          <p:nvPr/>
        </p:nvCxnSpPr>
        <p:spPr>
          <a:xfrm rot="16200000" flipH="1">
            <a:off x="7137598" y="1847031"/>
            <a:ext cx="805028" cy="2967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5AC0E0D-0AD3-42C8-ACE6-7BBF9337533E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rot="5400000" flipH="1" flipV="1">
            <a:off x="7176754" y="2144279"/>
            <a:ext cx="807197" cy="1036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6FD19C-368A-4D7F-8B75-66C299ACB313}"/>
              </a:ext>
            </a:extLst>
          </p:cNvPr>
          <p:cNvSpPr txBox="1"/>
          <p:nvPr/>
        </p:nvSpPr>
        <p:spPr>
          <a:xfrm>
            <a:off x="314150" y="1396844"/>
            <a:ext cx="6136616" cy="4247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and_gate import AND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or_gate import OR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nand_gate import NAND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def XOR(x1, x2):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s1 = NAND(x1, x2)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s2 = OR(x1, x2)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y = AND(s1, s2)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return y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y = XOR(xs[0], xs[1])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BDB26DE-F76D-4D4A-BDA8-C4E17449180E}"/>
              </a:ext>
            </a:extLst>
          </p:cNvPr>
          <p:cNvSpPr/>
          <p:nvPr/>
        </p:nvSpPr>
        <p:spPr>
          <a:xfrm>
            <a:off x="6743307" y="4008449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6E7E8A2-EF8E-479A-B71E-D6C9FF54DCA3}"/>
              </a:ext>
            </a:extLst>
          </p:cNvPr>
          <p:cNvSpPr/>
          <p:nvPr/>
        </p:nvSpPr>
        <p:spPr>
          <a:xfrm>
            <a:off x="6743306" y="5018778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95D938C-A940-4C8A-9093-2811D36C26EB}"/>
              </a:ext>
            </a:extLst>
          </p:cNvPr>
          <p:cNvSpPr/>
          <p:nvPr/>
        </p:nvSpPr>
        <p:spPr>
          <a:xfrm>
            <a:off x="9384304" y="4487450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4224056-5C73-4FCD-84CC-AEE061216DF9}"/>
              </a:ext>
            </a:extLst>
          </p:cNvPr>
          <p:cNvCxnSpPr>
            <a:cxnSpLocks/>
            <a:stCxn id="83" idx="6"/>
            <a:endCxn id="101" idx="2"/>
          </p:cNvCxnSpPr>
          <p:nvPr/>
        </p:nvCxnSpPr>
        <p:spPr>
          <a:xfrm>
            <a:off x="7222308" y="4247950"/>
            <a:ext cx="96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FFBDD34-1696-4479-BA9A-1F5FB5ECA83E}"/>
              </a:ext>
            </a:extLst>
          </p:cNvPr>
          <p:cNvCxnSpPr>
            <a:cxnSpLocks/>
            <a:stCxn id="84" idx="6"/>
            <a:endCxn id="102" idx="2"/>
          </p:cNvCxnSpPr>
          <p:nvPr/>
        </p:nvCxnSpPr>
        <p:spPr>
          <a:xfrm>
            <a:off x="7222307" y="5258279"/>
            <a:ext cx="96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66BC41-81D7-4814-BD01-EDCC1E3E0523}"/>
                  </a:ext>
                </a:extLst>
              </p:cNvPr>
              <p:cNvSpPr txBox="1"/>
              <p:nvPr/>
            </p:nvSpPr>
            <p:spPr>
              <a:xfrm>
                <a:off x="6828174" y="4084927"/>
                <a:ext cx="349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66BC41-81D7-4814-BD01-EDCC1E3E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174" y="4084927"/>
                <a:ext cx="349839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7F70A8C-8F83-4391-B4D4-E2E8A73644B1}"/>
                  </a:ext>
                </a:extLst>
              </p:cNvPr>
              <p:cNvSpPr txBox="1"/>
              <p:nvPr/>
            </p:nvSpPr>
            <p:spPr>
              <a:xfrm>
                <a:off x="6825621" y="5125775"/>
                <a:ext cx="355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7F70A8C-8F83-4391-B4D4-E2E8A7364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621" y="5125775"/>
                <a:ext cx="355162" cy="276999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E263541-FC00-4DC5-91FB-D2F93962EF87}"/>
                  </a:ext>
                </a:extLst>
              </p:cNvPr>
              <p:cNvSpPr txBox="1"/>
              <p:nvPr/>
            </p:nvSpPr>
            <p:spPr>
              <a:xfrm>
                <a:off x="9520272" y="4594446"/>
                <a:ext cx="260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E263541-FC00-4DC5-91FB-D2F93962E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272" y="4594446"/>
                <a:ext cx="260456" cy="276999"/>
              </a:xfrm>
              <a:prstGeom prst="rect">
                <a:avLst/>
              </a:prstGeom>
              <a:blipFill>
                <a:blip r:embed="rId7"/>
                <a:stretch>
                  <a:fillRect l="-9524" r="-7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타원 100">
            <a:extLst>
              <a:ext uri="{FF2B5EF4-FFF2-40B4-BE49-F238E27FC236}">
                <a16:creationId xmlns:a16="http://schemas.microsoft.com/office/drawing/2014/main" id="{CDFA299B-F0DC-439D-B570-097475561FDE}"/>
              </a:ext>
            </a:extLst>
          </p:cNvPr>
          <p:cNvSpPr/>
          <p:nvPr/>
        </p:nvSpPr>
        <p:spPr>
          <a:xfrm>
            <a:off x="8183556" y="4008449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F633A80-B109-4F11-87D2-DA51840BA983}"/>
              </a:ext>
            </a:extLst>
          </p:cNvPr>
          <p:cNvSpPr/>
          <p:nvPr/>
        </p:nvSpPr>
        <p:spPr>
          <a:xfrm>
            <a:off x="8183555" y="5018778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DF5EF3-B3C6-4B1A-A08C-C8C572C6E26B}"/>
                  </a:ext>
                </a:extLst>
              </p:cNvPr>
              <p:cNvSpPr txBox="1"/>
              <p:nvPr/>
            </p:nvSpPr>
            <p:spPr>
              <a:xfrm>
                <a:off x="8268423" y="4084927"/>
                <a:ext cx="330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DF5EF3-B3C6-4B1A-A08C-C8C572C6E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423" y="4084927"/>
                <a:ext cx="330410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EC29687-CB0F-4558-A15D-42069194324A}"/>
                  </a:ext>
                </a:extLst>
              </p:cNvPr>
              <p:cNvSpPr txBox="1"/>
              <p:nvPr/>
            </p:nvSpPr>
            <p:spPr>
              <a:xfrm>
                <a:off x="8265870" y="5125775"/>
                <a:ext cx="335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EC29687-CB0F-4558-A15D-420691943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870" y="5125775"/>
                <a:ext cx="335733" cy="276999"/>
              </a:xfrm>
              <a:prstGeom prst="rect">
                <a:avLst/>
              </a:prstGeom>
              <a:blipFill>
                <a:blip r:embed="rId9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B7A97BC-2345-4973-9A5F-8DDC5DF25657}"/>
              </a:ext>
            </a:extLst>
          </p:cNvPr>
          <p:cNvCxnSpPr>
            <a:cxnSpLocks/>
            <a:stCxn id="83" idx="6"/>
            <a:endCxn id="102" idx="2"/>
          </p:cNvCxnSpPr>
          <p:nvPr/>
        </p:nvCxnSpPr>
        <p:spPr>
          <a:xfrm>
            <a:off x="7222308" y="4247950"/>
            <a:ext cx="961247" cy="10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EFDD88C-AF17-4CC1-B4CE-A1646C6173DC}"/>
              </a:ext>
            </a:extLst>
          </p:cNvPr>
          <p:cNvCxnSpPr>
            <a:cxnSpLocks/>
            <a:stCxn id="84" idx="6"/>
            <a:endCxn id="101" idx="2"/>
          </p:cNvCxnSpPr>
          <p:nvPr/>
        </p:nvCxnSpPr>
        <p:spPr>
          <a:xfrm flipV="1">
            <a:off x="7222307" y="4247950"/>
            <a:ext cx="961249" cy="10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D42B392-6749-4BED-A0E9-5D099C1A4E50}"/>
              </a:ext>
            </a:extLst>
          </p:cNvPr>
          <p:cNvCxnSpPr>
            <a:cxnSpLocks/>
            <a:stCxn id="101" idx="6"/>
            <a:endCxn id="92" idx="2"/>
          </p:cNvCxnSpPr>
          <p:nvPr/>
        </p:nvCxnSpPr>
        <p:spPr>
          <a:xfrm>
            <a:off x="8662557" y="4247950"/>
            <a:ext cx="721747" cy="47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CB8D6C1-A673-4430-89A7-ACA8BBDE830A}"/>
              </a:ext>
            </a:extLst>
          </p:cNvPr>
          <p:cNvCxnSpPr>
            <a:cxnSpLocks/>
            <a:stCxn id="102" idx="6"/>
            <a:endCxn id="92" idx="2"/>
          </p:cNvCxnSpPr>
          <p:nvPr/>
        </p:nvCxnSpPr>
        <p:spPr>
          <a:xfrm flipV="1">
            <a:off x="8662556" y="4726951"/>
            <a:ext cx="721748" cy="53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2F197A-6C24-4990-A110-89EF132EBAB5}"/>
              </a:ext>
            </a:extLst>
          </p:cNvPr>
          <p:cNvSpPr txBox="1"/>
          <p:nvPr/>
        </p:nvSpPr>
        <p:spPr>
          <a:xfrm>
            <a:off x="6711738" y="356986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C5EE05-8E71-47A7-B723-74960D617ACF}"/>
              </a:ext>
            </a:extLst>
          </p:cNvPr>
          <p:cNvSpPr txBox="1"/>
          <p:nvPr/>
        </p:nvSpPr>
        <p:spPr>
          <a:xfrm>
            <a:off x="8132485" y="356986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F98EE5B-E156-4389-ADE2-9642F8B608D7}"/>
              </a:ext>
            </a:extLst>
          </p:cNvPr>
          <p:cNvSpPr txBox="1"/>
          <p:nvPr/>
        </p:nvSpPr>
        <p:spPr>
          <a:xfrm>
            <a:off x="9384304" y="358789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</p:spTree>
    <p:extLst>
      <p:ext uri="{BB962C8B-B14F-4D97-AF65-F5344CB8AC3E}">
        <p14:creationId xmlns:p14="http://schemas.microsoft.com/office/powerpoint/2010/main" val="389015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0143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NAND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컴퓨터 만들기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578657" y="3158516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57" y="3158516"/>
                <a:ext cx="561276" cy="491776"/>
              </a:xfrm>
              <a:prstGeom prst="rect">
                <a:avLst/>
              </a:prstGeom>
              <a:blipFill>
                <a:blip r:embed="rId3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567880" y="3472444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80" y="3472444"/>
                <a:ext cx="524504" cy="491776"/>
              </a:xfrm>
              <a:prstGeom prst="rect">
                <a:avLst/>
              </a:prstGeom>
              <a:blipFill>
                <a:blip r:embed="rId4"/>
                <a:stretch>
                  <a:fillRect l="-930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순서도: 지연 44">
            <a:extLst>
              <a:ext uri="{FF2B5EF4-FFF2-40B4-BE49-F238E27FC236}">
                <a16:creationId xmlns:a16="http://schemas.microsoft.com/office/drawing/2014/main" id="{63075EF4-E63A-476E-BFC5-41D174F4B1FC}"/>
              </a:ext>
            </a:extLst>
          </p:cNvPr>
          <p:cNvSpPr/>
          <p:nvPr/>
        </p:nvSpPr>
        <p:spPr>
          <a:xfrm>
            <a:off x="1739936" y="1586173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FD7E1C-933E-4940-855E-D011BC945654}"/>
              </a:ext>
            </a:extLst>
          </p:cNvPr>
          <p:cNvSpPr/>
          <p:nvPr/>
        </p:nvSpPr>
        <p:spPr>
          <a:xfrm>
            <a:off x="2212417" y="1729759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56E4D83-9B9D-45EE-A02B-9B0B8E5B2BBF}"/>
                  </a:ext>
                </a:extLst>
              </p:cNvPr>
              <p:cNvSpPr/>
              <p:nvPr/>
            </p:nvSpPr>
            <p:spPr>
              <a:xfrm>
                <a:off x="324731" y="1530724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56E4D83-9B9D-45EE-A02B-9B0B8E5B2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31" y="1530724"/>
                <a:ext cx="561276" cy="491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8D624-1986-4292-ADED-5D3A8FC751F2}"/>
              </a:ext>
            </a:extLst>
          </p:cNvPr>
          <p:cNvCxnSpPr>
            <a:cxnSpLocks/>
          </p:cNvCxnSpPr>
          <p:nvPr/>
        </p:nvCxnSpPr>
        <p:spPr>
          <a:xfrm>
            <a:off x="1286254" y="1673238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6CA8E80-E368-44B0-A683-C7100B841A42}"/>
              </a:ext>
            </a:extLst>
          </p:cNvPr>
          <p:cNvCxnSpPr>
            <a:cxnSpLocks/>
          </p:cNvCxnSpPr>
          <p:nvPr/>
        </p:nvCxnSpPr>
        <p:spPr>
          <a:xfrm>
            <a:off x="1286254" y="1928336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E0A11B4-BDA2-4123-BCBE-CB1D9FC115A7}"/>
              </a:ext>
            </a:extLst>
          </p:cNvPr>
          <p:cNvCxnSpPr>
            <a:cxnSpLocks/>
          </p:cNvCxnSpPr>
          <p:nvPr/>
        </p:nvCxnSpPr>
        <p:spPr>
          <a:xfrm>
            <a:off x="658191" y="1800558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EDBE891-C390-466A-BCAF-5CC7D7BBE77E}"/>
              </a:ext>
            </a:extLst>
          </p:cNvPr>
          <p:cNvCxnSpPr>
            <a:cxnSpLocks/>
          </p:cNvCxnSpPr>
          <p:nvPr/>
        </p:nvCxnSpPr>
        <p:spPr>
          <a:xfrm>
            <a:off x="1286254" y="1673239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31AE63A-5AB3-46A4-BE90-7AD63E9AFAC4}"/>
              </a:ext>
            </a:extLst>
          </p:cNvPr>
          <p:cNvSpPr txBox="1"/>
          <p:nvPr/>
        </p:nvSpPr>
        <p:spPr>
          <a:xfrm>
            <a:off x="782817" y="12950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CCBCE4-CAD5-41AA-87D1-8F31789F7564}"/>
              </a:ext>
            </a:extLst>
          </p:cNvPr>
          <p:cNvCxnSpPr>
            <a:cxnSpLocks/>
          </p:cNvCxnSpPr>
          <p:nvPr/>
        </p:nvCxnSpPr>
        <p:spPr>
          <a:xfrm>
            <a:off x="2318863" y="1781188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A2D119-8E30-43A0-B370-D1CC6C267150}"/>
              </a:ext>
            </a:extLst>
          </p:cNvPr>
          <p:cNvSpPr txBox="1"/>
          <p:nvPr/>
        </p:nvSpPr>
        <p:spPr>
          <a:xfrm>
            <a:off x="2728595" y="128802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8D85D8-5439-4B3C-BDBD-3D49807DEA00}"/>
              </a:ext>
            </a:extLst>
          </p:cNvPr>
          <p:cNvSpPr txBox="1"/>
          <p:nvPr/>
        </p:nvSpPr>
        <p:spPr>
          <a:xfrm>
            <a:off x="765024" y="18173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0E3689-57F3-4B9C-A8E2-4092C6F5D574}"/>
              </a:ext>
            </a:extLst>
          </p:cNvPr>
          <p:cNvSpPr txBox="1"/>
          <p:nvPr/>
        </p:nvSpPr>
        <p:spPr>
          <a:xfrm>
            <a:off x="2725964" y="179291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순서도: 지연 65">
            <a:extLst>
              <a:ext uri="{FF2B5EF4-FFF2-40B4-BE49-F238E27FC236}">
                <a16:creationId xmlns:a16="http://schemas.microsoft.com/office/drawing/2014/main" id="{2E80D6E3-9E59-4EF3-811F-9159D6600DA6}"/>
              </a:ext>
            </a:extLst>
          </p:cNvPr>
          <p:cNvSpPr/>
          <p:nvPr/>
        </p:nvSpPr>
        <p:spPr>
          <a:xfrm>
            <a:off x="2882480" y="3458878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44CA9D0-EB8B-4696-AC27-5D68CCCBDE87}"/>
              </a:ext>
            </a:extLst>
          </p:cNvPr>
          <p:cNvSpPr/>
          <p:nvPr/>
        </p:nvSpPr>
        <p:spPr>
          <a:xfrm>
            <a:off x="3354961" y="3602464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946FE78-09DA-45F6-9665-79F201616C28}"/>
              </a:ext>
            </a:extLst>
          </p:cNvPr>
          <p:cNvCxnSpPr>
            <a:cxnSpLocks/>
          </p:cNvCxnSpPr>
          <p:nvPr/>
        </p:nvCxnSpPr>
        <p:spPr>
          <a:xfrm>
            <a:off x="2428798" y="3545943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D52B75E-A5F2-47A7-8C13-C486A38214A0}"/>
              </a:ext>
            </a:extLst>
          </p:cNvPr>
          <p:cNvCxnSpPr>
            <a:cxnSpLocks/>
          </p:cNvCxnSpPr>
          <p:nvPr/>
        </p:nvCxnSpPr>
        <p:spPr>
          <a:xfrm>
            <a:off x="2428798" y="3801041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87A6CD4-5983-4851-A82B-81C53CC81B33}"/>
              </a:ext>
            </a:extLst>
          </p:cNvPr>
          <p:cNvCxnSpPr>
            <a:cxnSpLocks/>
          </p:cNvCxnSpPr>
          <p:nvPr/>
        </p:nvCxnSpPr>
        <p:spPr>
          <a:xfrm>
            <a:off x="1991469" y="3673263"/>
            <a:ext cx="437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A14E67E-9856-41FF-A890-ED0EAE211F0A}"/>
              </a:ext>
            </a:extLst>
          </p:cNvPr>
          <p:cNvCxnSpPr>
            <a:cxnSpLocks/>
          </p:cNvCxnSpPr>
          <p:nvPr/>
        </p:nvCxnSpPr>
        <p:spPr>
          <a:xfrm>
            <a:off x="2428798" y="3545944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BD476E4-1E49-4D22-B57B-718BF750A82A}"/>
              </a:ext>
            </a:extLst>
          </p:cNvPr>
          <p:cNvCxnSpPr>
            <a:cxnSpLocks/>
          </p:cNvCxnSpPr>
          <p:nvPr/>
        </p:nvCxnSpPr>
        <p:spPr>
          <a:xfrm>
            <a:off x="3461407" y="3653893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지연 98">
            <a:extLst>
              <a:ext uri="{FF2B5EF4-FFF2-40B4-BE49-F238E27FC236}">
                <a16:creationId xmlns:a16="http://schemas.microsoft.com/office/drawing/2014/main" id="{79437C91-F0CD-4FE8-96E0-437F37AD034D}"/>
              </a:ext>
            </a:extLst>
          </p:cNvPr>
          <p:cNvSpPr/>
          <p:nvPr/>
        </p:nvSpPr>
        <p:spPr>
          <a:xfrm>
            <a:off x="1423318" y="347244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7475074-226E-4699-9307-CE93CFA2FBDA}"/>
              </a:ext>
            </a:extLst>
          </p:cNvPr>
          <p:cNvSpPr/>
          <p:nvPr/>
        </p:nvSpPr>
        <p:spPr>
          <a:xfrm>
            <a:off x="1895799" y="3616030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B940883-0F8B-479C-AD2F-2B3D76A71B29}"/>
              </a:ext>
            </a:extLst>
          </p:cNvPr>
          <p:cNvCxnSpPr>
            <a:cxnSpLocks/>
          </p:cNvCxnSpPr>
          <p:nvPr/>
        </p:nvCxnSpPr>
        <p:spPr>
          <a:xfrm>
            <a:off x="961900" y="3545943"/>
            <a:ext cx="461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BFF9955-F330-4EF9-BEEC-E638F8C17DDD}"/>
              </a:ext>
            </a:extLst>
          </p:cNvPr>
          <p:cNvCxnSpPr>
            <a:cxnSpLocks/>
          </p:cNvCxnSpPr>
          <p:nvPr/>
        </p:nvCxnSpPr>
        <p:spPr>
          <a:xfrm>
            <a:off x="961900" y="3791710"/>
            <a:ext cx="461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07CBB4A-0A8A-4A2C-B70E-AE38CE2C26DF}"/>
              </a:ext>
            </a:extLst>
          </p:cNvPr>
          <p:cNvSpPr txBox="1"/>
          <p:nvPr/>
        </p:nvSpPr>
        <p:spPr>
          <a:xfrm>
            <a:off x="1633547" y="291710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4F03CAA-EBD7-49C1-A312-804F71DE0FE1}"/>
              </a:ext>
            </a:extLst>
          </p:cNvPr>
          <p:cNvSpPr txBox="1"/>
          <p:nvPr/>
        </p:nvSpPr>
        <p:spPr>
          <a:xfrm>
            <a:off x="1683531" y="111569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NOT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FA11BCA4-77F9-4A86-98E7-87EEC1B9B50E}"/>
                  </a:ext>
                </a:extLst>
              </p:cNvPr>
              <p:cNvSpPr/>
              <p:nvPr/>
            </p:nvSpPr>
            <p:spPr>
              <a:xfrm>
                <a:off x="5024264" y="1331471"/>
                <a:ext cx="3584672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FA11BCA4-77F9-4A86-98E7-87EEC1B9B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264" y="1331471"/>
                <a:ext cx="3584672" cy="491776"/>
              </a:xfrm>
              <a:prstGeom prst="rect">
                <a:avLst/>
              </a:prstGeom>
              <a:blipFill>
                <a:blip r:embed="rId6"/>
                <a:stretch>
                  <a:fillRect b="-1358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DA4263BE-30E5-437D-B1C9-1F9BAFBD54E7}"/>
              </a:ext>
            </a:extLst>
          </p:cNvPr>
          <p:cNvSpPr txBox="1"/>
          <p:nvPr/>
        </p:nvSpPr>
        <p:spPr>
          <a:xfrm>
            <a:off x="5586413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DA6BD1-CC26-420D-9758-44602C861E10}"/>
              </a:ext>
            </a:extLst>
          </p:cNvPr>
          <p:cNvSpPr txBox="1"/>
          <p:nvPr/>
        </p:nvSpPr>
        <p:spPr>
          <a:xfrm>
            <a:off x="6871062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7F4DE25-7562-4C16-AD87-D6901F199606}"/>
              </a:ext>
            </a:extLst>
          </p:cNvPr>
          <p:cNvSpPr txBox="1"/>
          <p:nvPr/>
        </p:nvSpPr>
        <p:spPr>
          <a:xfrm>
            <a:off x="7659116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B299677-84A9-4AC5-9BC6-1B6E81A15CF3}"/>
                  </a:ext>
                </a:extLst>
              </p:cNvPr>
              <p:cNvSpPr txBox="1"/>
              <p:nvPr/>
            </p:nvSpPr>
            <p:spPr>
              <a:xfrm>
                <a:off x="7241258" y="2480530"/>
                <a:ext cx="4182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B299677-84A9-4AC5-9BC6-1B6E81A1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258" y="2480530"/>
                <a:ext cx="41824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4A128D57-9411-4F36-9F80-3A37AB444368}"/>
              </a:ext>
            </a:extLst>
          </p:cNvPr>
          <p:cNvSpPr txBox="1"/>
          <p:nvPr/>
        </p:nvSpPr>
        <p:spPr>
          <a:xfrm>
            <a:off x="8364326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순서도: 지연 150">
            <a:extLst>
              <a:ext uri="{FF2B5EF4-FFF2-40B4-BE49-F238E27FC236}">
                <a16:creationId xmlns:a16="http://schemas.microsoft.com/office/drawing/2014/main" id="{CC6E185B-2ED3-472E-AB08-D8B2BEDD2036}"/>
              </a:ext>
            </a:extLst>
          </p:cNvPr>
          <p:cNvSpPr/>
          <p:nvPr/>
        </p:nvSpPr>
        <p:spPr>
          <a:xfrm>
            <a:off x="1922823" y="5084408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1289A59-CBBA-4E92-851C-AB9B517AF1B4}"/>
              </a:ext>
            </a:extLst>
          </p:cNvPr>
          <p:cNvSpPr/>
          <p:nvPr/>
        </p:nvSpPr>
        <p:spPr>
          <a:xfrm>
            <a:off x="2395304" y="5227994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B9BFEEF-B343-4C3F-A478-136E0D29C00E}"/>
                  </a:ext>
                </a:extLst>
              </p:cNvPr>
              <p:cNvSpPr/>
              <p:nvPr/>
            </p:nvSpPr>
            <p:spPr>
              <a:xfrm>
                <a:off x="507618" y="5028959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B9BFEEF-B343-4C3F-A478-136E0D29C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8" y="5028959"/>
                <a:ext cx="561276" cy="491776"/>
              </a:xfrm>
              <a:prstGeom prst="rect">
                <a:avLst/>
              </a:prstGeom>
              <a:blipFill>
                <a:blip r:embed="rId8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209DBEAB-32C9-4874-A31B-A77ABCB8B70D}"/>
              </a:ext>
            </a:extLst>
          </p:cNvPr>
          <p:cNvCxnSpPr>
            <a:cxnSpLocks/>
          </p:cNvCxnSpPr>
          <p:nvPr/>
        </p:nvCxnSpPr>
        <p:spPr>
          <a:xfrm>
            <a:off x="1469141" y="5171473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2B744C8D-8039-4AFC-8929-B3A0BEED125D}"/>
              </a:ext>
            </a:extLst>
          </p:cNvPr>
          <p:cNvCxnSpPr>
            <a:cxnSpLocks/>
          </p:cNvCxnSpPr>
          <p:nvPr/>
        </p:nvCxnSpPr>
        <p:spPr>
          <a:xfrm>
            <a:off x="1469141" y="5426571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E979F0D0-1592-4ED6-90E2-4577B7A7D7D4}"/>
              </a:ext>
            </a:extLst>
          </p:cNvPr>
          <p:cNvCxnSpPr>
            <a:cxnSpLocks/>
          </p:cNvCxnSpPr>
          <p:nvPr/>
        </p:nvCxnSpPr>
        <p:spPr>
          <a:xfrm>
            <a:off x="841078" y="5298793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C387512-9474-4D92-9159-F35F51388195}"/>
              </a:ext>
            </a:extLst>
          </p:cNvPr>
          <p:cNvCxnSpPr>
            <a:cxnSpLocks/>
          </p:cNvCxnSpPr>
          <p:nvPr/>
        </p:nvCxnSpPr>
        <p:spPr>
          <a:xfrm>
            <a:off x="1469141" y="5171474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E577318-1A66-46F8-A934-4F5C2EC3065D}"/>
              </a:ext>
            </a:extLst>
          </p:cNvPr>
          <p:cNvCxnSpPr>
            <a:cxnSpLocks/>
          </p:cNvCxnSpPr>
          <p:nvPr/>
        </p:nvCxnSpPr>
        <p:spPr>
          <a:xfrm>
            <a:off x="2501750" y="5279423"/>
            <a:ext cx="657541" cy="229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순서도: 지연 158">
            <a:extLst>
              <a:ext uri="{FF2B5EF4-FFF2-40B4-BE49-F238E27FC236}">
                <a16:creationId xmlns:a16="http://schemas.microsoft.com/office/drawing/2014/main" id="{AE70C126-5CB4-49B1-8D3A-45C3555057FC}"/>
              </a:ext>
            </a:extLst>
          </p:cNvPr>
          <p:cNvSpPr/>
          <p:nvPr/>
        </p:nvSpPr>
        <p:spPr>
          <a:xfrm>
            <a:off x="1912337" y="5692657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7AE2970B-D4AD-426A-8E68-E6ECB63215B0}"/>
              </a:ext>
            </a:extLst>
          </p:cNvPr>
          <p:cNvSpPr/>
          <p:nvPr/>
        </p:nvSpPr>
        <p:spPr>
          <a:xfrm>
            <a:off x="2384818" y="5836243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1B19D7AF-19A0-4B0C-ADE5-4539D78030C6}"/>
                  </a:ext>
                </a:extLst>
              </p:cNvPr>
              <p:cNvSpPr/>
              <p:nvPr/>
            </p:nvSpPr>
            <p:spPr>
              <a:xfrm>
                <a:off x="497132" y="5637208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1B19D7AF-19A0-4B0C-ADE5-4539D780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2" y="5637208"/>
                <a:ext cx="561276" cy="491776"/>
              </a:xfrm>
              <a:prstGeom prst="rect">
                <a:avLst/>
              </a:prstGeom>
              <a:blipFill>
                <a:blip r:embed="rId9"/>
                <a:stretch>
                  <a:fillRect l="-65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84BCA2A-D54B-4098-802A-213D7B969737}"/>
              </a:ext>
            </a:extLst>
          </p:cNvPr>
          <p:cNvCxnSpPr>
            <a:cxnSpLocks/>
          </p:cNvCxnSpPr>
          <p:nvPr/>
        </p:nvCxnSpPr>
        <p:spPr>
          <a:xfrm>
            <a:off x="1458655" y="5779722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BCD6FB0-000A-418F-A8D2-58CDF3457BB6}"/>
              </a:ext>
            </a:extLst>
          </p:cNvPr>
          <p:cNvCxnSpPr>
            <a:cxnSpLocks/>
          </p:cNvCxnSpPr>
          <p:nvPr/>
        </p:nvCxnSpPr>
        <p:spPr>
          <a:xfrm>
            <a:off x="1458655" y="6034820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FF52AE-A0F0-4548-88FE-5E701F8F3FFA}"/>
              </a:ext>
            </a:extLst>
          </p:cNvPr>
          <p:cNvCxnSpPr>
            <a:cxnSpLocks/>
          </p:cNvCxnSpPr>
          <p:nvPr/>
        </p:nvCxnSpPr>
        <p:spPr>
          <a:xfrm>
            <a:off x="830592" y="5907042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D0452B4-C999-4EE0-B441-A89FB86DAD70}"/>
              </a:ext>
            </a:extLst>
          </p:cNvPr>
          <p:cNvCxnSpPr>
            <a:cxnSpLocks/>
          </p:cNvCxnSpPr>
          <p:nvPr/>
        </p:nvCxnSpPr>
        <p:spPr>
          <a:xfrm>
            <a:off x="1458655" y="5779723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AC9E4420-1980-4C52-B90A-D8E2E7C114FE}"/>
              </a:ext>
            </a:extLst>
          </p:cNvPr>
          <p:cNvCxnSpPr>
            <a:cxnSpLocks/>
          </p:cNvCxnSpPr>
          <p:nvPr/>
        </p:nvCxnSpPr>
        <p:spPr>
          <a:xfrm flipV="1">
            <a:off x="2491264" y="5666134"/>
            <a:ext cx="673637" cy="221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지연 166">
            <a:extLst>
              <a:ext uri="{FF2B5EF4-FFF2-40B4-BE49-F238E27FC236}">
                <a16:creationId xmlns:a16="http://schemas.microsoft.com/office/drawing/2014/main" id="{2FF4C322-6CEA-42CC-A4B9-EB2FA1BD1FCD}"/>
              </a:ext>
            </a:extLst>
          </p:cNvPr>
          <p:cNvSpPr/>
          <p:nvPr/>
        </p:nvSpPr>
        <p:spPr>
          <a:xfrm>
            <a:off x="3148095" y="5378085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117B31CA-56B3-47BC-B814-14D916FCCC40}"/>
              </a:ext>
            </a:extLst>
          </p:cNvPr>
          <p:cNvSpPr/>
          <p:nvPr/>
        </p:nvSpPr>
        <p:spPr>
          <a:xfrm>
            <a:off x="3620576" y="5521671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1519D6A-0099-43E5-A7E3-5BC4E9219060}"/>
              </a:ext>
            </a:extLst>
          </p:cNvPr>
          <p:cNvCxnSpPr>
            <a:cxnSpLocks/>
          </p:cNvCxnSpPr>
          <p:nvPr/>
        </p:nvCxnSpPr>
        <p:spPr>
          <a:xfrm>
            <a:off x="3727022" y="5573100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C471B28-A320-4290-B1F6-5D006B20D78F}"/>
              </a:ext>
            </a:extLst>
          </p:cNvPr>
          <p:cNvSpPr txBox="1"/>
          <p:nvPr/>
        </p:nvSpPr>
        <p:spPr>
          <a:xfrm>
            <a:off x="1966470" y="459680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9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465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신경망의 예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C252A7F-C2F8-4025-8644-76BA726232AB}"/>
              </a:ext>
            </a:extLst>
          </p:cNvPr>
          <p:cNvSpPr/>
          <p:nvPr/>
        </p:nvSpPr>
        <p:spPr>
          <a:xfrm>
            <a:off x="1340745" y="20531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4BA0A15-F6EF-4AD1-ADA5-7F1E5D801771}"/>
              </a:ext>
            </a:extLst>
          </p:cNvPr>
          <p:cNvSpPr/>
          <p:nvPr/>
        </p:nvSpPr>
        <p:spPr>
          <a:xfrm>
            <a:off x="1340745" y="302930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6DC8624-0369-44F4-8FA9-D6293F18DB3D}"/>
              </a:ext>
            </a:extLst>
          </p:cNvPr>
          <p:cNvSpPr/>
          <p:nvPr/>
        </p:nvSpPr>
        <p:spPr>
          <a:xfrm>
            <a:off x="2900271" y="154270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A39B4E5-A6D3-4DF9-ACF7-C753A8AE5D60}"/>
              </a:ext>
            </a:extLst>
          </p:cNvPr>
          <p:cNvSpPr/>
          <p:nvPr/>
        </p:nvSpPr>
        <p:spPr>
          <a:xfrm>
            <a:off x="2900271" y="251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5E93162-AECC-4D99-A294-03286A2122F2}"/>
              </a:ext>
            </a:extLst>
          </p:cNvPr>
          <p:cNvSpPr/>
          <p:nvPr/>
        </p:nvSpPr>
        <p:spPr>
          <a:xfrm>
            <a:off x="2900271" y="362955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81B0A3A-D9FF-4D17-8443-A3C99A7E3DC7}"/>
              </a:ext>
            </a:extLst>
          </p:cNvPr>
          <p:cNvSpPr/>
          <p:nvPr/>
        </p:nvSpPr>
        <p:spPr>
          <a:xfrm>
            <a:off x="4478201" y="224392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5D47165-3907-4B5B-8898-43F11C242CA8}"/>
              </a:ext>
            </a:extLst>
          </p:cNvPr>
          <p:cNvSpPr/>
          <p:nvPr/>
        </p:nvSpPr>
        <p:spPr>
          <a:xfrm>
            <a:off x="4478201" y="316954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7C58C1B-B4C4-4E6A-9364-464381E57C2F}"/>
              </a:ext>
            </a:extLst>
          </p:cNvPr>
          <p:cNvCxnSpPr>
            <a:stCxn id="2" idx="6"/>
            <a:endCxn id="60" idx="2"/>
          </p:cNvCxnSpPr>
          <p:nvPr/>
        </p:nvCxnSpPr>
        <p:spPr>
          <a:xfrm flipV="1">
            <a:off x="1890507" y="181758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9BB4198-0A39-4BD0-8514-5988B88EB4CB}"/>
              </a:ext>
            </a:extLst>
          </p:cNvPr>
          <p:cNvCxnSpPr>
            <a:cxnSpLocks/>
            <a:stCxn id="2" idx="6"/>
            <a:endCxn id="72" idx="2"/>
          </p:cNvCxnSpPr>
          <p:nvPr/>
        </p:nvCxnSpPr>
        <p:spPr>
          <a:xfrm>
            <a:off x="1890507" y="232807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2A405BE-1E58-4DE6-85D3-E795F9CCA2EF}"/>
              </a:ext>
            </a:extLst>
          </p:cNvPr>
          <p:cNvCxnSpPr>
            <a:cxnSpLocks/>
            <a:stCxn id="2" idx="6"/>
            <a:endCxn id="73" idx="2"/>
          </p:cNvCxnSpPr>
          <p:nvPr/>
        </p:nvCxnSpPr>
        <p:spPr>
          <a:xfrm>
            <a:off x="1890507" y="232807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A05AC91-DEDB-444C-A55A-B8ED5FA3D7A4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1890507" y="1817581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A2456CF-1B71-46FD-B907-72D5DA6A5839}"/>
              </a:ext>
            </a:extLst>
          </p:cNvPr>
          <p:cNvCxnSpPr>
            <a:cxnSpLocks/>
            <a:stCxn id="59" idx="6"/>
            <a:endCxn id="72" idx="2"/>
          </p:cNvCxnSpPr>
          <p:nvPr/>
        </p:nvCxnSpPr>
        <p:spPr>
          <a:xfrm flipV="1">
            <a:off x="1890507" y="279368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72E1E2C-2E07-4465-A6AC-C39901F81C2C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>
            <a:off x="1890507" y="330418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FACB256-069E-4A14-AFFE-F4886FEE1A00}"/>
              </a:ext>
            </a:extLst>
          </p:cNvPr>
          <p:cNvCxnSpPr>
            <a:cxnSpLocks/>
            <a:stCxn id="60" idx="6"/>
            <a:endCxn id="74" idx="2"/>
          </p:cNvCxnSpPr>
          <p:nvPr/>
        </p:nvCxnSpPr>
        <p:spPr>
          <a:xfrm>
            <a:off x="3450033" y="181758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F3988A0-8D6D-4C20-908A-A7B1ECC3FFEC}"/>
              </a:ext>
            </a:extLst>
          </p:cNvPr>
          <p:cNvCxnSpPr>
            <a:cxnSpLocks/>
            <a:stCxn id="60" idx="6"/>
            <a:endCxn id="75" idx="2"/>
          </p:cNvCxnSpPr>
          <p:nvPr/>
        </p:nvCxnSpPr>
        <p:spPr>
          <a:xfrm>
            <a:off x="3450033" y="181758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3A781B6-336A-4990-90BE-2F5548989066}"/>
              </a:ext>
            </a:extLst>
          </p:cNvPr>
          <p:cNvCxnSpPr>
            <a:cxnSpLocks/>
            <a:stCxn id="72" idx="6"/>
            <a:endCxn id="74" idx="2"/>
          </p:cNvCxnSpPr>
          <p:nvPr/>
        </p:nvCxnSpPr>
        <p:spPr>
          <a:xfrm flipV="1">
            <a:off x="3450033" y="251880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CB135E-EC6D-4643-A219-B7F430591B6F}"/>
              </a:ext>
            </a:extLst>
          </p:cNvPr>
          <p:cNvCxnSpPr>
            <a:cxnSpLocks/>
            <a:stCxn id="72" idx="6"/>
            <a:endCxn id="75" idx="2"/>
          </p:cNvCxnSpPr>
          <p:nvPr/>
        </p:nvCxnSpPr>
        <p:spPr>
          <a:xfrm>
            <a:off x="3450033" y="279368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B6196A1-68C5-4FDE-9DA3-03202C5474DE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3450033" y="251880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BF54C30-1783-4ACA-953B-AA1387C21F3D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 flipV="1">
            <a:off x="3450033" y="344442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FAFDDC-58D2-4832-B3F0-D53B2CC9E614}"/>
              </a:ext>
            </a:extLst>
          </p:cNvPr>
          <p:cNvSpPr txBox="1"/>
          <p:nvPr/>
        </p:nvSpPr>
        <p:spPr>
          <a:xfrm>
            <a:off x="963396" y="1602905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A65A2B-183E-4E02-91FA-272012E92DAE}"/>
              </a:ext>
            </a:extLst>
          </p:cNvPr>
          <p:cNvSpPr txBox="1"/>
          <p:nvPr/>
        </p:nvSpPr>
        <p:spPr>
          <a:xfrm>
            <a:off x="2621154" y="1064521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D61872-B6CA-4753-94C3-83C0E1673E4A}"/>
              </a:ext>
            </a:extLst>
          </p:cNvPr>
          <p:cNvSpPr txBox="1"/>
          <p:nvPr/>
        </p:nvSpPr>
        <p:spPr>
          <a:xfrm>
            <a:off x="4399466" y="1783923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출력층</a:t>
            </a:r>
          </a:p>
        </p:txBody>
      </p:sp>
    </p:spTree>
    <p:extLst>
      <p:ext uri="{BB962C8B-B14F-4D97-AF65-F5344CB8AC3E}">
        <p14:creationId xmlns:p14="http://schemas.microsoft.com/office/powerpoint/2010/main" val="52591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신경망의 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7091DA-0C2E-49E9-A18D-15133F5ED17D}"/>
              </a:ext>
            </a:extLst>
          </p:cNvPr>
          <p:cNvGrpSpPr/>
          <p:nvPr/>
        </p:nvGrpSpPr>
        <p:grpSpPr>
          <a:xfrm>
            <a:off x="1065109" y="1166842"/>
            <a:ext cx="2105653" cy="1570750"/>
            <a:chOff x="1014621" y="1211721"/>
            <a:chExt cx="2782469" cy="20756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54E203A-5111-43BF-9171-424C0B81D2A9}"/>
                </a:ext>
              </a:extLst>
            </p:cNvPr>
            <p:cNvSpPr/>
            <p:nvPr/>
          </p:nvSpPr>
          <p:spPr>
            <a:xfrm>
              <a:off x="1014622" y="1211721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8B96C34-9054-41B2-B2EC-4D84815A1117}"/>
                </a:ext>
              </a:extLst>
            </p:cNvPr>
            <p:cNvSpPr/>
            <p:nvPr/>
          </p:nvSpPr>
          <p:spPr>
            <a:xfrm>
              <a:off x="1014621" y="2619785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D4FA02-D7C5-4242-B476-D9A59D298C31}"/>
                </a:ext>
              </a:extLst>
            </p:cNvPr>
            <p:cNvSpPr/>
            <p:nvPr/>
          </p:nvSpPr>
          <p:spPr>
            <a:xfrm>
              <a:off x="3129521" y="1952216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E6312C3-2A82-47B6-A5B2-2467CCC493C0}"/>
                </a:ext>
              </a:extLst>
            </p:cNvPr>
            <p:cNvCxnSpPr>
              <a:stCxn id="27" idx="6"/>
              <a:endCxn id="30" idx="2"/>
            </p:cNvCxnSpPr>
            <p:nvPr/>
          </p:nvCxnSpPr>
          <p:spPr>
            <a:xfrm>
              <a:off x="1682191" y="1545506"/>
              <a:ext cx="1447330" cy="740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7744635-DEB3-43BF-877B-3BA95FBB366E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1682190" y="2286001"/>
              <a:ext cx="1447331" cy="667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6489DD-56CC-4C46-A6B5-CC3E398E5145}"/>
                    </a:ext>
                  </a:extLst>
                </p:cNvPr>
                <p:cNvSpPr txBox="1"/>
                <p:nvPr/>
              </p:nvSpPr>
              <p:spPr>
                <a:xfrm>
                  <a:off x="1132899" y="1318306"/>
                  <a:ext cx="513379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6489DD-56CC-4C46-A6B5-CC3E398E5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899" y="1318306"/>
                  <a:ext cx="513379" cy="406705"/>
                </a:xfrm>
                <a:prstGeom prst="rect">
                  <a:avLst/>
                </a:prstGeom>
                <a:blipFill>
                  <a:blip r:embed="rId3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93A86EB-7F54-443A-B61E-1A30BE1B307D}"/>
                    </a:ext>
                  </a:extLst>
                </p:cNvPr>
                <p:cNvSpPr txBox="1"/>
                <p:nvPr/>
              </p:nvSpPr>
              <p:spPr>
                <a:xfrm>
                  <a:off x="1129341" y="2768904"/>
                  <a:ext cx="521260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93A86EB-7F54-443A-B61E-1A30BE1B3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341" y="2768904"/>
                  <a:ext cx="521260" cy="406705"/>
                </a:xfrm>
                <a:prstGeom prst="rect">
                  <a:avLst/>
                </a:prstGeom>
                <a:blipFill>
                  <a:blip r:embed="rId4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FE157AB-914E-451F-BD38-237C577C336E}"/>
                    </a:ext>
                  </a:extLst>
                </p:cNvPr>
                <p:cNvSpPr txBox="1"/>
                <p:nvPr/>
              </p:nvSpPr>
              <p:spPr>
                <a:xfrm>
                  <a:off x="2172907" y="1424892"/>
                  <a:ext cx="575318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FE157AB-914E-451F-BD38-237C577C3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07" y="1424892"/>
                  <a:ext cx="575318" cy="406705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20440F-D59B-4E97-947B-597634ED4724}"/>
                    </a:ext>
                  </a:extLst>
                </p:cNvPr>
                <p:cNvSpPr txBox="1"/>
                <p:nvPr/>
              </p:nvSpPr>
              <p:spPr>
                <a:xfrm>
                  <a:off x="2172907" y="2645028"/>
                  <a:ext cx="583198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20440F-D59B-4E97-947B-597634ED4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07" y="2645028"/>
                  <a:ext cx="583198" cy="406705"/>
                </a:xfrm>
                <a:prstGeom prst="rect">
                  <a:avLst/>
                </a:prstGeom>
                <a:blipFill>
                  <a:blip r:embed="rId6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0FBC60-DEAE-488E-A89D-79D55F35C8E7}"/>
                    </a:ext>
                  </a:extLst>
                </p:cNvPr>
                <p:cNvSpPr txBox="1"/>
                <p:nvPr/>
              </p:nvSpPr>
              <p:spPr>
                <a:xfrm>
                  <a:off x="3319014" y="2101334"/>
                  <a:ext cx="382811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0FBC60-DEAE-488E-A89D-79D55F35C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014" y="2101334"/>
                  <a:ext cx="382811" cy="406705"/>
                </a:xfrm>
                <a:prstGeom prst="rect">
                  <a:avLst/>
                </a:prstGeom>
                <a:blipFill>
                  <a:blip r:embed="rId7"/>
                  <a:stretch>
                    <a:fillRect l="-6383" r="-8511" b="-2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/>
              <p:nvPr/>
            </p:nvSpPr>
            <p:spPr>
              <a:xfrm>
                <a:off x="5014194" y="2881601"/>
                <a:ext cx="33503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194" y="2881601"/>
                <a:ext cx="3350340" cy="369332"/>
              </a:xfrm>
              <a:prstGeom prst="rect">
                <a:avLst/>
              </a:prstGeom>
              <a:blipFill>
                <a:blip r:embed="rId8"/>
                <a:stretch>
                  <a:fillRect l="-1457" r="-145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/>
              <p:nvPr/>
            </p:nvSpPr>
            <p:spPr>
              <a:xfrm>
                <a:off x="4020408" y="2813310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408" y="2813310"/>
                <a:ext cx="1070101" cy="823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/>
              <p:nvPr/>
            </p:nvSpPr>
            <p:spPr>
              <a:xfrm>
                <a:off x="5047856" y="3250933"/>
                <a:ext cx="3283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856" y="3250933"/>
                <a:ext cx="3283015" cy="369332"/>
              </a:xfrm>
              <a:prstGeom prst="rect">
                <a:avLst/>
              </a:prstGeom>
              <a:blipFill>
                <a:blip r:embed="rId10"/>
                <a:stretch>
                  <a:fillRect l="-1299" r="-1484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>
            <a:extLst>
              <a:ext uri="{FF2B5EF4-FFF2-40B4-BE49-F238E27FC236}">
                <a16:creationId xmlns:a16="http://schemas.microsoft.com/office/drawing/2014/main" id="{AD724183-B450-47A3-A986-68C4B9DF30B0}"/>
              </a:ext>
            </a:extLst>
          </p:cNvPr>
          <p:cNvSpPr/>
          <p:nvPr/>
        </p:nvSpPr>
        <p:spPr>
          <a:xfrm>
            <a:off x="1065110" y="4503237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509F5F5-5D89-431C-88A0-8921A10A8864}"/>
              </a:ext>
            </a:extLst>
          </p:cNvPr>
          <p:cNvSpPr/>
          <p:nvPr/>
        </p:nvSpPr>
        <p:spPr>
          <a:xfrm>
            <a:off x="1065109" y="5568799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981CA0F-7F9D-44D3-BD41-73DB0AA0DA64}"/>
              </a:ext>
            </a:extLst>
          </p:cNvPr>
          <p:cNvSpPr/>
          <p:nvPr/>
        </p:nvSpPr>
        <p:spPr>
          <a:xfrm>
            <a:off x="2704842" y="4588223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A7F816E-8C68-40DA-9F95-AC5CB17E9284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>
            <a:off x="1570298" y="4755831"/>
            <a:ext cx="1134544" cy="8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8E513D4-D9A8-4349-B5C3-E4BE9052ACE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1570297" y="4840817"/>
            <a:ext cx="1134545" cy="98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1DFB42-3244-4E1C-A14C-2236620B392A}"/>
                  </a:ext>
                </a:extLst>
              </p:cNvPr>
              <p:cNvSpPr txBox="1"/>
              <p:nvPr/>
            </p:nvSpPr>
            <p:spPr>
              <a:xfrm>
                <a:off x="1154617" y="4583896"/>
                <a:ext cx="388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1DFB42-3244-4E1C-A14C-2236620B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17" y="4583896"/>
                <a:ext cx="388503" cy="307777"/>
              </a:xfrm>
              <a:prstGeom prst="rect">
                <a:avLst/>
              </a:prstGeom>
              <a:blipFill>
                <a:blip r:embed="rId11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114CC7-2A53-4188-94CC-6EED428B812B}"/>
                  </a:ext>
                </a:extLst>
              </p:cNvPr>
              <p:cNvSpPr txBox="1"/>
              <p:nvPr/>
            </p:nvSpPr>
            <p:spPr>
              <a:xfrm>
                <a:off x="1151924" y="5681646"/>
                <a:ext cx="394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114CC7-2A53-4188-94CC-6EED428B8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24" y="5681646"/>
                <a:ext cx="394467" cy="307777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9B79B-1F20-4685-AF14-4F14029E1D42}"/>
                  </a:ext>
                </a:extLst>
              </p:cNvPr>
              <p:cNvSpPr txBox="1"/>
              <p:nvPr/>
            </p:nvSpPr>
            <p:spPr>
              <a:xfrm>
                <a:off x="1670360" y="4408980"/>
                <a:ext cx="435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9B79B-1F20-4685-AF14-4F14029E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360" y="4408980"/>
                <a:ext cx="435376" cy="307777"/>
              </a:xfrm>
              <a:prstGeom prst="rect">
                <a:avLst/>
              </a:prstGeom>
              <a:blipFill>
                <a:blip r:embed="rId13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29B752-0C9A-4F14-A195-680557165123}"/>
                  </a:ext>
                </a:extLst>
              </p:cNvPr>
              <p:cNvSpPr txBox="1"/>
              <p:nvPr/>
            </p:nvSpPr>
            <p:spPr>
              <a:xfrm>
                <a:off x="1733963" y="5568799"/>
                <a:ext cx="441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29B752-0C9A-4F14-A195-680557165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63" y="5568799"/>
                <a:ext cx="441339" cy="307777"/>
              </a:xfrm>
              <a:prstGeom prst="rect">
                <a:avLst/>
              </a:prstGeom>
              <a:blipFill>
                <a:blip r:embed="rId1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68020D0-60A8-49A2-B29C-7A45283E8531}"/>
                  </a:ext>
                </a:extLst>
              </p:cNvPr>
              <p:cNvSpPr txBox="1"/>
              <p:nvPr/>
            </p:nvSpPr>
            <p:spPr>
              <a:xfrm>
                <a:off x="2848243" y="4701069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68020D0-60A8-49A2-B29C-7A45283E8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243" y="4701069"/>
                <a:ext cx="289695" cy="307777"/>
              </a:xfrm>
              <a:prstGeom prst="rect">
                <a:avLst/>
              </a:prstGeom>
              <a:blipFill>
                <a:blip r:embed="rId15"/>
                <a:stretch>
                  <a:fillRect l="-6250" r="-6250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타원 57">
            <a:extLst>
              <a:ext uri="{FF2B5EF4-FFF2-40B4-BE49-F238E27FC236}">
                <a16:creationId xmlns:a16="http://schemas.microsoft.com/office/drawing/2014/main" id="{F3A50137-23A4-42E8-A1BB-EC0C71AFD924}"/>
              </a:ext>
            </a:extLst>
          </p:cNvPr>
          <p:cNvSpPr/>
          <p:nvPr/>
        </p:nvSpPr>
        <p:spPr>
          <a:xfrm>
            <a:off x="1065109" y="3404964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5D99E4-6850-421D-846B-4206DFA116D1}"/>
                  </a:ext>
                </a:extLst>
              </p:cNvPr>
              <p:cNvSpPr txBox="1"/>
              <p:nvPr/>
            </p:nvSpPr>
            <p:spPr>
              <a:xfrm>
                <a:off x="1154616" y="3485623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5D99E4-6850-421D-846B-4206DFA11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16" y="3485623"/>
                <a:ext cx="283731" cy="307777"/>
              </a:xfrm>
              <a:prstGeom prst="rect">
                <a:avLst/>
              </a:prstGeom>
              <a:blipFill>
                <a:blip r:embed="rId16"/>
                <a:stretch>
                  <a:fillRect l="-4255" r="-6383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33586C-DA2D-46BA-9C8E-A7F08E6251B1}"/>
              </a:ext>
            </a:extLst>
          </p:cNvPr>
          <p:cNvCxnSpPr>
            <a:cxnSpLocks/>
            <a:stCxn id="58" idx="5"/>
            <a:endCxn id="47" idx="2"/>
          </p:cNvCxnSpPr>
          <p:nvPr/>
        </p:nvCxnSpPr>
        <p:spPr>
          <a:xfrm>
            <a:off x="1496314" y="3836169"/>
            <a:ext cx="1208528" cy="100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9EE190-8A10-4ECC-820D-A6A06F0C362C}"/>
                  </a:ext>
                </a:extLst>
              </p:cNvPr>
              <p:cNvSpPr txBox="1"/>
              <p:nvPr/>
            </p:nvSpPr>
            <p:spPr>
              <a:xfrm>
                <a:off x="1799367" y="3809611"/>
                <a:ext cx="284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9EE190-8A10-4ECC-820D-A6A06F0C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67" y="3809611"/>
                <a:ext cx="284565" cy="307777"/>
              </a:xfrm>
              <a:prstGeom prst="rect">
                <a:avLst/>
              </a:prstGeom>
              <a:blipFill>
                <a:blip r:embed="rId17"/>
                <a:stretch>
                  <a:fillRect l="-6383" r="-6383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07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활성화 함수의 등장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/>
              <p:nvPr/>
            </p:nvSpPr>
            <p:spPr>
              <a:xfrm>
                <a:off x="2924668" y="2131141"/>
                <a:ext cx="1170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68" y="2131141"/>
                <a:ext cx="1170897" cy="369332"/>
              </a:xfrm>
              <a:prstGeom prst="rect">
                <a:avLst/>
              </a:prstGeom>
              <a:blipFill>
                <a:blip r:embed="rId3"/>
                <a:stretch>
                  <a:fillRect l="-4688" r="-4688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/>
              <p:nvPr/>
            </p:nvSpPr>
            <p:spPr>
              <a:xfrm>
                <a:off x="1458945" y="2087085"/>
                <a:ext cx="149938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945" y="2087085"/>
                <a:ext cx="1499385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/>
              <p:nvPr/>
            </p:nvSpPr>
            <p:spPr>
              <a:xfrm>
                <a:off x="2958330" y="2500473"/>
                <a:ext cx="1170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30" y="2500473"/>
                <a:ext cx="1170898" cy="369332"/>
              </a:xfrm>
              <a:prstGeom prst="rect">
                <a:avLst/>
              </a:prstGeom>
              <a:blipFill>
                <a:blip r:embed="rId5"/>
                <a:stretch>
                  <a:fillRect l="-4167" r="-520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1523837" y="1219796"/>
                <a:ext cx="3465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837" y="1219796"/>
                <a:ext cx="3465051" cy="369332"/>
              </a:xfrm>
              <a:prstGeom prst="rect">
                <a:avLst/>
              </a:prstGeom>
              <a:blipFill>
                <a:blip r:embed="rId6"/>
                <a:stretch>
                  <a:fillRect l="-352" r="-140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AA01E0-8EC3-43C8-8A7D-3A9827CE298E}"/>
                  </a:ext>
                </a:extLst>
              </p:cNvPr>
              <p:cNvSpPr txBox="1"/>
              <p:nvPr/>
            </p:nvSpPr>
            <p:spPr>
              <a:xfrm>
                <a:off x="782156" y="4662925"/>
                <a:ext cx="1426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AA01E0-8EC3-43C8-8A7D-3A9827CE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56" y="4662925"/>
                <a:ext cx="1426481" cy="369332"/>
              </a:xfrm>
              <a:prstGeom prst="rect">
                <a:avLst/>
              </a:prstGeom>
              <a:blipFill>
                <a:blip r:embed="rId7"/>
                <a:stretch>
                  <a:fillRect l="-1282" r="-3846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9AFCC4-692E-47C5-BAEA-5317BCC5AB6D}"/>
                  </a:ext>
                </a:extLst>
              </p:cNvPr>
              <p:cNvSpPr txBox="1"/>
              <p:nvPr/>
            </p:nvSpPr>
            <p:spPr>
              <a:xfrm>
                <a:off x="774144" y="4042468"/>
                <a:ext cx="30340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9AFCC4-692E-47C5-BAEA-5317BCC5A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44" y="4042468"/>
                <a:ext cx="303403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B0BFFAA5-EE08-4F29-A2C8-32B85C918F71}"/>
              </a:ext>
            </a:extLst>
          </p:cNvPr>
          <p:cNvSpPr/>
          <p:nvPr/>
        </p:nvSpPr>
        <p:spPr>
          <a:xfrm>
            <a:off x="4689051" y="4379821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BC31023-BF00-4B33-9D9E-A876D866E094}"/>
              </a:ext>
            </a:extLst>
          </p:cNvPr>
          <p:cNvSpPr/>
          <p:nvPr/>
        </p:nvSpPr>
        <p:spPr>
          <a:xfrm>
            <a:off x="4689050" y="5445383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0D74A99-DB81-4E01-A9BE-F7B957D69B2D}"/>
              </a:ext>
            </a:extLst>
          </p:cNvPr>
          <p:cNvSpPr/>
          <p:nvPr/>
        </p:nvSpPr>
        <p:spPr>
          <a:xfrm>
            <a:off x="6177318" y="4119228"/>
            <a:ext cx="1087394" cy="108739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5A752A8-C85B-4B26-B17E-E369BE4F086F}"/>
              </a:ext>
            </a:extLst>
          </p:cNvPr>
          <p:cNvCxnSpPr>
            <a:cxnSpLocks/>
            <a:stCxn id="43" idx="6"/>
            <a:endCxn id="55" idx="2"/>
          </p:cNvCxnSpPr>
          <p:nvPr/>
        </p:nvCxnSpPr>
        <p:spPr>
          <a:xfrm>
            <a:off x="5194239" y="4632415"/>
            <a:ext cx="983079" cy="3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DBEE51C-87F3-4DAA-AF1D-EB9FD013B0A1}"/>
              </a:ext>
            </a:extLst>
          </p:cNvPr>
          <p:cNvCxnSpPr>
            <a:cxnSpLocks/>
            <a:stCxn id="44" idx="6"/>
            <a:endCxn id="55" idx="2"/>
          </p:cNvCxnSpPr>
          <p:nvPr/>
        </p:nvCxnSpPr>
        <p:spPr>
          <a:xfrm flipV="1">
            <a:off x="5194238" y="4662925"/>
            <a:ext cx="983080" cy="103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E098DF-EF49-41B7-95EF-E2C6A6C3E7AD}"/>
                  </a:ext>
                </a:extLst>
              </p:cNvPr>
              <p:cNvSpPr txBox="1"/>
              <p:nvPr/>
            </p:nvSpPr>
            <p:spPr>
              <a:xfrm>
                <a:off x="4778558" y="4460480"/>
                <a:ext cx="388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E098DF-EF49-41B7-95EF-E2C6A6C3E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58" y="4460480"/>
                <a:ext cx="388503" cy="307777"/>
              </a:xfrm>
              <a:prstGeom prst="rect">
                <a:avLst/>
              </a:prstGeom>
              <a:blipFill>
                <a:blip r:embed="rId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5E12D9-4284-4BA8-A77A-5B01EF5AF2D1}"/>
                  </a:ext>
                </a:extLst>
              </p:cNvPr>
              <p:cNvSpPr txBox="1"/>
              <p:nvPr/>
            </p:nvSpPr>
            <p:spPr>
              <a:xfrm>
                <a:off x="4775865" y="5558230"/>
                <a:ext cx="394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5E12D9-4284-4BA8-A77A-5B01EF5AF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865" y="5558230"/>
                <a:ext cx="394467" cy="307777"/>
              </a:xfrm>
              <a:prstGeom prst="rect">
                <a:avLst/>
              </a:prstGeom>
              <a:blipFill>
                <a:blip r:embed="rId1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003D21-2F94-4661-9045-A18EE78DD58C}"/>
                  </a:ext>
                </a:extLst>
              </p:cNvPr>
              <p:cNvSpPr txBox="1"/>
              <p:nvPr/>
            </p:nvSpPr>
            <p:spPr>
              <a:xfrm>
                <a:off x="5294301" y="4285564"/>
                <a:ext cx="435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003D21-2F94-4661-9045-A18EE78DD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301" y="4285564"/>
                <a:ext cx="435376" cy="307777"/>
              </a:xfrm>
              <a:prstGeom prst="rect">
                <a:avLst/>
              </a:prstGeom>
              <a:blipFill>
                <a:blip r:embed="rId11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0CE3F1-D9ED-4F6A-8204-247E08C155B7}"/>
                  </a:ext>
                </a:extLst>
              </p:cNvPr>
              <p:cNvSpPr txBox="1"/>
              <p:nvPr/>
            </p:nvSpPr>
            <p:spPr>
              <a:xfrm>
                <a:off x="5357904" y="5445383"/>
                <a:ext cx="441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0CE3F1-D9ED-4F6A-8204-247E08C15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904" y="5445383"/>
                <a:ext cx="441339" cy="307777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2B4D50A4-9D7A-4102-BF78-5B9EF610FF15}"/>
              </a:ext>
            </a:extLst>
          </p:cNvPr>
          <p:cNvSpPr/>
          <p:nvPr/>
        </p:nvSpPr>
        <p:spPr>
          <a:xfrm>
            <a:off x="4689050" y="3281548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A5983EC-7855-4B78-AC78-2C8AFCEF1786}"/>
                  </a:ext>
                </a:extLst>
              </p:cNvPr>
              <p:cNvSpPr txBox="1"/>
              <p:nvPr/>
            </p:nvSpPr>
            <p:spPr>
              <a:xfrm>
                <a:off x="4778557" y="3362207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A5983EC-7855-4B78-AC78-2C8AFCEF1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57" y="3362207"/>
                <a:ext cx="283731" cy="307777"/>
              </a:xfrm>
              <a:prstGeom prst="rect">
                <a:avLst/>
              </a:prstGeom>
              <a:blipFill>
                <a:blip r:embed="rId13"/>
                <a:stretch>
                  <a:fillRect l="-6522" r="-652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6BB3798-E828-4209-9B5C-CF878C8589FE}"/>
              </a:ext>
            </a:extLst>
          </p:cNvPr>
          <p:cNvCxnSpPr>
            <a:cxnSpLocks/>
            <a:stCxn id="67" idx="5"/>
            <a:endCxn id="55" idx="2"/>
          </p:cNvCxnSpPr>
          <p:nvPr/>
        </p:nvCxnSpPr>
        <p:spPr>
          <a:xfrm>
            <a:off x="5120255" y="3712753"/>
            <a:ext cx="1057063" cy="95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959037-406A-4DA3-94F4-008075617BEF}"/>
                  </a:ext>
                </a:extLst>
              </p:cNvPr>
              <p:cNvSpPr txBox="1"/>
              <p:nvPr/>
            </p:nvSpPr>
            <p:spPr>
              <a:xfrm>
                <a:off x="5565591" y="3740095"/>
                <a:ext cx="284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959037-406A-4DA3-94F4-008075617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91" y="3740095"/>
                <a:ext cx="284565" cy="307777"/>
              </a:xfrm>
              <a:prstGeom prst="rect">
                <a:avLst/>
              </a:prstGeom>
              <a:blipFill>
                <a:blip r:embed="rId14"/>
                <a:stretch>
                  <a:fillRect l="-6383" r="-6383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id="{5C20352C-96CC-4C29-8C44-08886E6E0822}"/>
              </a:ext>
            </a:extLst>
          </p:cNvPr>
          <p:cNvSpPr/>
          <p:nvPr/>
        </p:nvSpPr>
        <p:spPr>
          <a:xfrm>
            <a:off x="6171718" y="4463271"/>
            <a:ext cx="399307" cy="39930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BD7E5DE-B41A-491A-BECB-777A253E841A}"/>
              </a:ext>
            </a:extLst>
          </p:cNvPr>
          <p:cNvSpPr/>
          <p:nvPr/>
        </p:nvSpPr>
        <p:spPr>
          <a:xfrm>
            <a:off x="6871005" y="4454784"/>
            <a:ext cx="399307" cy="39930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74C5EB4-E229-4154-B686-B1EE7306B37C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 flipV="1">
            <a:off x="6571025" y="4654438"/>
            <a:ext cx="299980" cy="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1B7D6-0668-4693-82A3-0FEC66663197}"/>
                  </a:ext>
                </a:extLst>
              </p:cNvPr>
              <p:cNvSpPr txBox="1"/>
              <p:nvPr/>
            </p:nvSpPr>
            <p:spPr>
              <a:xfrm>
                <a:off x="6245006" y="4493781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1B7D6-0668-4693-82A3-0FEC6666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06" y="4493781"/>
                <a:ext cx="28969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06B51DA-0B95-491D-8E7F-2FD4C8B088F8}"/>
                  </a:ext>
                </a:extLst>
              </p:cNvPr>
              <p:cNvSpPr txBox="1"/>
              <p:nvPr/>
            </p:nvSpPr>
            <p:spPr>
              <a:xfrm>
                <a:off x="6938693" y="4468675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06B51DA-0B95-491D-8E7F-2FD4C8B0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93" y="4468675"/>
                <a:ext cx="289695" cy="307777"/>
              </a:xfrm>
              <a:prstGeom prst="rect">
                <a:avLst/>
              </a:prstGeom>
              <a:blipFill>
                <a:blip r:embed="rId16"/>
                <a:stretch>
                  <a:fillRect l="-6250" r="-6250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8098D66-904F-4B3C-A010-63FBAAA0156C}"/>
                  </a:ext>
                </a:extLst>
              </p:cNvPr>
              <p:cNvSpPr txBox="1"/>
              <p:nvPr/>
            </p:nvSpPr>
            <p:spPr>
              <a:xfrm>
                <a:off x="6500471" y="4178883"/>
                <a:ext cx="4996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8098D66-904F-4B3C-A010-63FBAAA01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71" y="4178883"/>
                <a:ext cx="499688" cy="307777"/>
              </a:xfrm>
              <a:prstGeom prst="rect">
                <a:avLst/>
              </a:prstGeom>
              <a:blipFill>
                <a:blip r:embed="rId17"/>
                <a:stretch>
                  <a:fillRect l="-3659" t="-4000" r="-9756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06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소스 공유</a:t>
            </a:r>
            <a:endParaRPr kumimoji="1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A1D8D-F588-4D28-B0F8-C28FAD16CEC1}"/>
              </a:ext>
            </a:extLst>
          </p:cNvPr>
          <p:cNvSpPr txBox="1"/>
          <p:nvPr/>
        </p:nvSpPr>
        <p:spPr>
          <a:xfrm>
            <a:off x="69850" y="1135582"/>
            <a:ext cx="693491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err="1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github</a:t>
            </a:r>
            <a:r>
              <a:rPr kumimoji="0" lang="en-US" altLang="ko-KR" sz="1800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kumimoji="0" lang="ko-KR" altLang="en-US" sz="1800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접속 후 다운로드 </a:t>
            </a:r>
            <a:endParaRPr kumimoji="0" lang="ko-KR" altLang="en-US" sz="1800" b="1">
              <a:solidFill>
                <a:prstClr val="black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b="1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400">
                <a:solidFill>
                  <a:schemeClr val="tx1"/>
                </a:solidFill>
                <a:hlinkClick r:id="rId3"/>
              </a:rPr>
              <a:t>https://github.com/imguru-mooc/deep_learning_nlp</a:t>
            </a:r>
            <a:endParaRPr kumimoji="0" lang="ko-KR" altLang="en-US" sz="2000" b="1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373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4599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시그모이드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089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계단함수 구현하기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F121AA7-6456-4361-AC7F-136E87A9FD75}"/>
              </a:ext>
            </a:extLst>
          </p:cNvPr>
          <p:cNvSpPr txBox="1"/>
          <p:nvPr/>
        </p:nvSpPr>
        <p:spPr>
          <a:xfrm>
            <a:off x="581388" y="2838567"/>
            <a:ext cx="6981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sigmoid(x):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1 / (1 + np.exp(-x))    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step_function(x):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np.array(x &gt; 0, dtype=np.int)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7A13C8-3ECD-43D1-BA21-10E4A37F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985691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4B0431-5DE5-4A5C-B1AE-577489C17B09}"/>
              </a:ext>
            </a:extLst>
          </p:cNvPr>
          <p:cNvSpPr txBox="1"/>
          <p:nvPr/>
        </p:nvSpPr>
        <p:spPr>
          <a:xfrm>
            <a:off x="1580055" y="210781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a(1-a)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48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1488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𝑐𝑥</m:t>
                    </m:r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1488997" cy="369332"/>
              </a:xfrm>
              <a:prstGeom prst="rect">
                <a:avLst/>
              </a:prstGeom>
              <a:blipFill>
                <a:blip r:embed="rId3"/>
                <a:stretch>
                  <a:fillRect l="-734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8B16EF-0FB1-4A0D-8C39-06D926EC3E02}"/>
                  </a:ext>
                </a:extLst>
              </p:cNvPr>
              <p:cNvSpPr txBox="1"/>
              <p:nvPr/>
            </p:nvSpPr>
            <p:spPr>
              <a:xfrm>
                <a:off x="581388" y="1824881"/>
                <a:ext cx="3641190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8B16EF-0FB1-4A0D-8C39-06D926EC3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824881"/>
                <a:ext cx="3641190" cy="552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CE3B3D-8564-476D-845F-6967D538C521}"/>
              </a:ext>
            </a:extLst>
          </p:cNvPr>
          <p:cNvCxnSpPr/>
          <p:nvPr/>
        </p:nvCxnSpPr>
        <p:spPr>
          <a:xfrm flipV="1">
            <a:off x="5738842" y="1082694"/>
            <a:ext cx="0" cy="275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8A4E593-268B-447F-8E78-079EC636C236}"/>
              </a:ext>
            </a:extLst>
          </p:cNvPr>
          <p:cNvCxnSpPr/>
          <p:nvPr/>
        </p:nvCxnSpPr>
        <p:spPr>
          <a:xfrm>
            <a:off x="5357374" y="3629551"/>
            <a:ext cx="3601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DDAC2B-E3D5-4F64-8B39-E07E6BDE2F00}"/>
              </a:ext>
            </a:extLst>
          </p:cNvPr>
          <p:cNvCxnSpPr>
            <a:cxnSpLocks/>
          </p:cNvCxnSpPr>
          <p:nvPr/>
        </p:nvCxnSpPr>
        <p:spPr>
          <a:xfrm flipV="1">
            <a:off x="5688353" y="1082694"/>
            <a:ext cx="891961" cy="2642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F1135A2-5CF0-483C-A4AB-78753790570A}"/>
              </a:ext>
            </a:extLst>
          </p:cNvPr>
          <p:cNvCxnSpPr>
            <a:cxnSpLocks/>
          </p:cNvCxnSpPr>
          <p:nvPr/>
        </p:nvCxnSpPr>
        <p:spPr>
          <a:xfrm flipV="1">
            <a:off x="5626617" y="2669338"/>
            <a:ext cx="2754448" cy="101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20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653197" y="1236626"/>
                <a:ext cx="2636876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7" y="1236626"/>
                <a:ext cx="2636876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61854" y="2468977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relu(x):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np.maximum(0,x)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B76C57-632F-4EE3-BCC2-E347462D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1236626"/>
            <a:ext cx="3524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95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3509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1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 배열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4602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np.array([1, 2, 3, 4])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np.ndim(A)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A.shape    # (4,)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A.shape[0] # 4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len(A)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38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2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 배열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np.array([[1,2], [3,4], [5,6]])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print(B)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np.ndim(B)  # 2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B.shape     # (3, 2)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B.shape[0]  # 3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len(B)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16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4942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np.array([[5,6], [7,8]])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DA9BD4-CC07-4EFE-8CC6-FE3A2A982CF1}"/>
                  </a:ext>
                </a:extLst>
              </p:cNvPr>
              <p:cNvSpPr txBox="1"/>
              <p:nvPr/>
            </p:nvSpPr>
            <p:spPr>
              <a:xfrm>
                <a:off x="1777100" y="3807607"/>
                <a:ext cx="3809313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DA9BD4-CC07-4EFE-8CC6-FE3A2A982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00" y="3807607"/>
                <a:ext cx="3809313" cy="623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4165D89-4DB2-447A-BA8F-9CF784C29CCE}"/>
              </a:ext>
            </a:extLst>
          </p:cNvPr>
          <p:cNvSpPr/>
          <p:nvPr/>
        </p:nvSpPr>
        <p:spPr>
          <a:xfrm>
            <a:off x="1978777" y="3807607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906237-BE7C-453D-B631-C1BA3E80CC2A}"/>
              </a:ext>
            </a:extLst>
          </p:cNvPr>
          <p:cNvSpPr/>
          <p:nvPr/>
        </p:nvSpPr>
        <p:spPr>
          <a:xfrm>
            <a:off x="2942910" y="3803432"/>
            <a:ext cx="303685" cy="71808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415010-412E-4FD1-9C1A-82DF764BF09C}"/>
              </a:ext>
            </a:extLst>
          </p:cNvPr>
          <p:cNvCxnSpPr>
            <a:stCxn id="4" idx="0"/>
          </p:cNvCxnSpPr>
          <p:nvPr/>
        </p:nvCxnSpPr>
        <p:spPr>
          <a:xfrm flipV="1">
            <a:off x="2349025" y="3478086"/>
            <a:ext cx="370248" cy="32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6EECAC-9029-4D42-A2A2-86979EF5F532}"/>
              </a:ext>
            </a:extLst>
          </p:cNvPr>
          <p:cNvCxnSpPr/>
          <p:nvPr/>
        </p:nvCxnSpPr>
        <p:spPr>
          <a:xfrm flipV="1">
            <a:off x="3089521" y="3473911"/>
            <a:ext cx="370248" cy="32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5CCF0D-5540-4213-B81B-EA1F44DB32DF}"/>
              </a:ext>
            </a:extLst>
          </p:cNvPr>
          <p:cNvCxnSpPr>
            <a:cxnSpLocks/>
          </p:cNvCxnSpPr>
          <p:nvPr/>
        </p:nvCxnSpPr>
        <p:spPr>
          <a:xfrm flipV="1">
            <a:off x="2719273" y="3469736"/>
            <a:ext cx="1419283" cy="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3142C3-F616-40E6-9557-3C4C0DAAC729}"/>
              </a:ext>
            </a:extLst>
          </p:cNvPr>
          <p:cNvCxnSpPr/>
          <p:nvPr/>
        </p:nvCxnSpPr>
        <p:spPr>
          <a:xfrm>
            <a:off x="4138556" y="3469736"/>
            <a:ext cx="375858" cy="38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2534149" y="3087503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×5+2×7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49" y="3087503"/>
                <a:ext cx="1928541" cy="369332"/>
              </a:xfrm>
              <a:prstGeom prst="rect">
                <a:avLst/>
              </a:prstGeom>
              <a:blipFill>
                <a:blip r:embed="rId4"/>
                <a:stretch>
                  <a:fillRect l="-949" r="-63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772E55-DA8D-449F-B1B3-6881EB8DE1B3}"/>
              </a:ext>
            </a:extLst>
          </p:cNvPr>
          <p:cNvSpPr/>
          <p:nvPr/>
        </p:nvSpPr>
        <p:spPr>
          <a:xfrm>
            <a:off x="1961191" y="4179302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18D5462-164B-43E1-8CB1-43F7E1A7C48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331439" y="4506129"/>
            <a:ext cx="269649" cy="37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D710B5-EA05-4593-9FE9-92D55AA021D3}"/>
              </a:ext>
            </a:extLst>
          </p:cNvPr>
          <p:cNvCxnSpPr>
            <a:cxnSpLocks/>
          </p:cNvCxnSpPr>
          <p:nvPr/>
        </p:nvCxnSpPr>
        <p:spPr>
          <a:xfrm>
            <a:off x="3070991" y="4521512"/>
            <a:ext cx="269649" cy="37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63FFCB-2D8C-4E81-86F0-D001945ACB3A}"/>
              </a:ext>
            </a:extLst>
          </p:cNvPr>
          <p:cNvCxnSpPr>
            <a:cxnSpLocks/>
          </p:cNvCxnSpPr>
          <p:nvPr/>
        </p:nvCxnSpPr>
        <p:spPr>
          <a:xfrm flipV="1">
            <a:off x="2601088" y="4873460"/>
            <a:ext cx="1419283" cy="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41CB727-D68E-4BC3-94B5-04AAB40C5E71}"/>
              </a:ext>
            </a:extLst>
          </p:cNvPr>
          <p:cNvCxnSpPr>
            <a:cxnSpLocks/>
          </p:cNvCxnSpPr>
          <p:nvPr/>
        </p:nvCxnSpPr>
        <p:spPr>
          <a:xfrm flipV="1">
            <a:off x="4020371" y="4506129"/>
            <a:ext cx="494043" cy="36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EF36E-0549-446F-97CE-E16AB4F7BB4E}"/>
                  </a:ext>
                </a:extLst>
              </p:cNvPr>
              <p:cNvSpPr txBox="1"/>
              <p:nvPr/>
            </p:nvSpPr>
            <p:spPr>
              <a:xfrm>
                <a:off x="2688630" y="4961342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×5+4×7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EF36E-0549-446F-97CE-E16AB4F7B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30" y="4961342"/>
                <a:ext cx="1928541" cy="369332"/>
              </a:xfrm>
              <a:prstGeom prst="rect">
                <a:avLst/>
              </a:prstGeom>
              <a:blipFill>
                <a:blip r:embed="rId5"/>
                <a:stretch>
                  <a:fillRect l="-633" r="-949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135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301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np.array([[1,2,3], [4,5,6]])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np.array([[1,2], [3,4], [5,6]])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blipFill>
                <a:blip r:embed="rId3"/>
                <a:stretch>
                  <a:fillRect r="-167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382589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4453214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3556626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6838F1-CD70-4A48-B784-C0DDD32AD223}"/>
              </a:ext>
            </a:extLst>
          </p:cNvPr>
          <p:cNvSpPr/>
          <p:nvPr/>
        </p:nvSpPr>
        <p:spPr>
          <a:xfrm>
            <a:off x="472116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5544069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502DE2-C458-4F31-896F-A734E47DBDAD}"/>
              </a:ext>
            </a:extLst>
          </p:cNvPr>
          <p:cNvSpPr/>
          <p:nvPr/>
        </p:nvSpPr>
        <p:spPr>
          <a:xfrm>
            <a:off x="5812022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4240532" y="3149912"/>
            <a:ext cx="12700" cy="62731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4651324" y="2469849"/>
            <a:ext cx="12700" cy="1987443"/>
          </a:xfrm>
          <a:prstGeom prst="bentConnector3">
            <a:avLst>
              <a:gd name="adj1" fmla="val 3257661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088E67-AD80-46A9-97A2-B25571146495}"/>
              </a:ext>
            </a:extLst>
          </p:cNvPr>
          <p:cNvCxnSpPr>
            <a:cxnSpLocks/>
            <a:stCxn id="26" idx="2"/>
            <a:endCxn id="29" idx="2"/>
          </p:cNvCxnSpPr>
          <p:nvPr/>
        </p:nvCxnSpPr>
        <p:spPr>
          <a:xfrm rot="16200000" flipH="1">
            <a:off x="5367571" y="2918143"/>
            <a:ext cx="12700" cy="1090855"/>
          </a:xfrm>
          <a:prstGeom prst="bentConnector3">
            <a:avLst>
              <a:gd name="adj1" fmla="val 5466260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3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참고 자료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3426C-1AC7-4BEC-AD7B-591F0023BEE3}"/>
              </a:ext>
            </a:extLst>
          </p:cNvPr>
          <p:cNvSpPr txBox="1"/>
          <p:nvPr/>
        </p:nvSpPr>
        <p:spPr>
          <a:xfrm>
            <a:off x="643983" y="76985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서적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990CA8-648F-4F9D-9A3E-298450252731}"/>
              </a:ext>
            </a:extLst>
          </p:cNvPr>
          <p:cNvSpPr/>
          <p:nvPr/>
        </p:nvSpPr>
        <p:spPr>
          <a:xfrm>
            <a:off x="1357640" y="2936190"/>
            <a:ext cx="22971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333333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밑바닥부터 시작하는 딥러닝</a:t>
            </a:r>
            <a:endParaRPr lang="en-US" altLang="ko-KR" sz="1100" b="1">
              <a:solidFill>
                <a:srgbClr val="333333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사이토 고키 저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개앞맵시 역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| 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한빛미디어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| 2017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월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02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일</a:t>
            </a:r>
            <a:endParaRPr lang="ko-KR" altLang="en-US" sz="1100"/>
          </a:p>
        </p:txBody>
      </p:sp>
      <p:pic>
        <p:nvPicPr>
          <p:cNvPr id="1026" name="Picture 2" descr="밑바닥부터 시작하는 딥러닝 ">
            <a:extLst>
              <a:ext uri="{FF2B5EF4-FFF2-40B4-BE49-F238E27FC236}">
                <a16:creationId xmlns:a16="http://schemas.microsoft.com/office/drawing/2014/main" id="{B74E752A-1A8E-43F8-8656-47D404FB2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43" y="1169966"/>
            <a:ext cx="1357804" cy="17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07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56220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np.array([[1,2,3], [4,5,6]])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 = np.array([[1,2], [3,4]])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np.dot(A,C)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blipFill>
                <a:blip r:embed="rId3"/>
                <a:stretch>
                  <a:fillRect r="-167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382589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4453214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3556626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6838F1-CD70-4A48-B784-C0DDD32AD223}"/>
              </a:ext>
            </a:extLst>
          </p:cNvPr>
          <p:cNvSpPr/>
          <p:nvPr/>
        </p:nvSpPr>
        <p:spPr>
          <a:xfrm>
            <a:off x="472116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5544069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502DE2-C458-4F31-896F-A734E47DBDAD}"/>
              </a:ext>
            </a:extLst>
          </p:cNvPr>
          <p:cNvSpPr/>
          <p:nvPr/>
        </p:nvSpPr>
        <p:spPr>
          <a:xfrm>
            <a:off x="5812022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4240532" y="3149912"/>
            <a:ext cx="12700" cy="62731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4651324" y="2469849"/>
            <a:ext cx="12700" cy="1987443"/>
          </a:xfrm>
          <a:prstGeom prst="bentConnector3">
            <a:avLst>
              <a:gd name="adj1" fmla="val 3257661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088E67-AD80-46A9-97A2-B25571146495}"/>
              </a:ext>
            </a:extLst>
          </p:cNvPr>
          <p:cNvCxnSpPr>
            <a:cxnSpLocks/>
            <a:stCxn id="26" idx="2"/>
            <a:endCxn id="29" idx="2"/>
          </p:cNvCxnSpPr>
          <p:nvPr/>
        </p:nvCxnSpPr>
        <p:spPr>
          <a:xfrm rot="16200000" flipH="1">
            <a:off x="5367571" y="2918143"/>
            <a:ext cx="12700" cy="1090855"/>
          </a:xfrm>
          <a:prstGeom prst="bentConnector3">
            <a:avLst>
              <a:gd name="adj1" fmla="val 5466260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80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차원이 다른 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[3,4], [5,6]])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np.array([7,8])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5586414" y="2332338"/>
                <a:ext cx="26188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4" y="2332338"/>
                <a:ext cx="2618857" cy="369332"/>
              </a:xfrm>
              <a:prstGeom prst="rect">
                <a:avLst/>
              </a:prstGeom>
              <a:blipFill>
                <a:blip r:embed="rId3"/>
                <a:stretch>
                  <a:fillRect r="-186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6075956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6703273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5806685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768193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490591" y="2405895"/>
            <a:ext cx="12700" cy="62731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6845284" y="1781931"/>
            <a:ext cx="12700" cy="1875245"/>
          </a:xfrm>
          <a:prstGeom prst="bentConnector3">
            <a:avLst>
              <a:gd name="adj1" fmla="val 3699386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1777100" y="3807607"/>
                <a:ext cx="400629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00" y="3807607"/>
                <a:ext cx="400629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C4971B-F3A1-4121-93B9-0988D992180D}"/>
              </a:ext>
            </a:extLst>
          </p:cNvPr>
          <p:cNvSpPr/>
          <p:nvPr/>
        </p:nvSpPr>
        <p:spPr>
          <a:xfrm>
            <a:off x="2020423" y="3781929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229E41-4582-4C34-AB09-0CC21571C3FC}"/>
              </a:ext>
            </a:extLst>
          </p:cNvPr>
          <p:cNvSpPr/>
          <p:nvPr/>
        </p:nvSpPr>
        <p:spPr>
          <a:xfrm>
            <a:off x="3004241" y="3929118"/>
            <a:ext cx="303685" cy="71808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704680E-8223-40A1-89E1-0BA3E0BBDB35}"/>
              </a:ext>
            </a:extLst>
          </p:cNvPr>
          <p:cNvCxnSpPr>
            <a:cxnSpLocks/>
          </p:cNvCxnSpPr>
          <p:nvPr/>
        </p:nvCxnSpPr>
        <p:spPr>
          <a:xfrm flipV="1">
            <a:off x="2560777" y="3473912"/>
            <a:ext cx="220205" cy="30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4343C26-5C67-475E-9289-AE4B38EAA546}"/>
              </a:ext>
            </a:extLst>
          </p:cNvPr>
          <p:cNvCxnSpPr>
            <a:cxnSpLocks/>
          </p:cNvCxnSpPr>
          <p:nvPr/>
        </p:nvCxnSpPr>
        <p:spPr>
          <a:xfrm flipV="1">
            <a:off x="3151230" y="3473912"/>
            <a:ext cx="308539" cy="4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934DF1-1FC6-4764-967B-D12F91FBEED9}"/>
              </a:ext>
            </a:extLst>
          </p:cNvPr>
          <p:cNvCxnSpPr>
            <a:cxnSpLocks/>
          </p:cNvCxnSpPr>
          <p:nvPr/>
        </p:nvCxnSpPr>
        <p:spPr>
          <a:xfrm>
            <a:off x="2780982" y="3479370"/>
            <a:ext cx="970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1A5C58-2B64-4ED8-A1CF-C86B3B79448E}"/>
              </a:ext>
            </a:extLst>
          </p:cNvPr>
          <p:cNvCxnSpPr>
            <a:cxnSpLocks/>
          </p:cNvCxnSpPr>
          <p:nvPr/>
        </p:nvCxnSpPr>
        <p:spPr>
          <a:xfrm>
            <a:off x="3751390" y="3473912"/>
            <a:ext cx="387166" cy="64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/>
              <p:nvPr/>
            </p:nvSpPr>
            <p:spPr>
              <a:xfrm>
                <a:off x="1928289" y="3082952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×7+2×8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89" y="3082952"/>
                <a:ext cx="1928541" cy="369332"/>
              </a:xfrm>
              <a:prstGeom prst="rect">
                <a:avLst/>
              </a:prstGeom>
              <a:blipFill>
                <a:blip r:embed="rId5"/>
                <a:stretch>
                  <a:fillRect l="-631" r="-631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22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차원이 다른 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[3,4], [5,6]])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np.array([7,8,9])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np.dot(B,A)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5586414" y="2332338"/>
                <a:ext cx="2619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4" y="2332338"/>
                <a:ext cx="2619884" cy="369332"/>
              </a:xfrm>
              <a:prstGeom prst="rect">
                <a:avLst/>
              </a:prstGeom>
              <a:blipFill>
                <a:blip r:embed="rId3"/>
                <a:stretch>
                  <a:fillRect l="-1628" r="-186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5868393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649571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6821157" y="2675799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768193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283028" y="2405895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7351538" y="2290149"/>
            <a:ext cx="1964" cy="860773"/>
          </a:xfrm>
          <a:prstGeom prst="bentConnector3">
            <a:avLst>
              <a:gd name="adj1" fmla="val -11639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2558256" y="4641234"/>
                <a:ext cx="443769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256" y="4641234"/>
                <a:ext cx="443769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/>
              <p:nvPr/>
            </p:nvSpPr>
            <p:spPr>
              <a:xfrm>
                <a:off x="2483661" y="3457219"/>
                <a:ext cx="2990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×1+8×3+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61" y="3457219"/>
                <a:ext cx="2990883" cy="369332"/>
              </a:xfrm>
              <a:prstGeom prst="rect">
                <a:avLst/>
              </a:prstGeom>
              <a:blipFill>
                <a:blip r:embed="rId5"/>
                <a:stretch>
                  <a:fillRect l="-204" r="-611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5106-C153-432D-B535-9A7287EFF170}"/>
                  </a:ext>
                </a:extLst>
              </p:cNvPr>
              <p:cNvSpPr txBox="1"/>
              <p:nvPr/>
            </p:nvSpPr>
            <p:spPr>
              <a:xfrm>
                <a:off x="2483661" y="3911614"/>
                <a:ext cx="2990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5106-C153-432D-B535-9A7287EF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61" y="3911614"/>
                <a:ext cx="2990883" cy="369332"/>
              </a:xfrm>
              <a:prstGeom prst="rect">
                <a:avLst/>
              </a:prstGeom>
              <a:blipFill>
                <a:blip r:embed="rId6"/>
                <a:stretch>
                  <a:fillRect l="-204" r="-40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901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차원이 다른 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21046" y="1235476"/>
            <a:ext cx="5622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 = np.array([1,2])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 = np.array([[1,3,5], [2,4,6]])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 = np.dot(X,W)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6279175" y="3268927"/>
                <a:ext cx="2687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175" y="3268927"/>
                <a:ext cx="2687209" cy="369332"/>
              </a:xfrm>
              <a:prstGeom prst="rect">
                <a:avLst/>
              </a:prstGeom>
              <a:blipFill>
                <a:blip r:embed="rId3"/>
                <a:stretch>
                  <a:fillRect l="-1587" r="-1814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6561154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7188471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7513918" y="3612388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8374691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975789" y="3342484"/>
            <a:ext cx="12700" cy="62731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8044299" y="3226738"/>
            <a:ext cx="1964" cy="860773"/>
          </a:xfrm>
          <a:prstGeom prst="bentConnector3">
            <a:avLst>
              <a:gd name="adj1" fmla="val -11639511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5335116" y="4481160"/>
                <a:ext cx="4672113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16" y="4481160"/>
                <a:ext cx="4672113" cy="623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AA1F3D-6B50-433C-ACBF-6DD353C14A5E}"/>
              </a:ext>
            </a:extLst>
          </p:cNvPr>
          <p:cNvSpPr txBox="1"/>
          <p:nvPr/>
        </p:nvSpPr>
        <p:spPr>
          <a:xfrm>
            <a:off x="6484838" y="28072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2F654-F175-4695-8AEB-AE8088D67459}"/>
              </a:ext>
            </a:extLst>
          </p:cNvPr>
          <p:cNvSpPr txBox="1"/>
          <p:nvPr/>
        </p:nvSpPr>
        <p:spPr>
          <a:xfrm>
            <a:off x="7260310" y="27983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7E536-4957-4588-8E83-A3DB929F997C}"/>
              </a:ext>
            </a:extLst>
          </p:cNvPr>
          <p:cNvSpPr txBox="1"/>
          <p:nvPr/>
        </p:nvSpPr>
        <p:spPr>
          <a:xfrm>
            <a:off x="8298375" y="277302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EFCD129-1765-4644-9B2C-001F60E9F246}"/>
              </a:ext>
            </a:extLst>
          </p:cNvPr>
          <p:cNvSpPr/>
          <p:nvPr/>
        </p:nvSpPr>
        <p:spPr>
          <a:xfrm>
            <a:off x="1367545" y="412432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7A2256-4CC5-4DF3-A9C9-B0C2A997E96D}"/>
              </a:ext>
            </a:extLst>
          </p:cNvPr>
          <p:cNvSpPr/>
          <p:nvPr/>
        </p:nvSpPr>
        <p:spPr>
          <a:xfrm>
            <a:off x="1367545" y="510043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15B8527-B1C6-4A38-9009-616FCF177C7B}"/>
              </a:ext>
            </a:extLst>
          </p:cNvPr>
          <p:cNvSpPr/>
          <p:nvPr/>
        </p:nvSpPr>
        <p:spPr>
          <a:xfrm>
            <a:off x="2927071" y="361383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96B8A68-E76F-40C1-A711-ABF6B636989A}"/>
              </a:ext>
            </a:extLst>
          </p:cNvPr>
          <p:cNvSpPr/>
          <p:nvPr/>
        </p:nvSpPr>
        <p:spPr>
          <a:xfrm>
            <a:off x="2927071" y="458994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4756861-94C0-4281-A2E9-0E5B5693E00F}"/>
              </a:ext>
            </a:extLst>
          </p:cNvPr>
          <p:cNvSpPr/>
          <p:nvPr/>
        </p:nvSpPr>
        <p:spPr>
          <a:xfrm>
            <a:off x="2927071" y="5700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6A2717-5866-447A-BE25-8DEBCEC3A861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 flipV="1">
            <a:off x="1917307" y="3888717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8AFA9B2-CEAB-46EB-8494-420208A7B36B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1917307" y="4399210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9999DA-188A-4C39-9DCB-42F480682D2C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>
            <a:off x="1917307" y="4399210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77004B9-1186-41BD-8FAC-AC698FC23345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1917307" y="3888717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3AF7E1-7F80-4583-8340-B581C42489F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1917307" y="4864825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C43859-1D6C-4AD2-9CD5-A900BB8ECE7A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1917307" y="5375318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4E0E43-259E-44B7-9FE3-B42AD9119958}"/>
                  </a:ext>
                </a:extLst>
              </p:cNvPr>
              <p:cNvSpPr txBox="1"/>
              <p:nvPr/>
            </p:nvSpPr>
            <p:spPr>
              <a:xfrm>
                <a:off x="1367545" y="410022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4E0E43-259E-44B7-9FE3-B42AD9119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45" y="410022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0DEE32-AE47-46B7-A290-0C9D544E0771}"/>
                  </a:ext>
                </a:extLst>
              </p:cNvPr>
              <p:cNvSpPr txBox="1"/>
              <p:nvPr/>
            </p:nvSpPr>
            <p:spPr>
              <a:xfrm>
                <a:off x="1367545" y="510438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0DEE32-AE47-46B7-A290-0C9D544E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45" y="5104387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C96823-C314-4854-91F0-BA6387F190EE}"/>
                  </a:ext>
                </a:extLst>
              </p:cNvPr>
              <p:cNvSpPr txBox="1"/>
              <p:nvPr/>
            </p:nvSpPr>
            <p:spPr>
              <a:xfrm>
                <a:off x="2974383" y="361724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C96823-C314-4854-91F0-BA6387F19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3" y="3617241"/>
                <a:ext cx="549763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CB5D5A-3F73-4AC9-9D26-2E48B20F0F9A}"/>
                  </a:ext>
                </a:extLst>
              </p:cNvPr>
              <p:cNvSpPr txBox="1"/>
              <p:nvPr/>
            </p:nvSpPr>
            <p:spPr>
              <a:xfrm>
                <a:off x="2974382" y="457091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CB5D5A-3F73-4AC9-9D26-2E48B20F0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2" y="4570910"/>
                <a:ext cx="549763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E86BC7-FFF6-4F80-9B43-EE2FA1EB69FB}"/>
                  </a:ext>
                </a:extLst>
              </p:cNvPr>
              <p:cNvSpPr txBox="1"/>
              <p:nvPr/>
            </p:nvSpPr>
            <p:spPr>
              <a:xfrm>
                <a:off x="2974382" y="565019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E86BC7-FFF6-4F80-9B43-EE2FA1EB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2" y="5650199"/>
                <a:ext cx="549763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8CB053-33E7-4570-AB2D-4825661C5D4C}"/>
                  </a:ext>
                </a:extLst>
              </p:cNvPr>
              <p:cNvSpPr txBox="1"/>
              <p:nvPr/>
            </p:nvSpPr>
            <p:spPr>
              <a:xfrm>
                <a:off x="2160056" y="3656142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8CB053-33E7-4570-AB2D-4825661C5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56" y="3656142"/>
                <a:ext cx="54976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04DA35-9930-4A88-9748-85FD94A10FFA}"/>
                  </a:ext>
                </a:extLst>
              </p:cNvPr>
              <p:cNvSpPr txBox="1"/>
              <p:nvPr/>
            </p:nvSpPr>
            <p:spPr>
              <a:xfrm>
                <a:off x="2268682" y="402530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04DA35-9930-4A88-9748-85FD94A1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82" y="4025307"/>
                <a:ext cx="54976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BBCF38-3ED2-47EF-B21D-72C8D44E59BC}"/>
                  </a:ext>
                </a:extLst>
              </p:cNvPr>
              <p:cNvSpPr txBox="1"/>
              <p:nvPr/>
            </p:nvSpPr>
            <p:spPr>
              <a:xfrm>
                <a:off x="2377308" y="434007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BBCF38-3ED2-47EF-B21D-72C8D44E5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08" y="4340077"/>
                <a:ext cx="54976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9CDAAC-32AC-491E-8180-511AB34B1703}"/>
                  </a:ext>
                </a:extLst>
              </p:cNvPr>
              <p:cNvSpPr txBox="1"/>
              <p:nvPr/>
            </p:nvSpPr>
            <p:spPr>
              <a:xfrm>
                <a:off x="2160055" y="4684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9CDAAC-32AC-491E-8180-511AB34B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55" y="4684563"/>
                <a:ext cx="54976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AAFEE9-D30D-4C47-B670-B8CC577D827D}"/>
                  </a:ext>
                </a:extLst>
              </p:cNvPr>
              <p:cNvSpPr txBox="1"/>
              <p:nvPr/>
            </p:nvSpPr>
            <p:spPr>
              <a:xfrm>
                <a:off x="2377307" y="512711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AAFEE9-D30D-4C47-B670-B8CC577D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07" y="5127111"/>
                <a:ext cx="54976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10A90B-C690-4F20-881D-89984B741B6D}"/>
                  </a:ext>
                </a:extLst>
              </p:cNvPr>
              <p:cNvSpPr txBox="1"/>
              <p:nvPr/>
            </p:nvSpPr>
            <p:spPr>
              <a:xfrm>
                <a:off x="1987977" y="555134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10A90B-C690-4F20-881D-89984B741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977" y="5551340"/>
                <a:ext cx="549763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131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2561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3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층 신경망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82944" y="180776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82944" y="278387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232706" y="157215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32706" y="208264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232706" y="208264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232706" y="1572151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232706" y="254825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232706" y="305875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64539" y="280038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39" y="2800385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962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82944" y="180776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82944" y="278387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232706" y="157215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32706" y="208264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232706" y="208264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232706" y="1572151"/>
            <a:ext cx="1009764" cy="1486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232706" y="254825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232706" y="305875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64539" y="278544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39" y="2785441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342888" y="181634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888" y="1816343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5270982" y="4395315"/>
                <a:ext cx="549763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36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82" y="4395315"/>
                <a:ext cx="549763" cy="784702"/>
              </a:xfrm>
              <a:prstGeom prst="rect">
                <a:avLst/>
              </a:prstGeom>
              <a:blipFill>
                <a:blip r:embed="rId11"/>
                <a:stretch>
                  <a:fillRect r="-6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E5509078-8498-495E-A9F0-2DCD8B99BC93}"/>
              </a:ext>
            </a:extLst>
          </p:cNvPr>
          <p:cNvSpPr/>
          <p:nvPr/>
        </p:nvSpPr>
        <p:spPr>
          <a:xfrm>
            <a:off x="5750622" y="4417357"/>
            <a:ext cx="43139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C96C77DD-2EDC-4960-BEA9-DE51E38E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64" y="3820034"/>
            <a:ext cx="1707909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층 의 가중치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E5FD832F-461C-4C51-9A9E-C4473EF8FE5B}"/>
              </a:ext>
            </a:extLst>
          </p:cNvPr>
          <p:cNvCxnSpPr>
            <a:stCxn id="40" idx="1"/>
            <a:endCxn id="2" idx="0"/>
          </p:cNvCxnSpPr>
          <p:nvPr/>
        </p:nvCxnSpPr>
        <p:spPr>
          <a:xfrm rot="10800000" flipV="1">
            <a:off x="5966320" y="4018643"/>
            <a:ext cx="153544" cy="3987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AF42BC-F65B-413F-9E2A-DDB37D28B003}"/>
              </a:ext>
            </a:extLst>
          </p:cNvPr>
          <p:cNvSpPr/>
          <p:nvPr/>
        </p:nvSpPr>
        <p:spPr>
          <a:xfrm>
            <a:off x="5679100" y="5154706"/>
            <a:ext cx="17154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BFACCE-69CC-4E3E-B5CC-ED6585829D52}"/>
              </a:ext>
            </a:extLst>
          </p:cNvPr>
          <p:cNvSpPr/>
          <p:nvPr/>
        </p:nvSpPr>
        <p:spPr>
          <a:xfrm>
            <a:off x="5880546" y="5154706"/>
            <a:ext cx="17154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DA90861B-C848-4C76-B1DC-2E97486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598" y="5398915"/>
            <a:ext cx="2384616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앞 층의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번째 뉴런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F6D50EE-E937-4037-8455-61FD081B3FC5}"/>
              </a:ext>
            </a:extLst>
          </p:cNvPr>
          <p:cNvCxnSpPr>
            <a:cxnSpLocks/>
            <a:stCxn id="45" idx="2"/>
            <a:endCxn id="66" idx="1"/>
          </p:cNvCxnSpPr>
          <p:nvPr/>
        </p:nvCxnSpPr>
        <p:spPr>
          <a:xfrm rot="16200000" flipH="1">
            <a:off x="5939909" y="5226834"/>
            <a:ext cx="397099" cy="3442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10">
            <a:extLst>
              <a:ext uri="{FF2B5EF4-FFF2-40B4-BE49-F238E27FC236}">
                <a16:creationId xmlns:a16="http://schemas.microsoft.com/office/drawing/2014/main" id="{FC9291EB-E899-4EE5-9EAA-16FE67651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869" y="5974901"/>
            <a:ext cx="2384616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다음 층의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번째 뉴런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4B30223C-91FF-4444-B138-25C6AAD3A63B}"/>
              </a:ext>
            </a:extLst>
          </p:cNvPr>
          <p:cNvCxnSpPr>
            <a:cxnSpLocks/>
            <a:stCxn id="44" idx="2"/>
            <a:endCxn id="73" idx="1"/>
          </p:cNvCxnSpPr>
          <p:nvPr/>
        </p:nvCxnSpPr>
        <p:spPr>
          <a:xfrm rot="5400000">
            <a:off x="4968329" y="5376965"/>
            <a:ext cx="973085" cy="620004"/>
          </a:xfrm>
          <a:prstGeom prst="bentConnector4">
            <a:avLst>
              <a:gd name="adj1" fmla="val 39795"/>
              <a:gd name="adj2" fmla="val 136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DD16A6-36E6-4147-AB97-1109293B4DC0}"/>
              </a:ext>
            </a:extLst>
          </p:cNvPr>
          <p:cNvCxnSpPr>
            <a:cxnSpLocks/>
          </p:cNvCxnSpPr>
          <p:nvPr/>
        </p:nvCxnSpPr>
        <p:spPr>
          <a:xfrm>
            <a:off x="1940996" y="1150012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36DD1-2519-4FBA-BD88-9AA7447D141F}"/>
              </a:ext>
            </a:extLst>
          </p:cNvPr>
          <p:cNvSpPr txBox="1"/>
          <p:nvPr/>
        </p:nvSpPr>
        <p:spPr>
          <a:xfrm>
            <a:off x="1184162" y="75203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9263528-A995-4F13-ABBE-3BEC54DB79E5}"/>
              </a:ext>
            </a:extLst>
          </p:cNvPr>
          <p:cNvCxnSpPr>
            <a:cxnSpLocks/>
          </p:cNvCxnSpPr>
          <p:nvPr/>
        </p:nvCxnSpPr>
        <p:spPr>
          <a:xfrm>
            <a:off x="3486748" y="1139806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A3D05A-1BCF-46AD-A177-92F82FD13F84}"/>
              </a:ext>
            </a:extLst>
          </p:cNvPr>
          <p:cNvSpPr txBox="1"/>
          <p:nvPr/>
        </p:nvSpPr>
        <p:spPr>
          <a:xfrm>
            <a:off x="2729914" y="74182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5FCD288-199A-44E0-A380-D4FF51E304EB}"/>
              </a:ext>
            </a:extLst>
          </p:cNvPr>
          <p:cNvCxnSpPr>
            <a:cxnSpLocks/>
          </p:cNvCxnSpPr>
          <p:nvPr/>
        </p:nvCxnSpPr>
        <p:spPr>
          <a:xfrm>
            <a:off x="5102562" y="1169507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AE2760-977D-4991-B554-1A4D2B370419}"/>
              </a:ext>
            </a:extLst>
          </p:cNvPr>
          <p:cNvSpPr txBox="1"/>
          <p:nvPr/>
        </p:nvSpPr>
        <p:spPr>
          <a:xfrm>
            <a:off x="4345728" y="771525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2E03079-DB6C-4AF1-8874-8907EA68CD70}"/>
              </a:ext>
            </a:extLst>
          </p:cNvPr>
          <p:cNvCxnSpPr>
            <a:cxnSpLocks/>
          </p:cNvCxnSpPr>
          <p:nvPr/>
        </p:nvCxnSpPr>
        <p:spPr>
          <a:xfrm>
            <a:off x="6340876" y="1185419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373BB24-3B0F-4B2A-BE42-09D3E7ECA36F}"/>
              </a:ext>
            </a:extLst>
          </p:cNvPr>
          <p:cNvSpPr txBox="1"/>
          <p:nvPr/>
        </p:nvSpPr>
        <p:spPr>
          <a:xfrm>
            <a:off x="5584042" y="78743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32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27419" y="222132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27419" y="319742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177181" y="1572151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177181" y="2496201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177181" y="2496201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177181" y="1572151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177181" y="2548259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177181" y="3472309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2872777" y="4094538"/>
                <a:ext cx="5140923" cy="630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777" y="4094538"/>
                <a:ext cx="5140923" cy="6308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1627418" y="121348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2177180" y="1488364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744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27419" y="222132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27419" y="319742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177181" y="1572151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177181" y="2496201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177181" y="2496201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177181" y="1572151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177181" y="2548259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177181" y="3472309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4680949" y="3650976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949" y="3650976"/>
                <a:ext cx="51409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1627418" y="121348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2177180" y="1488364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/>
              <p:nvPr/>
            </p:nvSpPr>
            <p:spPr>
              <a:xfrm>
                <a:off x="4782199" y="4250052"/>
                <a:ext cx="3673879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199" y="4250052"/>
                <a:ext cx="3673879" cy="4866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/>
              <p:nvPr/>
            </p:nvSpPr>
            <p:spPr>
              <a:xfrm>
                <a:off x="1485309" y="4840166"/>
                <a:ext cx="842965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/>
                  <a:t>)</a:t>
                </a:r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09" y="4840166"/>
                <a:ext cx="8429650" cy="645048"/>
              </a:xfrm>
              <a:prstGeom prst="rect">
                <a:avLst/>
              </a:prstGeom>
              <a:blipFill>
                <a:blip r:embed="rId1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2177180" y="1488364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2177180" y="1488364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857405" y="191862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05" y="1918622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963987" y="290596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987" y="2905966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/>
              <p:nvPr/>
            </p:nvSpPr>
            <p:spPr>
              <a:xfrm>
                <a:off x="1485309" y="5631632"/>
                <a:ext cx="3925241" cy="977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09" y="5631632"/>
                <a:ext cx="3925241" cy="977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88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826183" y="196088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826183" y="29369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441234" y="103683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441234" y="201294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441234" y="312368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019164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019164" y="269251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1375945" y="1311716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375945" y="2235766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1375945" y="2235766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375945" y="1311716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1375945" y="2287824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75945" y="3211874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2990996" y="1311716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2990996" y="1311716"/>
            <a:ext cx="1028168" cy="165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2990996" y="2012943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2990996" y="2287824"/>
            <a:ext cx="1028168" cy="6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2990996" y="2012943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2990996" y="2967400"/>
            <a:ext cx="1028168" cy="4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228871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228871" y="266368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4568926" y="2012943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4568926" y="2938563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4568926" y="2012943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4568926" y="2012943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769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5801469" y="457557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4575571"/>
                <a:ext cx="51409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826182" y="95304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1375944" y="1227929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/>
              <p:nvPr/>
            </p:nvSpPr>
            <p:spPr>
              <a:xfrm>
                <a:off x="5220494" y="3428003"/>
                <a:ext cx="3673879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94" y="3428003"/>
                <a:ext cx="3673879" cy="4866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/>
              <p:nvPr/>
            </p:nvSpPr>
            <p:spPr>
              <a:xfrm>
                <a:off x="1938341" y="3884311"/>
                <a:ext cx="842965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/>
                  <a:t>)</a:t>
                </a:r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41" y="3884311"/>
                <a:ext cx="8429650" cy="645048"/>
              </a:xfrm>
              <a:prstGeom prst="rect">
                <a:avLst/>
              </a:prstGeom>
              <a:blipFill>
                <a:blip r:embed="rId1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1375944" y="1227929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1375944" y="1227929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/>
              <p:nvPr/>
            </p:nvSpPr>
            <p:spPr>
              <a:xfrm>
                <a:off x="-99226" y="5757509"/>
                <a:ext cx="6676187" cy="970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2400"/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226" y="5757509"/>
                <a:ext cx="6676187" cy="970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F42D5A-DA11-4FE7-AA73-BFF0EC03DEDF}"/>
                  </a:ext>
                </a:extLst>
              </p:cNvPr>
              <p:cNvSpPr txBox="1"/>
              <p:nvPr/>
            </p:nvSpPr>
            <p:spPr>
              <a:xfrm>
                <a:off x="324568" y="5145645"/>
                <a:ext cx="58285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sz="2800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 sz="2800"/>
                  <a:t>(</a:t>
                </a:r>
                <a:endParaRPr lang="ko-KR" altLang="en-US" sz="280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F42D5A-DA11-4FE7-AA73-BFF0EC03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8" y="5145645"/>
                <a:ext cx="5828598" cy="523220"/>
              </a:xfrm>
              <a:prstGeom prst="rect">
                <a:avLst/>
              </a:prstGeom>
              <a:blipFill>
                <a:blip r:embed="rId1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57F10EB-EFB3-46F5-AB54-9D7E7CEFF6EC}"/>
                  </a:ext>
                </a:extLst>
              </p:cNvPr>
              <p:cNvSpPr txBox="1"/>
              <p:nvPr/>
            </p:nvSpPr>
            <p:spPr>
              <a:xfrm>
                <a:off x="5801469" y="505700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57F10EB-EFB3-46F5-AB54-9D7E7CEFF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5057001"/>
                <a:ext cx="5140923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951B0B-BBD2-4958-BEA0-84D49207C4FD}"/>
                  </a:ext>
                </a:extLst>
              </p:cNvPr>
              <p:cNvSpPr txBox="1"/>
              <p:nvPr/>
            </p:nvSpPr>
            <p:spPr>
              <a:xfrm>
                <a:off x="5801469" y="553843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951B0B-BBD2-4958-BEA0-84D49207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5538431"/>
                <a:ext cx="5140923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49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826183" y="196088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826183" y="29369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441234" y="103683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441234" y="201294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441234" y="312368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019164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019164" y="269251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1375945" y="1311716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375945" y="2235766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1375945" y="2235766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375945" y="1311716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1375945" y="2287824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75945" y="3211874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2990996" y="1311716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2990996" y="1311716"/>
            <a:ext cx="1028168" cy="165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2990996" y="2012943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2990996" y="2287824"/>
            <a:ext cx="1028168" cy="6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2990996" y="2012943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2990996" y="2967400"/>
            <a:ext cx="1028168" cy="4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228871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228871" y="266368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4568926" y="2012943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4568926" y="2938563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4568926" y="2012943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4568926" y="2012943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769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826182" y="95304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1375944" y="1227929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blipFill>
                <a:blip r:embed="rId1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1375944" y="1227929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1375944" y="1227929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blipFill>
                <a:blip r:embed="rId14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181374-D9BB-40F3-BA17-776A203D2B18}"/>
              </a:ext>
            </a:extLst>
          </p:cNvPr>
          <p:cNvSpPr txBox="1"/>
          <p:nvPr/>
        </p:nvSpPr>
        <p:spPr>
          <a:xfrm>
            <a:off x="3343450" y="3532406"/>
            <a:ext cx="6389891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 = np.array([1.0, 0.5])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W1 = np.array([[0.1, 0.3, 0.5], [0.2, 0.4, 0.6]])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B1 = np.array([0.1, 0.2, 0.3])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print(X.shape)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print(W1.shape)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print(B1.shape)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A1 = np.dot(X, W1) + B1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print(A1.shape)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print(A1)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30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47342D3-1E77-4ED5-9354-3789967AF4C9}"/>
                  </a:ext>
                </a:extLst>
              </p:cNvPr>
              <p:cNvSpPr/>
              <p:nvPr/>
            </p:nvSpPr>
            <p:spPr>
              <a:xfrm>
                <a:off x="4574765" y="3053981"/>
                <a:ext cx="549762" cy="549762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47342D3-1E77-4ED5-9354-3789967AF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65" y="3053981"/>
                <a:ext cx="549762" cy="5497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1DD39B8-E464-4EC2-805B-A71765F8F46B}"/>
                  </a:ext>
                </a:extLst>
              </p:cNvPr>
              <p:cNvSpPr/>
              <p:nvPr/>
            </p:nvSpPr>
            <p:spPr>
              <a:xfrm>
                <a:off x="4575365" y="3988604"/>
                <a:ext cx="549762" cy="549762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1DD39B8-E464-4EC2-805B-A71765F8F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365" y="3988604"/>
                <a:ext cx="549762" cy="5497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042458" y="2197101"/>
            <a:ext cx="1532307" cy="11317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042458" y="2197101"/>
            <a:ext cx="1532907" cy="206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046996" y="3328862"/>
            <a:ext cx="1527769" cy="362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046996" y="3691311"/>
            <a:ext cx="1528369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042458" y="3328862"/>
            <a:ext cx="1532307" cy="1848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042458" y="4263485"/>
            <a:ext cx="1532907" cy="9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785072" y="303414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785072" y="395976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 flipV="1">
            <a:off x="5124527" y="3309028"/>
            <a:ext cx="660545" cy="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5125127" y="4234648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125127" y="3309028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124527" y="3328862"/>
            <a:ext cx="660545" cy="90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785072" y="307819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072" y="3078194"/>
                <a:ext cx="549763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824341" y="396693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41" y="3966939"/>
                <a:ext cx="549763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8475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52" idx="2"/>
          </p:cNvCxnSpPr>
          <p:nvPr/>
        </p:nvCxnSpPr>
        <p:spPr>
          <a:xfrm>
            <a:off x="2754866" y="1316844"/>
            <a:ext cx="1819899" cy="2012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53" idx="2"/>
          </p:cNvCxnSpPr>
          <p:nvPr/>
        </p:nvCxnSpPr>
        <p:spPr>
          <a:xfrm>
            <a:off x="2754866" y="1316844"/>
            <a:ext cx="1820499" cy="294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574765" y="215580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  <a:endCxn id="81" idx="1"/>
          </p:cNvCxnSpPr>
          <p:nvPr/>
        </p:nvCxnSpPr>
        <p:spPr>
          <a:xfrm>
            <a:off x="5044016" y="2625054"/>
            <a:ext cx="741056" cy="68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69" idx="2"/>
          </p:cNvCxnSpPr>
          <p:nvPr/>
        </p:nvCxnSpPr>
        <p:spPr>
          <a:xfrm>
            <a:off x="5044016" y="2625054"/>
            <a:ext cx="741056" cy="160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9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2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2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22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2" name="TextBox 7221">
                <a:extLst>
                  <a:ext uri="{FF2B5EF4-FFF2-40B4-BE49-F238E27FC236}">
                    <a16:creationId xmlns:a16="http://schemas.microsoft.com/office/drawing/2014/main" id="{F3C55F58-23B4-4824-A765-5271F4FD40AA}"/>
                  </a:ext>
                </a:extLst>
              </p:cNvPr>
              <p:cNvSpPr txBox="1"/>
              <p:nvPr/>
            </p:nvSpPr>
            <p:spPr>
              <a:xfrm>
                <a:off x="6849585" y="5084340"/>
                <a:ext cx="3823051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222" name="TextBox 7221">
                <a:extLst>
                  <a:ext uri="{FF2B5EF4-FFF2-40B4-BE49-F238E27FC236}">
                    <a16:creationId xmlns:a16="http://schemas.microsoft.com/office/drawing/2014/main" id="{F3C55F58-23B4-4824-A765-5271F4FD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85" y="5084340"/>
                <a:ext cx="3823051" cy="3613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3" name="TextBox 7222">
                <a:extLst>
                  <a:ext uri="{FF2B5EF4-FFF2-40B4-BE49-F238E27FC236}">
                    <a16:creationId xmlns:a16="http://schemas.microsoft.com/office/drawing/2014/main" id="{2793BFA9-A3EE-4985-A301-969CFD85D25B}"/>
                  </a:ext>
                </a:extLst>
              </p:cNvPr>
              <p:cNvSpPr txBox="1"/>
              <p:nvPr/>
            </p:nvSpPr>
            <p:spPr>
              <a:xfrm>
                <a:off x="7135635" y="4097562"/>
                <a:ext cx="2271015" cy="322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223" name="TextBox 7222">
                <a:extLst>
                  <a:ext uri="{FF2B5EF4-FFF2-40B4-BE49-F238E27FC236}">
                    <a16:creationId xmlns:a16="http://schemas.microsoft.com/office/drawing/2014/main" id="{2793BFA9-A3EE-4985-A301-969CFD85D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35" y="4097562"/>
                <a:ext cx="2271015" cy="32226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4" name="TextBox 7223">
                <a:extLst>
                  <a:ext uri="{FF2B5EF4-FFF2-40B4-BE49-F238E27FC236}">
                    <a16:creationId xmlns:a16="http://schemas.microsoft.com/office/drawing/2014/main" id="{07A214D2-E84B-41EE-BA0F-9CF5746C7424}"/>
                  </a:ext>
                </a:extLst>
              </p:cNvPr>
              <p:cNvSpPr txBox="1"/>
              <p:nvPr/>
            </p:nvSpPr>
            <p:spPr>
              <a:xfrm>
                <a:off x="5249895" y="4573835"/>
                <a:ext cx="5770666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7224" name="TextBox 7223">
                <a:extLst>
                  <a:ext uri="{FF2B5EF4-FFF2-40B4-BE49-F238E27FC236}">
                    <a16:creationId xmlns:a16="http://schemas.microsoft.com/office/drawing/2014/main" id="{07A214D2-E84B-41EE-BA0F-9CF5746C7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895" y="4573835"/>
                <a:ext cx="5770666" cy="414729"/>
              </a:xfrm>
              <a:prstGeom prst="rect">
                <a:avLst/>
              </a:prstGeom>
              <a:blipFill>
                <a:blip r:embed="rId2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5" name="TextBox 7224">
                <a:extLst>
                  <a:ext uri="{FF2B5EF4-FFF2-40B4-BE49-F238E27FC236}">
                    <a16:creationId xmlns:a16="http://schemas.microsoft.com/office/drawing/2014/main" id="{0B8E2F91-1E3E-4092-A16D-80C5E417CEDC}"/>
                  </a:ext>
                </a:extLst>
              </p:cNvPr>
              <p:cNvSpPr txBox="1"/>
              <p:nvPr/>
            </p:nvSpPr>
            <p:spPr>
              <a:xfrm>
                <a:off x="3149446" y="5723752"/>
                <a:ext cx="3643369" cy="861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400"/>
                        <m:t>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25" name="TextBox 7224">
                <a:extLst>
                  <a:ext uri="{FF2B5EF4-FFF2-40B4-BE49-F238E27FC236}">
                    <a16:creationId xmlns:a16="http://schemas.microsoft.com/office/drawing/2014/main" id="{0B8E2F91-1E3E-4092-A16D-80C5E417C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446" y="5723752"/>
                <a:ext cx="3643369" cy="861198"/>
              </a:xfrm>
              <a:prstGeom prst="rect">
                <a:avLst/>
              </a:prstGeom>
              <a:blipFill>
                <a:blip r:embed="rId26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6" name="TextBox 7225">
                <a:extLst>
                  <a:ext uri="{FF2B5EF4-FFF2-40B4-BE49-F238E27FC236}">
                    <a16:creationId xmlns:a16="http://schemas.microsoft.com/office/drawing/2014/main" id="{465018E8-B444-43AE-8D20-B6F2B677C05D}"/>
                  </a:ext>
                </a:extLst>
              </p:cNvPr>
              <p:cNvSpPr txBox="1"/>
              <p:nvPr/>
            </p:nvSpPr>
            <p:spPr>
              <a:xfrm>
                <a:off x="3910308" y="5281668"/>
                <a:ext cx="3602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/>
                  <a:t>(</a:t>
                </a:r>
                <a:endParaRPr lang="ko-KR" altLang="en-US"/>
              </a:p>
            </p:txBody>
          </p:sp>
        </mc:Choice>
        <mc:Fallback xmlns="">
          <p:sp>
            <p:nvSpPr>
              <p:cNvPr id="7226" name="TextBox 7225">
                <a:extLst>
                  <a:ext uri="{FF2B5EF4-FFF2-40B4-BE49-F238E27FC236}">
                    <a16:creationId xmlns:a16="http://schemas.microsoft.com/office/drawing/2014/main" id="{465018E8-B444-43AE-8D20-B6F2B677C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08" y="5281668"/>
                <a:ext cx="3602958" cy="338554"/>
              </a:xfrm>
              <a:prstGeom prst="rect">
                <a:avLst/>
              </a:prstGeom>
              <a:blipFill>
                <a:blip r:embed="rId2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D23FB8C-61E4-490F-969D-67A226CAE8CB}"/>
                  </a:ext>
                </a:extLst>
              </p:cNvPr>
              <p:cNvSpPr txBox="1"/>
              <p:nvPr/>
            </p:nvSpPr>
            <p:spPr>
              <a:xfrm>
                <a:off x="6849584" y="5549476"/>
                <a:ext cx="3823051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D23FB8C-61E4-490F-969D-67A226CAE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84" y="5549476"/>
                <a:ext cx="3823051" cy="36131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65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타원 106">
            <a:extLst>
              <a:ext uri="{FF2B5EF4-FFF2-40B4-BE49-F238E27FC236}">
                <a16:creationId xmlns:a16="http://schemas.microsoft.com/office/drawing/2014/main" id="{5EB993CD-286E-41BF-9542-ADF1EB69E93A}"/>
              </a:ext>
            </a:extLst>
          </p:cNvPr>
          <p:cNvSpPr/>
          <p:nvPr/>
        </p:nvSpPr>
        <p:spPr>
          <a:xfrm>
            <a:off x="4549591" y="418071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6E62471-DDED-4901-89A9-400CFFCA4B5D}"/>
              </a:ext>
            </a:extLst>
          </p:cNvPr>
          <p:cNvSpPr/>
          <p:nvPr/>
        </p:nvSpPr>
        <p:spPr>
          <a:xfrm>
            <a:off x="4562147" y="2832301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83" idx="2"/>
          </p:cNvCxnSpPr>
          <p:nvPr/>
        </p:nvCxnSpPr>
        <p:spPr>
          <a:xfrm>
            <a:off x="3042458" y="2197101"/>
            <a:ext cx="1519689" cy="1117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107" idx="2"/>
          </p:cNvCxnSpPr>
          <p:nvPr/>
        </p:nvCxnSpPr>
        <p:spPr>
          <a:xfrm>
            <a:off x="3042458" y="2197101"/>
            <a:ext cx="1507133" cy="246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83" idx="2"/>
          </p:cNvCxnSpPr>
          <p:nvPr/>
        </p:nvCxnSpPr>
        <p:spPr>
          <a:xfrm flipV="1">
            <a:off x="3046996" y="3314263"/>
            <a:ext cx="1515151" cy="37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107" idx="2"/>
          </p:cNvCxnSpPr>
          <p:nvPr/>
        </p:nvCxnSpPr>
        <p:spPr>
          <a:xfrm>
            <a:off x="3046996" y="3691311"/>
            <a:ext cx="150259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83" idx="2"/>
          </p:cNvCxnSpPr>
          <p:nvPr/>
        </p:nvCxnSpPr>
        <p:spPr>
          <a:xfrm flipV="1">
            <a:off x="3042458" y="3314263"/>
            <a:ext cx="1519689" cy="1862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107" idx="2"/>
          </p:cNvCxnSpPr>
          <p:nvPr/>
        </p:nvCxnSpPr>
        <p:spPr>
          <a:xfrm flipV="1">
            <a:off x="3042458" y="4662674"/>
            <a:ext cx="1507133" cy="51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867767" y="308236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867767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83" idx="6"/>
            <a:endCxn id="68" idx="2"/>
          </p:cNvCxnSpPr>
          <p:nvPr/>
        </p:nvCxnSpPr>
        <p:spPr>
          <a:xfrm>
            <a:off x="5526071" y="3314263"/>
            <a:ext cx="1341696" cy="42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107" idx="6"/>
            <a:endCxn id="69" idx="2"/>
          </p:cNvCxnSpPr>
          <p:nvPr/>
        </p:nvCxnSpPr>
        <p:spPr>
          <a:xfrm flipV="1">
            <a:off x="5513515" y="4282865"/>
            <a:ext cx="1354252" cy="37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107" idx="6"/>
            <a:endCxn id="68" idx="2"/>
          </p:cNvCxnSpPr>
          <p:nvPr/>
        </p:nvCxnSpPr>
        <p:spPr>
          <a:xfrm flipV="1">
            <a:off x="5513515" y="3357245"/>
            <a:ext cx="1354252" cy="1305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83" idx="6"/>
            <a:endCxn id="69" idx="2"/>
          </p:cNvCxnSpPr>
          <p:nvPr/>
        </p:nvCxnSpPr>
        <p:spPr>
          <a:xfrm>
            <a:off x="5526071" y="3314263"/>
            <a:ext cx="1341696" cy="96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674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83" idx="2"/>
          </p:cNvCxnSpPr>
          <p:nvPr/>
        </p:nvCxnSpPr>
        <p:spPr>
          <a:xfrm>
            <a:off x="2754866" y="1143938"/>
            <a:ext cx="1807281" cy="2170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107" idx="2"/>
          </p:cNvCxnSpPr>
          <p:nvPr/>
        </p:nvCxnSpPr>
        <p:spPr>
          <a:xfrm>
            <a:off x="2754866" y="1143938"/>
            <a:ext cx="1794725" cy="351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765116" y="179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</p:cNvCxnSpPr>
          <p:nvPr/>
        </p:nvCxnSpPr>
        <p:spPr>
          <a:xfrm>
            <a:off x="5234367" y="2268059"/>
            <a:ext cx="1633400" cy="1089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69" idx="2"/>
          </p:cNvCxnSpPr>
          <p:nvPr/>
        </p:nvCxnSpPr>
        <p:spPr>
          <a:xfrm>
            <a:off x="5234367" y="2268059"/>
            <a:ext cx="1633400" cy="201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5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18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>
            <a:extLst>
              <a:ext uri="{FF2B5EF4-FFF2-40B4-BE49-F238E27FC236}">
                <a16:creationId xmlns:a16="http://schemas.microsoft.com/office/drawing/2014/main" id="{5D970CDF-782F-4820-A5D1-52EFD95AE0CB}"/>
              </a:ext>
            </a:extLst>
          </p:cNvPr>
          <p:cNvSpPr/>
          <p:nvPr/>
        </p:nvSpPr>
        <p:spPr>
          <a:xfrm>
            <a:off x="4570805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745D3B9-3BBD-4EF9-AAC7-81431C3CBCF3}"/>
              </a:ext>
            </a:extLst>
          </p:cNvPr>
          <p:cNvSpPr/>
          <p:nvPr/>
        </p:nvSpPr>
        <p:spPr>
          <a:xfrm>
            <a:off x="5161079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/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F7495C-456C-420D-A67E-AA0C9633E432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4925597" y="3322783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/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/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타원 107">
            <a:extLst>
              <a:ext uri="{FF2B5EF4-FFF2-40B4-BE49-F238E27FC236}">
                <a16:creationId xmlns:a16="http://schemas.microsoft.com/office/drawing/2014/main" id="{246D747C-0DFD-48CC-8BD4-BA456ED72D17}"/>
              </a:ext>
            </a:extLst>
          </p:cNvPr>
          <p:cNvSpPr/>
          <p:nvPr/>
        </p:nvSpPr>
        <p:spPr>
          <a:xfrm>
            <a:off x="4558249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84B1754-1C76-4247-9231-B878A4311950}"/>
              </a:ext>
            </a:extLst>
          </p:cNvPr>
          <p:cNvSpPr/>
          <p:nvPr/>
        </p:nvSpPr>
        <p:spPr>
          <a:xfrm>
            <a:off x="5148523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/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6C734DB-3A8E-4BC8-A1EC-DC71C7BB07A5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>
            <a:off x="4913041" y="4671194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/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/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7952F9-643A-4B76-9550-1E561F35FF09}"/>
                  </a:ext>
                </a:extLst>
              </p:cNvPr>
              <p:cNvSpPr txBox="1"/>
              <p:nvPr/>
            </p:nvSpPr>
            <p:spPr>
              <a:xfrm>
                <a:off x="7179711" y="5287966"/>
                <a:ext cx="2744054" cy="365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7952F9-643A-4B76-9550-1E561F35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711" y="5287966"/>
                <a:ext cx="2744054" cy="3652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584142-031B-4CDF-AEEA-A3ED89EFB994}"/>
                  </a:ext>
                </a:extLst>
              </p:cNvPr>
              <p:cNvSpPr txBox="1"/>
              <p:nvPr/>
            </p:nvSpPr>
            <p:spPr>
              <a:xfrm>
                <a:off x="7465760" y="4301188"/>
                <a:ext cx="2271015" cy="32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584142-031B-4CDF-AEEA-A3ED89EFB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60" y="4301188"/>
                <a:ext cx="2271015" cy="32618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6622D5-7CE4-4FFD-915D-918ABA748C74}"/>
                  </a:ext>
                </a:extLst>
              </p:cNvPr>
              <p:cNvSpPr txBox="1"/>
              <p:nvPr/>
            </p:nvSpPr>
            <p:spPr>
              <a:xfrm>
                <a:off x="5580020" y="4777461"/>
                <a:ext cx="5770666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6622D5-7CE4-4FFD-915D-918ABA748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20" y="4777461"/>
                <a:ext cx="5770666" cy="414729"/>
              </a:xfrm>
              <a:prstGeom prst="rect">
                <a:avLst/>
              </a:prstGeom>
              <a:blipFill>
                <a:blip r:embed="rId2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88F27C-692F-46BC-B5E2-F07AD15B6A4A}"/>
                  </a:ext>
                </a:extLst>
              </p:cNvPr>
              <p:cNvSpPr txBox="1"/>
              <p:nvPr/>
            </p:nvSpPr>
            <p:spPr>
              <a:xfrm>
                <a:off x="3479571" y="5927378"/>
                <a:ext cx="3281091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400"/>
                        <m:t>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88F27C-692F-46BC-B5E2-F07AD15B6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571" y="5927378"/>
                <a:ext cx="3281091" cy="5677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F265EF-0725-45D3-9BE0-1876624110BC}"/>
                  </a:ext>
                </a:extLst>
              </p:cNvPr>
              <p:cNvSpPr txBox="1"/>
              <p:nvPr/>
            </p:nvSpPr>
            <p:spPr>
              <a:xfrm>
                <a:off x="4021651" y="5360722"/>
                <a:ext cx="3602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/>
                  <a:t>(</a:t>
                </a:r>
                <a:endParaRPr lang="ko-KR" alt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F265EF-0725-45D3-9BE0-187662411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51" y="5360722"/>
                <a:ext cx="3602958" cy="338554"/>
              </a:xfrm>
              <a:prstGeom prst="rect">
                <a:avLst/>
              </a:prstGeom>
              <a:blipFill>
                <a:blip r:embed="rId2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/>
              <p:nvPr/>
            </p:nvSpPr>
            <p:spPr>
              <a:xfrm>
                <a:off x="5915759" y="234857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759" y="2348570"/>
                <a:ext cx="549763" cy="476669"/>
              </a:xfrm>
              <a:prstGeom prst="rect">
                <a:avLst/>
              </a:prstGeom>
              <a:blipFill>
                <a:blip r:embed="rId29"/>
                <a:stretch>
                  <a:fillRect r="-6593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/>
              <p:nvPr/>
            </p:nvSpPr>
            <p:spPr>
              <a:xfrm>
                <a:off x="5752636" y="288057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636" y="2880574"/>
                <a:ext cx="549763" cy="476669"/>
              </a:xfrm>
              <a:prstGeom prst="rect">
                <a:avLst/>
              </a:prstGeom>
              <a:blipFill>
                <a:blip r:embed="rId30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/>
              <p:nvPr/>
            </p:nvSpPr>
            <p:spPr>
              <a:xfrm>
                <a:off x="5742886" y="357557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886" y="3575573"/>
                <a:ext cx="549763" cy="476669"/>
              </a:xfrm>
              <a:prstGeom prst="rect">
                <a:avLst/>
              </a:prstGeom>
              <a:blipFill>
                <a:blip r:embed="rId3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D249CB7-F8FB-4DA7-AB51-51AC29296280}"/>
                  </a:ext>
                </a:extLst>
              </p:cNvPr>
              <p:cNvSpPr txBox="1"/>
              <p:nvPr/>
            </p:nvSpPr>
            <p:spPr>
              <a:xfrm>
                <a:off x="6888308" y="3146087"/>
                <a:ext cx="533052" cy="399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D249CB7-F8FB-4DA7-AB51-51AC2929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308" y="3146087"/>
                <a:ext cx="533052" cy="39985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58C2439-5C6D-45F1-8401-07DAA8B215F5}"/>
                  </a:ext>
                </a:extLst>
              </p:cNvPr>
              <p:cNvSpPr txBox="1"/>
              <p:nvPr/>
            </p:nvSpPr>
            <p:spPr>
              <a:xfrm>
                <a:off x="6884477" y="4056121"/>
                <a:ext cx="533052" cy="399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58C2439-5C6D-45F1-8401-07DAA8B21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477" y="4056121"/>
                <a:ext cx="533052" cy="39985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0132478-8E8E-4486-BC96-0A88E674F2DE}"/>
                  </a:ext>
                </a:extLst>
              </p:cNvPr>
              <p:cNvSpPr txBox="1"/>
              <p:nvPr/>
            </p:nvSpPr>
            <p:spPr>
              <a:xfrm>
                <a:off x="7179711" y="5687495"/>
                <a:ext cx="2744054" cy="371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0132478-8E8E-4486-BC96-0A88E674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711" y="5687495"/>
                <a:ext cx="2744054" cy="37112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50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타원 113">
            <a:extLst>
              <a:ext uri="{FF2B5EF4-FFF2-40B4-BE49-F238E27FC236}">
                <a16:creationId xmlns:a16="http://schemas.microsoft.com/office/drawing/2014/main" id="{7FB901B4-EBCF-47E0-8B0E-AC465C225386}"/>
              </a:ext>
            </a:extLst>
          </p:cNvPr>
          <p:cNvSpPr/>
          <p:nvPr/>
        </p:nvSpPr>
        <p:spPr>
          <a:xfrm>
            <a:off x="7646821" y="3904080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B6ED53C-D3B3-489E-A60B-82CAF9CC26BB}"/>
              </a:ext>
            </a:extLst>
          </p:cNvPr>
          <p:cNvSpPr/>
          <p:nvPr/>
        </p:nvSpPr>
        <p:spPr>
          <a:xfrm>
            <a:off x="7651176" y="27705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EB993CD-286E-41BF-9542-ADF1EB69E93A}"/>
              </a:ext>
            </a:extLst>
          </p:cNvPr>
          <p:cNvSpPr/>
          <p:nvPr/>
        </p:nvSpPr>
        <p:spPr>
          <a:xfrm>
            <a:off x="5307237" y="4296600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6E62471-DDED-4901-89A9-400CFFCA4B5D}"/>
              </a:ext>
            </a:extLst>
          </p:cNvPr>
          <p:cNvSpPr/>
          <p:nvPr/>
        </p:nvSpPr>
        <p:spPr>
          <a:xfrm>
            <a:off x="5319793" y="294818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840718" y="3325237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836180" y="481099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148379" y="314776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148379" y="412387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1698141" y="2312989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698141" y="3422645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1698141" y="3422645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698141" y="2312989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1698141" y="3807199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698141" y="4398753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83" idx="2"/>
          </p:cNvCxnSpPr>
          <p:nvPr/>
        </p:nvCxnSpPr>
        <p:spPr>
          <a:xfrm>
            <a:off x="3800104" y="2312989"/>
            <a:ext cx="1519689" cy="1117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107" idx="2"/>
          </p:cNvCxnSpPr>
          <p:nvPr/>
        </p:nvCxnSpPr>
        <p:spPr>
          <a:xfrm>
            <a:off x="3800104" y="2312989"/>
            <a:ext cx="1507133" cy="246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83" idx="2"/>
          </p:cNvCxnSpPr>
          <p:nvPr/>
        </p:nvCxnSpPr>
        <p:spPr>
          <a:xfrm flipV="1">
            <a:off x="3804642" y="3430151"/>
            <a:ext cx="1515151" cy="37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107" idx="2"/>
          </p:cNvCxnSpPr>
          <p:nvPr/>
        </p:nvCxnSpPr>
        <p:spPr>
          <a:xfrm>
            <a:off x="3804642" y="3807199"/>
            <a:ext cx="150259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83" idx="2"/>
          </p:cNvCxnSpPr>
          <p:nvPr/>
        </p:nvCxnSpPr>
        <p:spPr>
          <a:xfrm flipV="1">
            <a:off x="3800104" y="3430151"/>
            <a:ext cx="1519689" cy="1862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107" idx="2"/>
          </p:cNvCxnSpPr>
          <p:nvPr/>
        </p:nvCxnSpPr>
        <p:spPr>
          <a:xfrm flipV="1">
            <a:off x="3800104" y="4778562"/>
            <a:ext cx="1507133" cy="51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148379" y="315171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379" y="3151714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129974" y="4125442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974" y="4125442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83" idx="6"/>
            <a:endCxn id="115" idx="2"/>
          </p:cNvCxnSpPr>
          <p:nvPr/>
        </p:nvCxnSpPr>
        <p:spPr>
          <a:xfrm flipV="1">
            <a:off x="6283717" y="3252466"/>
            <a:ext cx="1367459" cy="177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107" idx="6"/>
            <a:endCxn id="114" idx="2"/>
          </p:cNvCxnSpPr>
          <p:nvPr/>
        </p:nvCxnSpPr>
        <p:spPr>
          <a:xfrm flipV="1">
            <a:off x="6271161" y="4386042"/>
            <a:ext cx="1375660" cy="39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107" idx="6"/>
            <a:endCxn id="115" idx="2"/>
          </p:cNvCxnSpPr>
          <p:nvPr/>
        </p:nvCxnSpPr>
        <p:spPr>
          <a:xfrm flipV="1">
            <a:off x="6271161" y="3252466"/>
            <a:ext cx="1380015" cy="1526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83" idx="6"/>
            <a:endCxn id="114" idx="2"/>
          </p:cNvCxnSpPr>
          <p:nvPr/>
        </p:nvCxnSpPr>
        <p:spPr>
          <a:xfrm>
            <a:off x="6283717" y="3430151"/>
            <a:ext cx="1363104" cy="95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1148378" y="213992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1698140" y="2312989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1579322" y="268660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322" y="2686606"/>
                <a:ext cx="549763" cy="476669"/>
              </a:xfrm>
              <a:prstGeom prst="rect">
                <a:avLst/>
              </a:prstGeom>
              <a:blipFill>
                <a:blip r:embed="rId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856349" y="196986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349" y="1969868"/>
                <a:ext cx="549763" cy="476669"/>
              </a:xfrm>
              <a:prstGeom prst="rect">
                <a:avLst/>
              </a:prstGeom>
              <a:blipFill>
                <a:blip r:embed="rId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1698140" y="2414808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1698140" y="2414808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836180" y="1831027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849376" y="2171701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3439650" y="2171701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761393" y="2165441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3" y="2165441"/>
                <a:ext cx="549763" cy="361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3204168" y="2349097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3067283" y="1845897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83" y="1845897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3357329" y="2165441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29" y="2165441"/>
                <a:ext cx="549763" cy="3613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849376" y="363832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3439650" y="363832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761393" y="363206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3" y="3632063"/>
                <a:ext cx="549763" cy="3613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3204168" y="381571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3067283" y="331251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83" y="3312519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3357329" y="363206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29" y="3632063"/>
                <a:ext cx="549763" cy="3613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849376" y="5132532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3439650" y="5132532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761393" y="5126272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3" y="5126272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3204168" y="5309928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3067283" y="4806728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83" y="4806728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3357329" y="5126272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29" y="5126272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3043261" y="79057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83" idx="2"/>
          </p:cNvCxnSpPr>
          <p:nvPr/>
        </p:nvCxnSpPr>
        <p:spPr>
          <a:xfrm>
            <a:off x="3512512" y="1259826"/>
            <a:ext cx="1807281" cy="2170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107" idx="2"/>
          </p:cNvCxnSpPr>
          <p:nvPr/>
        </p:nvCxnSpPr>
        <p:spPr>
          <a:xfrm>
            <a:off x="3512512" y="1259826"/>
            <a:ext cx="1794725" cy="351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5522762" y="191469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  <a:endCxn id="115" idx="2"/>
          </p:cNvCxnSpPr>
          <p:nvPr/>
        </p:nvCxnSpPr>
        <p:spPr>
          <a:xfrm>
            <a:off x="5992013" y="2383947"/>
            <a:ext cx="1659163" cy="868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114" idx="2"/>
          </p:cNvCxnSpPr>
          <p:nvPr/>
        </p:nvCxnSpPr>
        <p:spPr>
          <a:xfrm>
            <a:off x="5992013" y="2383947"/>
            <a:ext cx="1654808" cy="200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4363971" y="192710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71" y="1927106"/>
                <a:ext cx="549763" cy="476669"/>
              </a:xfrm>
              <a:prstGeom prst="rect">
                <a:avLst/>
              </a:prstGeom>
              <a:blipFill>
                <a:blip r:embed="rId15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4069688" y="276206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688" y="2762066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4055124" y="3610145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24" y="3610145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4105994" y="463783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994" y="4637836"/>
                <a:ext cx="549763" cy="476669"/>
              </a:xfrm>
              <a:prstGeom prst="rect">
                <a:avLst/>
              </a:prstGeom>
              <a:blipFill>
                <a:blip r:embed="rId18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>
            <a:extLst>
              <a:ext uri="{FF2B5EF4-FFF2-40B4-BE49-F238E27FC236}">
                <a16:creationId xmlns:a16="http://schemas.microsoft.com/office/drawing/2014/main" id="{5D970CDF-782F-4820-A5D1-52EFD95AE0CB}"/>
              </a:ext>
            </a:extLst>
          </p:cNvPr>
          <p:cNvSpPr/>
          <p:nvPr/>
        </p:nvSpPr>
        <p:spPr>
          <a:xfrm>
            <a:off x="5328451" y="326127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745D3B9-3BBD-4EF9-AAC7-81431C3CBCF3}"/>
              </a:ext>
            </a:extLst>
          </p:cNvPr>
          <p:cNvSpPr/>
          <p:nvPr/>
        </p:nvSpPr>
        <p:spPr>
          <a:xfrm>
            <a:off x="5918725" y="326127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/>
              <p:nvPr/>
            </p:nvSpPr>
            <p:spPr>
              <a:xfrm>
                <a:off x="5240468" y="325501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68" y="3255015"/>
                <a:ext cx="549763" cy="3613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F7495C-456C-420D-A67E-AA0C9633E432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5683243" y="343867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/>
              <p:nvPr/>
            </p:nvSpPr>
            <p:spPr>
              <a:xfrm>
                <a:off x="5546358" y="293547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58" y="2935471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/>
              <p:nvPr/>
            </p:nvSpPr>
            <p:spPr>
              <a:xfrm>
                <a:off x="5844264" y="3230806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264" y="3230806"/>
                <a:ext cx="549763" cy="36131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타원 107">
            <a:extLst>
              <a:ext uri="{FF2B5EF4-FFF2-40B4-BE49-F238E27FC236}">
                <a16:creationId xmlns:a16="http://schemas.microsoft.com/office/drawing/2014/main" id="{246D747C-0DFD-48CC-8BD4-BA456ED72D17}"/>
              </a:ext>
            </a:extLst>
          </p:cNvPr>
          <p:cNvSpPr/>
          <p:nvPr/>
        </p:nvSpPr>
        <p:spPr>
          <a:xfrm>
            <a:off x="5315895" y="4609686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84B1754-1C76-4247-9231-B878A4311950}"/>
              </a:ext>
            </a:extLst>
          </p:cNvPr>
          <p:cNvSpPr/>
          <p:nvPr/>
        </p:nvSpPr>
        <p:spPr>
          <a:xfrm>
            <a:off x="5906169" y="4609686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/>
              <p:nvPr/>
            </p:nvSpPr>
            <p:spPr>
              <a:xfrm>
                <a:off x="5227912" y="4603426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912" y="4603426"/>
                <a:ext cx="549763" cy="36131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6C734DB-3A8E-4BC8-A1EC-DC71C7BB07A5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>
            <a:off x="5670687" y="4787082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/>
              <p:nvPr/>
            </p:nvSpPr>
            <p:spPr>
              <a:xfrm>
                <a:off x="5533802" y="4283882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802" y="4283882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/>
              <p:nvPr/>
            </p:nvSpPr>
            <p:spPr>
              <a:xfrm>
                <a:off x="5823848" y="4603426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48" y="4603426"/>
                <a:ext cx="549763" cy="36131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/>
              <p:nvPr/>
            </p:nvSpPr>
            <p:spPr>
              <a:xfrm>
                <a:off x="6840936" y="245880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936" y="2458802"/>
                <a:ext cx="549763" cy="476669"/>
              </a:xfrm>
              <a:prstGeom prst="rect">
                <a:avLst/>
              </a:prstGeom>
              <a:blipFill>
                <a:blip r:embed="rId23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/>
              <p:nvPr/>
            </p:nvSpPr>
            <p:spPr>
              <a:xfrm>
                <a:off x="6403331" y="288940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331" y="2889402"/>
                <a:ext cx="549763" cy="476669"/>
              </a:xfrm>
              <a:prstGeom prst="rect">
                <a:avLst/>
              </a:prstGeom>
              <a:blipFill>
                <a:blip r:embed="rId24"/>
                <a:stretch>
                  <a:fillRect r="-1758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/>
              <p:nvPr/>
            </p:nvSpPr>
            <p:spPr>
              <a:xfrm>
                <a:off x="6328400" y="376303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400" y="3763031"/>
                <a:ext cx="549763" cy="476669"/>
              </a:xfrm>
              <a:prstGeom prst="rect">
                <a:avLst/>
              </a:prstGeom>
              <a:blipFill>
                <a:blip r:embed="rId25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타원 115">
            <a:extLst>
              <a:ext uri="{FF2B5EF4-FFF2-40B4-BE49-F238E27FC236}">
                <a16:creationId xmlns:a16="http://schemas.microsoft.com/office/drawing/2014/main" id="{A58CB5C1-DF4D-4940-8042-7DB8B808478F}"/>
              </a:ext>
            </a:extLst>
          </p:cNvPr>
          <p:cNvSpPr/>
          <p:nvPr/>
        </p:nvSpPr>
        <p:spPr>
          <a:xfrm>
            <a:off x="7659834" y="3083590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4A204BF-66EB-441F-BCB3-1869A36E1CAE}"/>
              </a:ext>
            </a:extLst>
          </p:cNvPr>
          <p:cNvSpPr/>
          <p:nvPr/>
        </p:nvSpPr>
        <p:spPr>
          <a:xfrm>
            <a:off x="8250108" y="3083590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DCE361-E83B-4B0F-A22D-5A1407630450}"/>
                  </a:ext>
                </a:extLst>
              </p:cNvPr>
              <p:cNvSpPr txBox="1"/>
              <p:nvPr/>
            </p:nvSpPr>
            <p:spPr>
              <a:xfrm>
                <a:off x="7571851" y="3077330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DCE361-E83B-4B0F-A22D-5A1407630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51" y="3077330"/>
                <a:ext cx="549763" cy="36131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E288E0E-90E9-4724-8707-4EE043B6CC46}"/>
              </a:ext>
            </a:extLst>
          </p:cNvPr>
          <p:cNvCxnSpPr>
            <a:cxnSpLocks/>
            <a:stCxn id="116" idx="6"/>
            <a:endCxn id="117" idx="2"/>
          </p:cNvCxnSpPr>
          <p:nvPr/>
        </p:nvCxnSpPr>
        <p:spPr>
          <a:xfrm>
            <a:off x="8014626" y="3260986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AEDBF9B-0498-4FBC-A378-2C505ABA4916}"/>
                  </a:ext>
                </a:extLst>
              </p:cNvPr>
              <p:cNvSpPr txBox="1"/>
              <p:nvPr/>
            </p:nvSpPr>
            <p:spPr>
              <a:xfrm>
                <a:off x="7877741" y="2757786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AEDBF9B-0498-4FBC-A378-2C505ABA4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741" y="2757786"/>
                <a:ext cx="549763" cy="307777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2609A3-4B8A-4834-9EC8-6F81AB4F1897}"/>
                  </a:ext>
                </a:extLst>
              </p:cNvPr>
              <p:cNvSpPr txBox="1"/>
              <p:nvPr/>
            </p:nvSpPr>
            <p:spPr>
              <a:xfrm>
                <a:off x="8175647" y="305312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2609A3-4B8A-4834-9EC8-6F81AB4F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647" y="3053121"/>
                <a:ext cx="549763" cy="307777"/>
              </a:xfrm>
              <a:prstGeom prst="rect">
                <a:avLst/>
              </a:prstGeom>
              <a:blipFill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타원 121">
            <a:extLst>
              <a:ext uri="{FF2B5EF4-FFF2-40B4-BE49-F238E27FC236}">
                <a16:creationId xmlns:a16="http://schemas.microsoft.com/office/drawing/2014/main" id="{74228054-8E53-429C-B2FC-410D76CDFC13}"/>
              </a:ext>
            </a:extLst>
          </p:cNvPr>
          <p:cNvSpPr/>
          <p:nvPr/>
        </p:nvSpPr>
        <p:spPr>
          <a:xfrm>
            <a:off x="7655479" y="4217166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C6D7A6BC-80C8-43D7-A260-BAD2B150D758}"/>
              </a:ext>
            </a:extLst>
          </p:cNvPr>
          <p:cNvSpPr/>
          <p:nvPr/>
        </p:nvSpPr>
        <p:spPr>
          <a:xfrm>
            <a:off x="8245753" y="4217166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BE5AA2D-4E8E-4218-BAC4-BF77A6020C66}"/>
                  </a:ext>
                </a:extLst>
              </p:cNvPr>
              <p:cNvSpPr txBox="1"/>
              <p:nvPr/>
            </p:nvSpPr>
            <p:spPr>
              <a:xfrm>
                <a:off x="7567496" y="4210906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BE5AA2D-4E8E-4218-BAC4-BF77A6020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496" y="4210906"/>
                <a:ext cx="549763" cy="36131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20E3448-1075-48AD-8F09-AD3651BA0F9C}"/>
              </a:ext>
            </a:extLst>
          </p:cNvPr>
          <p:cNvCxnSpPr>
            <a:cxnSpLocks/>
            <a:stCxn id="122" idx="6"/>
            <a:endCxn id="123" idx="2"/>
          </p:cNvCxnSpPr>
          <p:nvPr/>
        </p:nvCxnSpPr>
        <p:spPr>
          <a:xfrm>
            <a:off x="8010271" y="4394562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B1FF4D-86DB-4F48-B2BE-D418DEC61308}"/>
                  </a:ext>
                </a:extLst>
              </p:cNvPr>
              <p:cNvSpPr txBox="1"/>
              <p:nvPr/>
            </p:nvSpPr>
            <p:spPr>
              <a:xfrm>
                <a:off x="7873386" y="3891362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B1FF4D-86DB-4F48-B2BE-D418DEC6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386" y="3891362"/>
                <a:ext cx="549763" cy="307777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10F5F0-1904-4B50-8B8B-7C23777A73DC}"/>
                  </a:ext>
                </a:extLst>
              </p:cNvPr>
              <p:cNvSpPr txBox="1"/>
              <p:nvPr/>
            </p:nvSpPr>
            <p:spPr>
              <a:xfrm>
                <a:off x="8163432" y="4210906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10F5F0-1904-4B50-8B8B-7C23777A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432" y="4210906"/>
                <a:ext cx="549763" cy="307777"/>
              </a:xfrm>
              <a:prstGeom prst="rect">
                <a:avLst/>
              </a:prstGeom>
              <a:blipFill>
                <a:blip r:embed="rId3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735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6C78C70-68C4-4DD3-95DA-317A3DFBFE05}"/>
              </a:ext>
            </a:extLst>
          </p:cNvPr>
          <p:cNvSpPr/>
          <p:nvPr/>
        </p:nvSpPr>
        <p:spPr>
          <a:xfrm>
            <a:off x="1380014" y="1458552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DDA98-E38D-466A-8B0B-16F781ECC1D8}"/>
                  </a:ext>
                </a:extLst>
              </p:cNvPr>
              <p:cNvSpPr txBox="1"/>
              <p:nvPr/>
            </p:nvSpPr>
            <p:spPr>
              <a:xfrm>
                <a:off x="1438782" y="1458552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DDA98-E38D-466A-8B0B-16F781ECC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82" y="1458552"/>
                <a:ext cx="47692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타원 127">
            <a:extLst>
              <a:ext uri="{FF2B5EF4-FFF2-40B4-BE49-F238E27FC236}">
                <a16:creationId xmlns:a16="http://schemas.microsoft.com/office/drawing/2014/main" id="{EB86DCFA-7976-4481-A15F-D7B73A15041C}"/>
              </a:ext>
            </a:extLst>
          </p:cNvPr>
          <p:cNvSpPr/>
          <p:nvPr/>
        </p:nvSpPr>
        <p:spPr>
          <a:xfrm>
            <a:off x="3242473" y="1458552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EFACC2A-A775-4F6B-94DF-5CF17CD6C8B7}"/>
                  </a:ext>
                </a:extLst>
              </p:cNvPr>
              <p:cNvSpPr txBox="1"/>
              <p:nvPr/>
            </p:nvSpPr>
            <p:spPr>
              <a:xfrm>
                <a:off x="3281652" y="1458552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EFACC2A-A775-4F6B-94DF-5CF17CD6C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652" y="1458552"/>
                <a:ext cx="476925" cy="369332"/>
              </a:xfrm>
              <a:prstGeom prst="rect">
                <a:avLst/>
              </a:prstGeom>
              <a:blipFill>
                <a:blip r:embed="rId4"/>
                <a:stretch>
                  <a:fillRect l="-37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E3427C-A355-44DA-8D6F-31E25BADAAB3}"/>
              </a:ext>
            </a:extLst>
          </p:cNvPr>
          <p:cNvCxnSpPr>
            <a:cxnSpLocks/>
            <a:stCxn id="2" idx="6"/>
            <a:endCxn id="128" idx="2"/>
          </p:cNvCxnSpPr>
          <p:nvPr/>
        </p:nvCxnSpPr>
        <p:spPr>
          <a:xfrm>
            <a:off x="1896118" y="1716604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7CD139A9-E3E3-4380-8527-DE081CB81B62}"/>
              </a:ext>
            </a:extLst>
          </p:cNvPr>
          <p:cNvSpPr/>
          <p:nvPr/>
        </p:nvSpPr>
        <p:spPr>
          <a:xfrm>
            <a:off x="1380014" y="240795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5788D06-ADDE-4C34-BCC9-744CD6AD419C}"/>
                  </a:ext>
                </a:extLst>
              </p:cNvPr>
              <p:cNvSpPr txBox="1"/>
              <p:nvPr/>
            </p:nvSpPr>
            <p:spPr>
              <a:xfrm>
                <a:off x="1438782" y="2407955"/>
                <a:ext cx="484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5788D06-ADDE-4C34-BCC9-744CD6AD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82" y="2407955"/>
                <a:ext cx="48404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타원 136">
            <a:extLst>
              <a:ext uri="{FF2B5EF4-FFF2-40B4-BE49-F238E27FC236}">
                <a16:creationId xmlns:a16="http://schemas.microsoft.com/office/drawing/2014/main" id="{FDE824B4-EAD2-49A2-B19B-CDB4BDB90FB8}"/>
              </a:ext>
            </a:extLst>
          </p:cNvPr>
          <p:cNvSpPr/>
          <p:nvPr/>
        </p:nvSpPr>
        <p:spPr>
          <a:xfrm>
            <a:off x="3242473" y="240795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D8C67A4-BE9A-473B-A33F-8DBE39FBA572}"/>
                  </a:ext>
                </a:extLst>
              </p:cNvPr>
              <p:cNvSpPr txBox="1"/>
              <p:nvPr/>
            </p:nvSpPr>
            <p:spPr>
              <a:xfrm>
                <a:off x="3281652" y="2407955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D8C67A4-BE9A-473B-A33F-8DBE39FBA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652" y="2407955"/>
                <a:ext cx="476925" cy="369332"/>
              </a:xfrm>
              <a:prstGeom prst="rect">
                <a:avLst/>
              </a:prstGeom>
              <a:blipFill>
                <a:blip r:embed="rId6"/>
                <a:stretch>
                  <a:fillRect l="-50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D9E01F6-1A94-4174-887C-AFFD1596EE30}"/>
              </a:ext>
            </a:extLst>
          </p:cNvPr>
          <p:cNvCxnSpPr>
            <a:cxnSpLocks/>
            <a:stCxn id="130" idx="6"/>
            <a:endCxn id="137" idx="2"/>
          </p:cNvCxnSpPr>
          <p:nvPr/>
        </p:nvCxnSpPr>
        <p:spPr>
          <a:xfrm>
            <a:off x="1896118" y="2666007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D662702-BC2A-4BC5-88F9-F9D19AA9153C}"/>
                  </a:ext>
                </a:extLst>
              </p:cNvPr>
              <p:cNvSpPr txBox="1"/>
              <p:nvPr/>
            </p:nvSpPr>
            <p:spPr>
              <a:xfrm>
                <a:off x="2321038" y="1126180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D662702-BC2A-4BC5-88F9-F9D19AA91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38" y="1126180"/>
                <a:ext cx="613437" cy="369332"/>
              </a:xfrm>
              <a:prstGeom prst="rect">
                <a:avLst/>
              </a:prstGeom>
              <a:blipFill>
                <a:blip r:embed="rId7"/>
                <a:stretch>
                  <a:fillRect r="-1000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B9C5A9D-A60E-4546-88B4-D8451D6F2134}"/>
                  </a:ext>
                </a:extLst>
              </p:cNvPr>
              <p:cNvSpPr txBox="1"/>
              <p:nvPr/>
            </p:nvSpPr>
            <p:spPr>
              <a:xfrm>
                <a:off x="2321038" y="2178945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B9C5A9D-A60E-4546-88B4-D8451D6F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38" y="2178945"/>
                <a:ext cx="613437" cy="369332"/>
              </a:xfrm>
              <a:prstGeom prst="rect">
                <a:avLst/>
              </a:prstGeom>
              <a:blipFill>
                <a:blip r:embed="rId8"/>
                <a:stretch>
                  <a:fillRect r="-10000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/>
              <p:nvPr/>
            </p:nvSpPr>
            <p:spPr>
              <a:xfrm>
                <a:off x="5220494" y="1908682"/>
                <a:ext cx="2535181" cy="824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94" y="1908682"/>
                <a:ext cx="2535181" cy="824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4894263" y="1189281"/>
            <a:ext cx="379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 맥스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(softmax)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</a:t>
            </a: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849D2E1-F9C8-4E35-8582-F0D74C153FA5}"/>
              </a:ext>
            </a:extLst>
          </p:cNvPr>
          <p:cNvSpPr/>
          <p:nvPr/>
        </p:nvSpPr>
        <p:spPr>
          <a:xfrm>
            <a:off x="1399603" y="334656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2D98B72-241E-4731-90BA-ECF2949D4AE3}"/>
                  </a:ext>
                </a:extLst>
              </p:cNvPr>
              <p:cNvSpPr txBox="1"/>
              <p:nvPr/>
            </p:nvSpPr>
            <p:spPr>
              <a:xfrm>
                <a:off x="1458371" y="3346565"/>
                <a:ext cx="484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2D98B72-241E-4731-90BA-ECF2949D4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71" y="3346565"/>
                <a:ext cx="48404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타원 148">
            <a:extLst>
              <a:ext uri="{FF2B5EF4-FFF2-40B4-BE49-F238E27FC236}">
                <a16:creationId xmlns:a16="http://schemas.microsoft.com/office/drawing/2014/main" id="{88C7C606-1632-47D4-BF49-A15B0B045590}"/>
              </a:ext>
            </a:extLst>
          </p:cNvPr>
          <p:cNvSpPr/>
          <p:nvPr/>
        </p:nvSpPr>
        <p:spPr>
          <a:xfrm>
            <a:off x="3262062" y="334656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DBBCBC5-8D83-4C3D-A680-79B8C22D2CE7}"/>
                  </a:ext>
                </a:extLst>
              </p:cNvPr>
              <p:cNvSpPr txBox="1"/>
              <p:nvPr/>
            </p:nvSpPr>
            <p:spPr>
              <a:xfrm>
                <a:off x="3301241" y="3346565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DBBCBC5-8D83-4C3D-A680-79B8C22D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41" y="3346565"/>
                <a:ext cx="476925" cy="369332"/>
              </a:xfrm>
              <a:prstGeom prst="rect">
                <a:avLst/>
              </a:prstGeom>
              <a:blipFill>
                <a:blip r:embed="rId11"/>
                <a:stretch>
                  <a:fillRect l="-512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A5116C3E-D1EB-4933-A9F5-90DD7EDB0E69}"/>
              </a:ext>
            </a:extLst>
          </p:cNvPr>
          <p:cNvCxnSpPr>
            <a:cxnSpLocks/>
            <a:stCxn id="146" idx="6"/>
            <a:endCxn id="149" idx="2"/>
          </p:cNvCxnSpPr>
          <p:nvPr/>
        </p:nvCxnSpPr>
        <p:spPr>
          <a:xfrm>
            <a:off x="1915707" y="3604617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1F0399C-1D90-4762-9907-ED312DBB9954}"/>
                  </a:ext>
                </a:extLst>
              </p:cNvPr>
              <p:cNvSpPr txBox="1"/>
              <p:nvPr/>
            </p:nvSpPr>
            <p:spPr>
              <a:xfrm>
                <a:off x="2340627" y="3117555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1F0399C-1D90-4762-9907-ED312DBB9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27" y="3117555"/>
                <a:ext cx="613437" cy="369332"/>
              </a:xfrm>
              <a:prstGeom prst="rect">
                <a:avLst/>
              </a:prstGeom>
              <a:blipFill>
                <a:blip r:embed="rId12"/>
                <a:stretch>
                  <a:fillRect r="-8911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2087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구현 시 주의점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/>
              <p:nvPr/>
            </p:nvSpPr>
            <p:spPr>
              <a:xfrm>
                <a:off x="1035571" y="2228442"/>
                <a:ext cx="5631798" cy="961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71" y="2228442"/>
                <a:ext cx="5631798" cy="961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379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 맥스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(softmax)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C9B98E-B7F0-4C12-9209-789E9A49A322}"/>
                  </a:ext>
                </a:extLst>
              </p:cNvPr>
              <p:cNvSpPr txBox="1"/>
              <p:nvPr/>
            </p:nvSpPr>
            <p:spPr>
              <a:xfrm>
                <a:off x="3833223" y="3429000"/>
                <a:ext cx="3666132" cy="961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𝑙𝑜𝑔𝐶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𝑙𝑜𝑔𝐶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C9B98E-B7F0-4C12-9209-789E9A49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223" y="3429000"/>
                <a:ext cx="3666132" cy="961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86B789-C2D0-483C-8537-481DC882EAFA}"/>
                  </a:ext>
                </a:extLst>
              </p:cNvPr>
              <p:cNvSpPr txBox="1"/>
              <p:nvPr/>
            </p:nvSpPr>
            <p:spPr>
              <a:xfrm>
                <a:off x="3851470" y="4629558"/>
                <a:ext cx="3219151" cy="968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86B789-C2D0-483C-8537-481DC882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470" y="4629558"/>
                <a:ext cx="3219151" cy="9680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868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mnist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분류 문제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 각 층의 배열의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/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/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/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/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/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/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/>
              <p:nvPr/>
            </p:nvSpPr>
            <p:spPr>
              <a:xfrm>
                <a:off x="1477461" y="2831842"/>
                <a:ext cx="5497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831842"/>
                <a:ext cx="549763" cy="400110"/>
              </a:xfrm>
              <a:prstGeom prst="rect">
                <a:avLst/>
              </a:prstGeom>
              <a:blipFill>
                <a:blip r:embed="rId9"/>
                <a:stretch>
                  <a:fillRect r="-8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/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/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18DCC86-F0DD-4EFF-B644-1C4A258215C0}"/>
              </a:ext>
            </a:extLst>
          </p:cNvPr>
          <p:cNvSpPr/>
          <p:nvPr/>
        </p:nvSpPr>
        <p:spPr>
          <a:xfrm>
            <a:off x="1548309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FE4F78-D240-4194-9084-170610525EEA}"/>
              </a:ext>
            </a:extLst>
          </p:cNvPr>
          <p:cNvSpPr/>
          <p:nvPr/>
        </p:nvSpPr>
        <p:spPr>
          <a:xfrm>
            <a:off x="2753851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EFBFEE-CECB-4D6B-91E8-159A7849B0ED}"/>
              </a:ext>
            </a:extLst>
          </p:cNvPr>
          <p:cNvSpPr/>
          <p:nvPr/>
        </p:nvSpPr>
        <p:spPr>
          <a:xfrm>
            <a:off x="3404590" y="3164489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62B03-E3FD-42F9-9324-820C2C89A4A8}"/>
              </a:ext>
            </a:extLst>
          </p:cNvPr>
          <p:cNvSpPr/>
          <p:nvPr/>
        </p:nvSpPr>
        <p:spPr>
          <a:xfrm>
            <a:off x="4340210" y="318104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B07D19-2377-4EEE-B51A-2C5E8399EC0F}"/>
              </a:ext>
            </a:extLst>
          </p:cNvPr>
          <p:cNvSpPr/>
          <p:nvPr/>
        </p:nvSpPr>
        <p:spPr>
          <a:xfrm>
            <a:off x="5001711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133F4F-7EEB-4F8E-89D1-C0E5942270CB}"/>
              </a:ext>
            </a:extLst>
          </p:cNvPr>
          <p:cNvSpPr/>
          <p:nvPr/>
        </p:nvSpPr>
        <p:spPr>
          <a:xfrm>
            <a:off x="6104766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/>
              <p:nvPr/>
            </p:nvSpPr>
            <p:spPr>
              <a:xfrm>
                <a:off x="7954799" y="2833798"/>
                <a:ext cx="5497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9" y="2833798"/>
                <a:ext cx="54976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4B45A4-6F19-47A6-889D-518E92EB2686}"/>
              </a:ext>
            </a:extLst>
          </p:cNvPr>
          <p:cNvSpPr/>
          <p:nvPr/>
        </p:nvSpPr>
        <p:spPr>
          <a:xfrm>
            <a:off x="6775129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E1BDD4-3EFC-4A37-9CA7-A2F3887C2EB3}"/>
              </a:ext>
            </a:extLst>
          </p:cNvPr>
          <p:cNvSpPr/>
          <p:nvPr/>
        </p:nvSpPr>
        <p:spPr>
          <a:xfrm>
            <a:off x="8037307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26C9BA2-3FAD-4218-8F75-328553AA5499}"/>
              </a:ext>
            </a:extLst>
          </p:cNvPr>
          <p:cNvCxnSpPr>
            <a:stCxn id="4" idx="2"/>
            <a:endCxn id="22" idx="2"/>
          </p:cNvCxnSpPr>
          <p:nvPr/>
        </p:nvCxnSpPr>
        <p:spPr>
          <a:xfrm rot="5400000" flipH="1" flipV="1">
            <a:off x="2369862" y="2606884"/>
            <a:ext cx="1" cy="1205542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F764601-3458-4C8F-A17C-48B6C65CD512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4082907" y="2750674"/>
            <a:ext cx="16553" cy="935620"/>
          </a:xfrm>
          <a:prstGeom prst="bentConnector3">
            <a:avLst>
              <a:gd name="adj1" fmla="val 14810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CA58CC5-5975-4CDB-B91C-A259F63FC4CB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5772021" y="2664853"/>
            <a:ext cx="12700" cy="110305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6355496-691D-498E-B0DD-93359A244E92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7625001" y="2578565"/>
            <a:ext cx="12700" cy="1262178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9A5052-E856-45EF-AD6C-5EDF5682F3C7}"/>
              </a:ext>
            </a:extLst>
          </p:cNvPr>
          <p:cNvSpPr txBox="1"/>
          <p:nvPr/>
        </p:nvSpPr>
        <p:spPr>
          <a:xfrm>
            <a:off x="2072344" y="35474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009A3-097B-48F8-B78F-25185FAA5988}"/>
              </a:ext>
            </a:extLst>
          </p:cNvPr>
          <p:cNvSpPr txBox="1"/>
          <p:nvPr/>
        </p:nvSpPr>
        <p:spPr>
          <a:xfrm>
            <a:off x="379366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8B4FCB-BA49-4815-9880-F0701C7023C4}"/>
              </a:ext>
            </a:extLst>
          </p:cNvPr>
          <p:cNvSpPr txBox="1"/>
          <p:nvPr/>
        </p:nvSpPr>
        <p:spPr>
          <a:xfrm>
            <a:off x="545725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8935C-38C5-478C-9BAF-4D847FAA86D7}"/>
              </a:ext>
            </a:extLst>
          </p:cNvPr>
          <p:cNvSpPr txBox="1"/>
          <p:nvPr/>
        </p:nvSpPr>
        <p:spPr>
          <a:xfrm>
            <a:off x="7279543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2055862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mnist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분류 문제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501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배치 처리를 위한 각 층의 배열의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/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/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/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/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/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/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/>
              <p:nvPr/>
            </p:nvSpPr>
            <p:spPr>
              <a:xfrm>
                <a:off x="499275" y="2821320"/>
                <a:ext cx="1788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75" y="2821320"/>
                <a:ext cx="178896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/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/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18DCC86-F0DD-4EFF-B644-1C4A258215C0}"/>
              </a:ext>
            </a:extLst>
          </p:cNvPr>
          <p:cNvSpPr/>
          <p:nvPr/>
        </p:nvSpPr>
        <p:spPr>
          <a:xfrm>
            <a:off x="1548309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FE4F78-D240-4194-9084-170610525EEA}"/>
              </a:ext>
            </a:extLst>
          </p:cNvPr>
          <p:cNvSpPr/>
          <p:nvPr/>
        </p:nvSpPr>
        <p:spPr>
          <a:xfrm>
            <a:off x="2753851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EFBFEE-CECB-4D6B-91E8-159A7849B0ED}"/>
              </a:ext>
            </a:extLst>
          </p:cNvPr>
          <p:cNvSpPr/>
          <p:nvPr/>
        </p:nvSpPr>
        <p:spPr>
          <a:xfrm>
            <a:off x="3404590" y="3164489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62B03-E3FD-42F9-9324-820C2C89A4A8}"/>
              </a:ext>
            </a:extLst>
          </p:cNvPr>
          <p:cNvSpPr/>
          <p:nvPr/>
        </p:nvSpPr>
        <p:spPr>
          <a:xfrm>
            <a:off x="4340210" y="318104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B07D19-2377-4EEE-B51A-2C5E8399EC0F}"/>
              </a:ext>
            </a:extLst>
          </p:cNvPr>
          <p:cNvSpPr/>
          <p:nvPr/>
        </p:nvSpPr>
        <p:spPr>
          <a:xfrm>
            <a:off x="5001711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133F4F-7EEB-4F8E-89D1-C0E5942270CB}"/>
              </a:ext>
            </a:extLst>
          </p:cNvPr>
          <p:cNvSpPr/>
          <p:nvPr/>
        </p:nvSpPr>
        <p:spPr>
          <a:xfrm>
            <a:off x="6104766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/>
              <p:nvPr/>
            </p:nvSpPr>
            <p:spPr>
              <a:xfrm>
                <a:off x="7954799" y="2833798"/>
                <a:ext cx="124529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9" y="2833798"/>
                <a:ext cx="124529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4B45A4-6F19-47A6-889D-518E92EB2686}"/>
              </a:ext>
            </a:extLst>
          </p:cNvPr>
          <p:cNvSpPr/>
          <p:nvPr/>
        </p:nvSpPr>
        <p:spPr>
          <a:xfrm>
            <a:off x="6775129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E1BDD4-3EFC-4A37-9CA7-A2F3887C2EB3}"/>
              </a:ext>
            </a:extLst>
          </p:cNvPr>
          <p:cNvSpPr/>
          <p:nvPr/>
        </p:nvSpPr>
        <p:spPr>
          <a:xfrm>
            <a:off x="8762532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26C9BA2-3FAD-4218-8F75-328553AA5499}"/>
              </a:ext>
            </a:extLst>
          </p:cNvPr>
          <p:cNvCxnSpPr>
            <a:stCxn id="4" idx="2"/>
            <a:endCxn id="22" idx="2"/>
          </p:cNvCxnSpPr>
          <p:nvPr/>
        </p:nvCxnSpPr>
        <p:spPr>
          <a:xfrm rot="5400000" flipH="1" flipV="1">
            <a:off x="2369862" y="2606884"/>
            <a:ext cx="1" cy="1205542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F764601-3458-4C8F-A17C-48B6C65CD512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4082907" y="2750674"/>
            <a:ext cx="16553" cy="935620"/>
          </a:xfrm>
          <a:prstGeom prst="bentConnector3">
            <a:avLst>
              <a:gd name="adj1" fmla="val 14810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CA58CC5-5975-4CDB-B91C-A259F63FC4CB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5772021" y="2664853"/>
            <a:ext cx="12700" cy="110305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6355496-691D-498E-B0DD-93359A244E92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7987613" y="2215952"/>
            <a:ext cx="12700" cy="1987403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9A5052-E856-45EF-AD6C-5EDF5682F3C7}"/>
              </a:ext>
            </a:extLst>
          </p:cNvPr>
          <p:cNvSpPr txBox="1"/>
          <p:nvPr/>
        </p:nvSpPr>
        <p:spPr>
          <a:xfrm>
            <a:off x="2072344" y="35474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009A3-097B-48F8-B78F-25185FAA5988}"/>
              </a:ext>
            </a:extLst>
          </p:cNvPr>
          <p:cNvSpPr txBox="1"/>
          <p:nvPr/>
        </p:nvSpPr>
        <p:spPr>
          <a:xfrm>
            <a:off x="379366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8B4FCB-BA49-4815-9880-F0701C7023C4}"/>
              </a:ext>
            </a:extLst>
          </p:cNvPr>
          <p:cNvSpPr txBox="1"/>
          <p:nvPr/>
        </p:nvSpPr>
        <p:spPr>
          <a:xfrm>
            <a:off x="545725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8935C-38C5-478C-9BAF-4D847FAA86D7}"/>
              </a:ext>
            </a:extLst>
          </p:cNvPr>
          <p:cNvSpPr txBox="1"/>
          <p:nvPr/>
        </p:nvSpPr>
        <p:spPr>
          <a:xfrm>
            <a:off x="7500967" y="34573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결정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8F3531C-E880-4BA0-BA44-F2FAB612D2CB}"/>
              </a:ext>
            </a:extLst>
          </p:cNvPr>
          <p:cNvCxnSpPr>
            <a:cxnSpLocks/>
            <a:stCxn id="41" idx="4"/>
            <a:endCxn id="36" idx="2"/>
          </p:cNvCxnSpPr>
          <p:nvPr/>
        </p:nvCxnSpPr>
        <p:spPr>
          <a:xfrm rot="16200000" flipH="1">
            <a:off x="4671512" y="-433621"/>
            <a:ext cx="7099" cy="7279447"/>
          </a:xfrm>
          <a:prstGeom prst="bentConnector3">
            <a:avLst>
              <a:gd name="adj1" fmla="val 12328751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608963-E0E9-414A-B7BC-7727CDC10550}"/>
              </a:ext>
            </a:extLst>
          </p:cNvPr>
          <p:cNvSpPr/>
          <p:nvPr/>
        </p:nvSpPr>
        <p:spPr>
          <a:xfrm>
            <a:off x="8096002" y="3163934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C2E0D2-DACE-48FF-8773-FA02CC138DF7}"/>
              </a:ext>
            </a:extLst>
          </p:cNvPr>
          <p:cNvSpPr/>
          <p:nvPr/>
        </p:nvSpPr>
        <p:spPr>
          <a:xfrm>
            <a:off x="823681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49E951E-FA06-4F37-B9EA-E32473DD9B76}"/>
              </a:ext>
            </a:extLst>
          </p:cNvPr>
          <p:cNvSpPr/>
          <p:nvPr/>
        </p:nvSpPr>
        <p:spPr>
          <a:xfrm>
            <a:off x="987979" y="3107837"/>
            <a:ext cx="94717" cy="9471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211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509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데이터 주도 학습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6D1343-BC20-4E90-893A-138975824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65" y="1541063"/>
            <a:ext cx="518324" cy="5121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79E0C2-D4A9-4E93-9BC0-62B3C03EAF0E}"/>
              </a:ext>
            </a:extLst>
          </p:cNvPr>
          <p:cNvSpPr/>
          <p:nvPr/>
        </p:nvSpPr>
        <p:spPr>
          <a:xfrm>
            <a:off x="2558256" y="1567125"/>
            <a:ext cx="2662238" cy="4600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사람이 생각한 알고리즘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D278D1-2EAA-4FDA-8D1F-60C4ABD67BBB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1547789" y="1797127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BB21E-571A-4E44-80C4-BC1FAB421BAD}"/>
              </a:ext>
            </a:extLst>
          </p:cNvPr>
          <p:cNvSpPr txBox="1"/>
          <p:nvPr/>
        </p:nvSpPr>
        <p:spPr>
          <a:xfrm>
            <a:off x="6591534" y="1566295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962534-DEA0-4D0B-A6C4-88EF1F5EC88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220494" y="1797127"/>
            <a:ext cx="1371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734E9CEE-05DB-43C3-AAB0-5C2689703280}"/>
              </a:ext>
            </a:extLst>
          </p:cNvPr>
          <p:cNvGrpSpPr/>
          <p:nvPr/>
        </p:nvGrpSpPr>
        <p:grpSpPr>
          <a:xfrm>
            <a:off x="7321221" y="4830041"/>
            <a:ext cx="2710725" cy="1021685"/>
            <a:chOff x="3880809" y="4407476"/>
            <a:chExt cx="4450331" cy="1677351"/>
          </a:xfrm>
        </p:grpSpPr>
        <p:grpSp>
          <p:nvGrpSpPr>
            <p:cNvPr id="7168" name="그룹 7167">
              <a:extLst>
                <a:ext uri="{FF2B5EF4-FFF2-40B4-BE49-F238E27FC236}">
                  <a16:creationId xmlns:a16="http://schemas.microsoft.com/office/drawing/2014/main" id="{394C7489-28A4-4CD4-B840-DE89C2416B13}"/>
                </a:ext>
              </a:extLst>
            </p:cNvPr>
            <p:cNvGrpSpPr/>
            <p:nvPr/>
          </p:nvGrpSpPr>
          <p:grpSpPr>
            <a:xfrm>
              <a:off x="4897988" y="4407476"/>
              <a:ext cx="953671" cy="1677351"/>
              <a:chOff x="7545203" y="2316834"/>
              <a:chExt cx="953671" cy="167735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77EC3B-89DE-4CB0-987A-44E2FD1A68B6}"/>
                  </a:ext>
                </a:extLst>
              </p:cNvPr>
              <p:cNvSpPr/>
              <p:nvPr/>
            </p:nvSpPr>
            <p:spPr>
              <a:xfrm rot="1463002">
                <a:off x="7881546" y="2335318"/>
                <a:ext cx="157075" cy="158422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A70F52D-22CB-41F3-A22D-4F43D4C82817}"/>
                  </a:ext>
                </a:extLst>
              </p:cNvPr>
              <p:cNvSpPr/>
              <p:nvPr/>
            </p:nvSpPr>
            <p:spPr>
              <a:xfrm rot="16200000">
                <a:off x="7864964" y="2030753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A3D1684-4D32-43FD-9A37-F851E9B94F7C}"/>
                  </a:ext>
                </a:extLst>
              </p:cNvPr>
              <p:cNvSpPr/>
              <p:nvPr/>
            </p:nvSpPr>
            <p:spPr>
              <a:xfrm rot="16200000">
                <a:off x="7943501" y="3393935"/>
                <a:ext cx="157075" cy="95367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50CAA6B3-00F5-4A09-BDDF-877751946830}"/>
                  </a:ext>
                </a:extLst>
              </p:cNvPr>
              <p:cNvSpPr/>
              <p:nvPr/>
            </p:nvSpPr>
            <p:spPr>
              <a:xfrm>
                <a:off x="7702277" y="3623938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원호 61">
                <a:extLst>
                  <a:ext uri="{FF2B5EF4-FFF2-40B4-BE49-F238E27FC236}">
                    <a16:creationId xmlns:a16="http://schemas.microsoft.com/office/drawing/2014/main" id="{4ED18D77-66E4-4667-94F9-996E01556460}"/>
                  </a:ext>
                </a:extLst>
              </p:cNvPr>
              <p:cNvSpPr/>
              <p:nvPr/>
            </p:nvSpPr>
            <p:spPr>
              <a:xfrm rot="10226111">
                <a:off x="7921782" y="2316834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72" name="그룹 7171">
              <a:extLst>
                <a:ext uri="{FF2B5EF4-FFF2-40B4-BE49-F238E27FC236}">
                  <a16:creationId xmlns:a16="http://schemas.microsoft.com/office/drawing/2014/main" id="{81ECDE97-E302-45EE-8004-0BC98D9E70EA}"/>
                </a:ext>
              </a:extLst>
            </p:cNvPr>
            <p:cNvGrpSpPr/>
            <p:nvPr/>
          </p:nvGrpSpPr>
          <p:grpSpPr>
            <a:xfrm>
              <a:off x="3880809" y="4437162"/>
              <a:ext cx="328268" cy="1601102"/>
              <a:chOff x="9314202" y="2389580"/>
              <a:chExt cx="328268" cy="160110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452751D-0D8A-4238-BBF7-275B1917C580}"/>
                  </a:ext>
                </a:extLst>
              </p:cNvPr>
              <p:cNvSpPr/>
              <p:nvPr/>
            </p:nvSpPr>
            <p:spPr>
              <a:xfrm>
                <a:off x="9474734" y="2406458"/>
                <a:ext cx="157075" cy="158422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049A310-C2B6-4211-AE63-25F544E5853F}"/>
                  </a:ext>
                </a:extLst>
              </p:cNvPr>
              <p:cNvSpPr/>
              <p:nvPr/>
            </p:nvSpPr>
            <p:spPr>
              <a:xfrm rot="13115371">
                <a:off x="9314202" y="2389580"/>
                <a:ext cx="157075" cy="60649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36E318C7-3699-4A58-B81A-57E16E48616A}"/>
                  </a:ext>
                </a:extLst>
              </p:cNvPr>
              <p:cNvSpPr/>
              <p:nvPr/>
            </p:nvSpPr>
            <p:spPr>
              <a:xfrm rot="10226111">
                <a:off x="9356369" y="2612613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7E309A4-EFDC-4EDC-A8FF-506278F84596}"/>
                </a:ext>
              </a:extLst>
            </p:cNvPr>
            <p:cNvGrpSpPr/>
            <p:nvPr/>
          </p:nvGrpSpPr>
          <p:grpSpPr>
            <a:xfrm>
              <a:off x="6197809" y="4441154"/>
              <a:ext cx="904849" cy="1562808"/>
              <a:chOff x="5686686" y="2324789"/>
              <a:chExt cx="904849" cy="156280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756610D-3268-4F25-B99B-6A15F89EA046}"/>
                  </a:ext>
                </a:extLst>
              </p:cNvPr>
              <p:cNvSpPr/>
              <p:nvPr/>
            </p:nvSpPr>
            <p:spPr>
              <a:xfrm rot="16200000">
                <a:off x="6114700" y="2047582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EF957EC-2F1D-46BA-A6FF-F1575F4886EE}"/>
                  </a:ext>
                </a:extLst>
              </p:cNvPr>
              <p:cNvSpPr/>
              <p:nvPr/>
            </p:nvSpPr>
            <p:spPr>
              <a:xfrm rot="16200000">
                <a:off x="6006445" y="3410763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46925A6-E266-4488-86C5-3870E422DABE}"/>
                  </a:ext>
                </a:extLst>
              </p:cNvPr>
              <p:cNvSpPr/>
              <p:nvPr/>
            </p:nvSpPr>
            <p:spPr>
              <a:xfrm rot="2088604">
                <a:off x="6219602" y="2375639"/>
                <a:ext cx="157075" cy="82207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AB6D2C3-F306-4C21-A7F2-BA91B1A7DBD2}"/>
                  </a:ext>
                </a:extLst>
              </p:cNvPr>
              <p:cNvSpPr/>
              <p:nvPr/>
            </p:nvSpPr>
            <p:spPr>
              <a:xfrm rot="20098557">
                <a:off x="6159707" y="3017962"/>
                <a:ext cx="157075" cy="82207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462FAF28-69AE-46F6-A969-E0527B4900A4}"/>
                  </a:ext>
                </a:extLst>
              </p:cNvPr>
              <p:cNvSpPr/>
              <p:nvPr/>
            </p:nvSpPr>
            <p:spPr>
              <a:xfrm rot="10226111">
                <a:off x="6165827" y="2324789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원호 68">
                <a:extLst>
                  <a:ext uri="{FF2B5EF4-FFF2-40B4-BE49-F238E27FC236}">
                    <a16:creationId xmlns:a16="http://schemas.microsoft.com/office/drawing/2014/main" id="{0EA3F32B-4EA0-4C88-B3F1-1456D4369031}"/>
                  </a:ext>
                </a:extLst>
              </p:cNvPr>
              <p:cNvSpPr/>
              <p:nvPr/>
            </p:nvSpPr>
            <p:spPr>
              <a:xfrm rot="15690968">
                <a:off x="6098180" y="3527392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원호 69">
                <a:extLst>
                  <a:ext uri="{FF2B5EF4-FFF2-40B4-BE49-F238E27FC236}">
                    <a16:creationId xmlns:a16="http://schemas.microsoft.com/office/drawing/2014/main" id="{4B665CF4-06E7-49DF-9A31-289E96640CDE}"/>
                  </a:ext>
                </a:extLst>
              </p:cNvPr>
              <p:cNvSpPr/>
              <p:nvPr/>
            </p:nvSpPr>
            <p:spPr>
              <a:xfrm rot="2437791">
                <a:off x="6001724" y="2968091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2355142-03A4-4651-ADB1-C09C9CA59CC8}"/>
                </a:ext>
              </a:extLst>
            </p:cNvPr>
            <p:cNvGrpSpPr/>
            <p:nvPr/>
          </p:nvGrpSpPr>
          <p:grpSpPr>
            <a:xfrm>
              <a:off x="7304911" y="4419957"/>
              <a:ext cx="1026229" cy="1569878"/>
              <a:chOff x="3539795" y="2070893"/>
              <a:chExt cx="1026229" cy="1569878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5896E9F-13C5-4621-A556-CD11EF423C8D}"/>
                  </a:ext>
                </a:extLst>
              </p:cNvPr>
              <p:cNvSpPr/>
              <p:nvPr/>
            </p:nvSpPr>
            <p:spPr>
              <a:xfrm rot="16200000">
                <a:off x="3859554" y="2687101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44FD2FD-4D85-4647-B915-EC3ADBF21435}"/>
                  </a:ext>
                </a:extLst>
              </p:cNvPr>
              <p:cNvSpPr/>
              <p:nvPr/>
            </p:nvSpPr>
            <p:spPr>
              <a:xfrm>
                <a:off x="4336389" y="2173360"/>
                <a:ext cx="157075" cy="146741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6B359CC-ECB1-47CB-B944-5BBB67AF608C}"/>
                  </a:ext>
                </a:extLst>
              </p:cNvPr>
              <p:cNvSpPr/>
              <p:nvPr/>
            </p:nvSpPr>
            <p:spPr>
              <a:xfrm rot="2607335">
                <a:off x="3910940" y="2070893"/>
                <a:ext cx="157075" cy="114183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EDCCF97D-5618-4F65-842A-27DDF064B035}"/>
                  </a:ext>
                </a:extLst>
              </p:cNvPr>
              <p:cNvSpPr/>
              <p:nvPr/>
            </p:nvSpPr>
            <p:spPr>
              <a:xfrm rot="10226111">
                <a:off x="4210454" y="2934828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470665AB-569D-47FA-BFF2-EEC577E0AA81}"/>
                  </a:ext>
                </a:extLst>
              </p:cNvPr>
              <p:cNvSpPr/>
              <p:nvPr/>
            </p:nvSpPr>
            <p:spPr>
              <a:xfrm rot="15940568">
                <a:off x="4237850" y="2822212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원호 72">
                <a:extLst>
                  <a:ext uri="{FF2B5EF4-FFF2-40B4-BE49-F238E27FC236}">
                    <a16:creationId xmlns:a16="http://schemas.microsoft.com/office/drawing/2014/main" id="{B0C0C54D-5431-45A2-84B9-5EB08C50116C}"/>
                  </a:ext>
                </a:extLst>
              </p:cNvPr>
              <p:cNvSpPr/>
              <p:nvPr/>
            </p:nvSpPr>
            <p:spPr>
              <a:xfrm rot="10226111">
                <a:off x="4237850" y="2269254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원호 73">
                <a:extLst>
                  <a:ext uri="{FF2B5EF4-FFF2-40B4-BE49-F238E27FC236}">
                    <a16:creationId xmlns:a16="http://schemas.microsoft.com/office/drawing/2014/main" id="{90013861-F0F3-4158-A739-9F4CBC60B474}"/>
                  </a:ext>
                </a:extLst>
              </p:cNvPr>
              <p:cNvSpPr/>
              <p:nvPr/>
            </p:nvSpPr>
            <p:spPr>
              <a:xfrm rot="2437791">
                <a:off x="3644169" y="2815643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1" name="그림 80">
            <a:extLst>
              <a:ext uri="{FF2B5EF4-FFF2-40B4-BE49-F238E27FC236}">
                <a16:creationId xmlns:a16="http://schemas.microsoft.com/office/drawing/2014/main" id="{2E32E2B3-2127-40CE-A7F7-7BD7B7033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23" y="2830367"/>
            <a:ext cx="518324" cy="512129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6926BB-5AA5-45A8-83ED-CE295FF94B69}"/>
              </a:ext>
            </a:extLst>
          </p:cNvPr>
          <p:cNvSpPr/>
          <p:nvPr/>
        </p:nvSpPr>
        <p:spPr>
          <a:xfrm>
            <a:off x="2566414" y="2856429"/>
            <a:ext cx="1893390" cy="4600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사람이 생각한 특징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2BE06CE-FB95-45BF-8969-1DF236830AF7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1555947" y="3086431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25AAD97-69A6-4132-B29C-A41249FB6959}"/>
              </a:ext>
            </a:extLst>
          </p:cNvPr>
          <p:cNvSpPr txBox="1"/>
          <p:nvPr/>
        </p:nvSpPr>
        <p:spPr>
          <a:xfrm>
            <a:off x="6599692" y="2855599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ECCEC0D-5D5A-4338-A640-8188F1C91AE1}"/>
              </a:ext>
            </a:extLst>
          </p:cNvPr>
          <p:cNvCxnSpPr>
            <a:cxnSpLocks/>
            <a:stCxn id="90" idx="3"/>
            <a:endCxn id="84" idx="1"/>
          </p:cNvCxnSpPr>
          <p:nvPr/>
        </p:nvCxnSpPr>
        <p:spPr>
          <a:xfrm>
            <a:off x="6045651" y="3085601"/>
            <a:ext cx="554041" cy="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5DD5CC4-D124-4B3E-BFD1-84BEECE991A8}"/>
              </a:ext>
            </a:extLst>
          </p:cNvPr>
          <p:cNvSpPr/>
          <p:nvPr/>
        </p:nvSpPr>
        <p:spPr>
          <a:xfrm>
            <a:off x="5013845" y="2855599"/>
            <a:ext cx="1031806" cy="460004"/>
          </a:xfrm>
          <a:prstGeom prst="rect">
            <a:avLst/>
          </a:prstGeom>
          <a:solidFill>
            <a:srgbClr val="FF66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기계학습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68A932B-B47C-46E8-AB7D-8576DAFC6643}"/>
              </a:ext>
            </a:extLst>
          </p:cNvPr>
          <p:cNvCxnSpPr>
            <a:cxnSpLocks/>
            <a:stCxn id="82" idx="3"/>
            <a:endCxn id="90" idx="1"/>
          </p:cNvCxnSpPr>
          <p:nvPr/>
        </p:nvCxnSpPr>
        <p:spPr>
          <a:xfrm flipV="1">
            <a:off x="4459804" y="3085601"/>
            <a:ext cx="554041" cy="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>
            <a:extLst>
              <a:ext uri="{FF2B5EF4-FFF2-40B4-BE49-F238E27FC236}">
                <a16:creationId xmlns:a16="http://schemas.microsoft.com/office/drawing/2014/main" id="{E5ED3A65-93E9-4D31-A4D4-DF12FF864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65" y="3919020"/>
            <a:ext cx="518324" cy="512129"/>
          </a:xfrm>
          <a:prstGeom prst="rect">
            <a:avLst/>
          </a:prstGeom>
        </p:spPr>
      </p:pic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420F62-9766-4A34-A4EF-20A8FB7AA06D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1547789" y="4175084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EE38447-ED03-4553-A48A-6F8CDF1A4CB2}"/>
              </a:ext>
            </a:extLst>
          </p:cNvPr>
          <p:cNvSpPr txBox="1"/>
          <p:nvPr/>
        </p:nvSpPr>
        <p:spPr>
          <a:xfrm>
            <a:off x="6591534" y="3944252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4388F9E-8DFA-4D3E-B8A8-EC4F0F9FA0A7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4459804" y="4174254"/>
            <a:ext cx="2131730" cy="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B0B57D2-274E-406D-AD82-B1D9C4F5C03F}"/>
              </a:ext>
            </a:extLst>
          </p:cNvPr>
          <p:cNvSpPr/>
          <p:nvPr/>
        </p:nvSpPr>
        <p:spPr>
          <a:xfrm>
            <a:off x="2566414" y="3944252"/>
            <a:ext cx="1893390" cy="460004"/>
          </a:xfrm>
          <a:prstGeom prst="rect">
            <a:avLst/>
          </a:prstGeom>
          <a:solidFill>
            <a:srgbClr val="FF66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딥러닝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43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퍼셉트론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퍼셉트론이란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?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22CB9-224C-458B-9C7F-3DB86CDF45E1}"/>
                  </a:ext>
                </a:extLst>
              </p:cNvPr>
              <p:cNvSpPr txBox="1"/>
              <p:nvPr/>
            </p:nvSpPr>
            <p:spPr>
              <a:xfrm>
                <a:off x="6126212" y="146186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22CB9-224C-458B-9C7F-3DB86CDF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12" y="1461860"/>
                <a:ext cx="2755754" cy="369332"/>
              </a:xfrm>
              <a:prstGeom prst="rect">
                <a:avLst/>
              </a:prstGeom>
              <a:blipFill>
                <a:blip r:embed="rId8"/>
                <a:stretch>
                  <a:fillRect l="-1770" r="-154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0B4EA1-BCCC-4DDE-909B-6286B6B0DC01}"/>
                  </a:ext>
                </a:extLst>
              </p:cNvPr>
              <p:cNvSpPr txBox="1"/>
              <p:nvPr/>
            </p:nvSpPr>
            <p:spPr>
              <a:xfrm>
                <a:off x="5056111" y="143611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0B4EA1-BCCC-4DDE-909B-6286B6B0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11" y="1436113"/>
                <a:ext cx="1070101" cy="823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53C60-FBA5-4A00-92A4-E4B6845D4FF4}"/>
                  </a:ext>
                </a:extLst>
              </p:cNvPr>
              <p:cNvSpPr txBox="1"/>
              <p:nvPr/>
            </p:nvSpPr>
            <p:spPr>
              <a:xfrm>
                <a:off x="6126212" y="183399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53C60-FBA5-4A00-92A4-E4B6845D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12" y="1833996"/>
                <a:ext cx="2755754" cy="369332"/>
              </a:xfrm>
              <a:prstGeom prst="rect">
                <a:avLst/>
              </a:prstGeom>
              <a:blipFill>
                <a:blip r:embed="rId10"/>
                <a:stretch>
                  <a:fillRect l="-1770" r="-154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473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2138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오차제곱합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(SSE)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3217740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3217740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699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크로스 엔트로피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(cross entropy error)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3282565" cy="1249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3282565" cy="12494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08E6A0C-A070-4BFF-8353-8F10EE10E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55" y="3100578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D5D204A-C086-42FA-9EF3-F0177B2749BC}"/>
              </a:ext>
            </a:extLst>
          </p:cNvPr>
          <p:cNvSpPr/>
          <p:nvPr/>
        </p:nvSpPr>
        <p:spPr>
          <a:xfrm>
            <a:off x="1763486" y="4323806"/>
            <a:ext cx="182880" cy="1828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30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 미분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94392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미분의 개념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5538504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5538504" cy="836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750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 미분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E4937-E9E2-4F96-A933-FBF6430EAEB0}"/>
              </a:ext>
            </a:extLst>
          </p:cNvPr>
          <p:cNvSpPr txBox="1"/>
          <p:nvPr/>
        </p:nvSpPr>
        <p:spPr>
          <a:xfrm>
            <a:off x="84783" y="4253401"/>
            <a:ext cx="4416594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f(x)) / h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DE7F7E-2E49-44F7-8E17-15B1794A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39" y="887730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F0F5552-FC7C-431D-95E2-1FB784AF59A2}"/>
              </a:ext>
            </a:extLst>
          </p:cNvPr>
          <p:cNvSpPr/>
          <p:nvPr/>
        </p:nvSpPr>
        <p:spPr>
          <a:xfrm>
            <a:off x="1621536" y="2068068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C812AE-3881-4AF3-83A3-1AC592C657B5}"/>
              </a:ext>
            </a:extLst>
          </p:cNvPr>
          <p:cNvCxnSpPr>
            <a:cxnSpLocks/>
          </p:cNvCxnSpPr>
          <p:nvPr/>
        </p:nvCxnSpPr>
        <p:spPr>
          <a:xfrm>
            <a:off x="883920" y="1471041"/>
            <a:ext cx="2414016" cy="1957959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E52569-D7DD-4846-8756-8FD03C028436}"/>
              </a:ext>
            </a:extLst>
          </p:cNvPr>
          <p:cNvSpPr txBox="1"/>
          <p:nvPr/>
        </p:nvSpPr>
        <p:spPr>
          <a:xfrm>
            <a:off x="1500632" y="2901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C4C6A-FD96-41E0-85AA-C11B56DD8AC8}"/>
              </a:ext>
            </a:extLst>
          </p:cNvPr>
          <p:cNvSpPr txBox="1"/>
          <p:nvPr/>
        </p:nvSpPr>
        <p:spPr>
          <a:xfrm>
            <a:off x="1765423" y="326380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22812-DA80-48EF-B35D-61564A6AACF8}"/>
              </a:ext>
            </a:extLst>
          </p:cNvPr>
          <p:cNvSpPr txBox="1"/>
          <p:nvPr/>
        </p:nvSpPr>
        <p:spPr>
          <a:xfrm>
            <a:off x="2031238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x+h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1BFCC50-EC7F-4537-8C1E-8C0F660193F6}"/>
              </a:ext>
            </a:extLst>
          </p:cNvPr>
          <p:cNvSpPr/>
          <p:nvPr/>
        </p:nvSpPr>
        <p:spPr>
          <a:xfrm>
            <a:off x="2293080" y="2570065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85997C0-8CB3-4015-8413-CFF0CCED6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887730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9524FE4-2A01-4355-B9F1-9912DA97CC4C}"/>
              </a:ext>
            </a:extLst>
          </p:cNvPr>
          <p:cNvSpPr/>
          <p:nvPr/>
        </p:nvSpPr>
        <p:spPr>
          <a:xfrm>
            <a:off x="5959855" y="1731804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FA064D-3C6A-4211-81D6-6CBD5EF51199}"/>
              </a:ext>
            </a:extLst>
          </p:cNvPr>
          <p:cNvCxnSpPr>
            <a:cxnSpLocks/>
          </p:cNvCxnSpPr>
          <p:nvPr/>
        </p:nvCxnSpPr>
        <p:spPr>
          <a:xfrm>
            <a:off x="5457226" y="1036798"/>
            <a:ext cx="1766534" cy="245784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BCA13D-D463-43AF-9540-BC55B145B0FB}"/>
              </a:ext>
            </a:extLst>
          </p:cNvPr>
          <p:cNvSpPr txBox="1"/>
          <p:nvPr/>
        </p:nvSpPr>
        <p:spPr>
          <a:xfrm>
            <a:off x="5993706" y="2901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E3C125-70D3-4964-A61D-CBA6AF9749C3}"/>
              </a:ext>
            </a:extLst>
          </p:cNvPr>
          <p:cNvSpPr txBox="1"/>
          <p:nvPr/>
        </p:nvSpPr>
        <p:spPr>
          <a:xfrm>
            <a:off x="6258497" y="326380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2*h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456FD6-AA6E-4ED9-9EF9-6BC4573C69F1}"/>
              </a:ext>
            </a:extLst>
          </p:cNvPr>
          <p:cNvSpPr txBox="1"/>
          <p:nvPr/>
        </p:nvSpPr>
        <p:spPr>
          <a:xfrm>
            <a:off x="6524312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x+h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E7F00AD-4E98-423A-9984-C1933B79E55B}"/>
              </a:ext>
            </a:extLst>
          </p:cNvPr>
          <p:cNvSpPr/>
          <p:nvPr/>
        </p:nvSpPr>
        <p:spPr>
          <a:xfrm>
            <a:off x="6379401" y="2337244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B3846A-A5D4-46C2-8BA6-7A34E9DD9F7D}"/>
              </a:ext>
            </a:extLst>
          </p:cNvPr>
          <p:cNvSpPr txBox="1"/>
          <p:nvPr/>
        </p:nvSpPr>
        <p:spPr>
          <a:xfrm>
            <a:off x="5063995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x-h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A863BD-A96A-426B-9D89-7E7DF741A25A}"/>
              </a:ext>
            </a:extLst>
          </p:cNvPr>
          <p:cNvSpPr/>
          <p:nvPr/>
        </p:nvSpPr>
        <p:spPr>
          <a:xfrm>
            <a:off x="6114610" y="2097976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5220494" y="4253401"/>
            <a:ext cx="5262979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23BFEB-D1CE-41F5-B551-A524CC351E96}"/>
              </a:ext>
            </a:extLst>
          </p:cNvPr>
          <p:cNvCxnSpPr>
            <a:cxnSpLocks/>
          </p:cNvCxnSpPr>
          <p:nvPr/>
        </p:nvCxnSpPr>
        <p:spPr>
          <a:xfrm>
            <a:off x="1054395" y="1013704"/>
            <a:ext cx="1317720" cy="2457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5A3614D-BEFD-4EDA-BA91-724F8412B466}"/>
              </a:ext>
            </a:extLst>
          </p:cNvPr>
          <p:cNvCxnSpPr>
            <a:cxnSpLocks/>
          </p:cNvCxnSpPr>
          <p:nvPr/>
        </p:nvCxnSpPr>
        <p:spPr>
          <a:xfrm>
            <a:off x="5383939" y="1043232"/>
            <a:ext cx="1766534" cy="245784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151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31700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function(x):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0.01*x**2 + 0.1*x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numerical_diff(function, 5)</a:t>
            </a:r>
          </a:p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numerical_diff(function, 10)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4540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  <m:sSup>
                        <m:s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45408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869662"/>
                <a:ext cx="3260700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+0.1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869662"/>
                <a:ext cx="3260700" cy="935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1896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32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10</a:t>
                </a:r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1896353" cy="492443"/>
              </a:xfrm>
              <a:prstGeom prst="rect">
                <a:avLst/>
              </a:prstGeom>
              <a:blipFill>
                <a:blip r:embed="rId5"/>
                <a:stretch>
                  <a:fillRect t="-24691" r="-11897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3560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function_tmp1(x0):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x0**2 + 4**2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numerical_diff(function_tmp1, 3)</a:t>
            </a: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7334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function_tmp2(x1):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3**2 + x1**2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numerical_diff(function_tmp2, 4)</a:t>
            </a: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481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1253215" y="1398035"/>
                <a:ext cx="3388428" cy="1021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15" y="1398035"/>
                <a:ext cx="3388428" cy="1021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FF1D01-1EA3-460B-87F1-C08DFEB9989C}"/>
                  </a:ext>
                </a:extLst>
              </p:cNvPr>
              <p:cNvSpPr txBox="1"/>
              <p:nvPr/>
            </p:nvSpPr>
            <p:spPr>
              <a:xfrm>
                <a:off x="1253215" y="3064491"/>
                <a:ext cx="3388428" cy="1021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FF1D01-1EA3-460B-87F1-C08DFEB99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15" y="3064491"/>
                <a:ext cx="3388428" cy="10216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35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88516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신경망에서의 기울기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1DE12D-5573-4559-97ED-134EE8B919DB}"/>
                  </a:ext>
                </a:extLst>
              </p:cNvPr>
              <p:cNvSpPr txBox="1"/>
              <p:nvPr/>
            </p:nvSpPr>
            <p:spPr>
              <a:xfrm>
                <a:off x="1330452" y="1405104"/>
                <a:ext cx="3747516" cy="900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1DE12D-5573-4559-97ED-134EE8B91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52" y="1405104"/>
                <a:ext cx="3747516" cy="900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52801-49C5-41C2-A619-91E20DF5AFAA}"/>
                  </a:ext>
                </a:extLst>
              </p:cNvPr>
              <p:cNvSpPr txBox="1"/>
              <p:nvPr/>
            </p:nvSpPr>
            <p:spPr>
              <a:xfrm>
                <a:off x="1556004" y="3052929"/>
                <a:ext cx="3747516" cy="159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52801-49C5-41C2-A619-91E20DF5A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04" y="3052929"/>
                <a:ext cx="3747516" cy="1597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069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599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94" y="1850967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D0185CAA-2549-448D-8822-03CB519A6DB7}"/>
                  </a:ext>
                </a:extLst>
              </p:cNvPr>
              <p:cNvSpPr/>
              <p:nvPr/>
            </p:nvSpPr>
            <p:spPr>
              <a:xfrm>
                <a:off x="3730752" y="1874936"/>
                <a:ext cx="609600" cy="6096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D0185CAA-2549-448D-8822-03CB519A6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52" y="1874936"/>
                <a:ext cx="609600" cy="609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405856" y="2179735"/>
            <a:ext cx="1324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1530D9C-5CA4-4678-96C6-821D65BF2CBC}"/>
                  </a:ext>
                </a:extLst>
              </p:cNvPr>
              <p:cNvSpPr/>
              <p:nvPr/>
            </p:nvSpPr>
            <p:spPr>
              <a:xfrm>
                <a:off x="5504688" y="1874936"/>
                <a:ext cx="609600" cy="6096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1530D9C-5CA4-4678-96C6-821D65BF2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688" y="1874936"/>
                <a:ext cx="609600" cy="609600"/>
              </a:xfrm>
              <a:prstGeom prst="ellipse">
                <a:avLst/>
              </a:prstGeom>
              <a:blipFill>
                <a:blip r:embed="rId5"/>
                <a:stretch>
                  <a:fillRect l="-4854"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456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185CAA-2549-448D-8822-03CB519A6DB7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1530D9C-5CA4-4678-96C6-821D65BF2CBC}"/>
              </a:ext>
            </a:extLst>
          </p:cNvPr>
          <p:cNvSpPr/>
          <p:nvPr/>
        </p:nvSpPr>
        <p:spPr>
          <a:xfrm>
            <a:off x="5504688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/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3C332B-CC41-47BF-B81B-2EDE8CBFE5D9}"/>
              </a:ext>
            </a:extLst>
          </p:cNvPr>
          <p:cNvSpPr txBox="1"/>
          <p:nvPr/>
        </p:nvSpPr>
        <p:spPr>
          <a:xfrm>
            <a:off x="1193476" y="306376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3E426A-2254-4D4C-8599-DE4BEB9F0E83}"/>
              </a:ext>
            </a:extLst>
          </p:cNvPr>
          <p:cNvCxnSpPr>
            <a:stCxn id="16" idx="3"/>
          </p:cNvCxnSpPr>
          <p:nvPr/>
        </p:nvCxnSpPr>
        <p:spPr>
          <a:xfrm flipV="1">
            <a:off x="2868935" y="32945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28E998-ADD8-456C-A59E-235984C5AA59}"/>
              </a:ext>
            </a:extLst>
          </p:cNvPr>
          <p:cNvCxnSpPr>
            <a:endCxn id="3" idx="3"/>
          </p:cNvCxnSpPr>
          <p:nvPr/>
        </p:nvCxnSpPr>
        <p:spPr>
          <a:xfrm flipV="1">
            <a:off x="3413760" y="2395262"/>
            <a:ext cx="406266" cy="8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835B35-27E8-4A77-BD48-F819869DC05B}"/>
              </a:ext>
            </a:extLst>
          </p:cNvPr>
          <p:cNvSpPr txBox="1"/>
          <p:nvPr/>
        </p:nvSpPr>
        <p:spPr>
          <a:xfrm>
            <a:off x="3166924" y="257276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1E39-9B8B-40D9-824A-9D6785F6CBD1}"/>
              </a:ext>
            </a:extLst>
          </p:cNvPr>
          <p:cNvSpPr txBox="1"/>
          <p:nvPr/>
        </p:nvSpPr>
        <p:spPr>
          <a:xfrm>
            <a:off x="3365327" y="364628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2A9A5-29A6-4461-BD3E-2ADAF3C665A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385158" y="3877122"/>
            <a:ext cx="63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844E5E-AFD6-49E5-B6EB-5F163A6D61B9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17361" y="2395262"/>
            <a:ext cx="576601" cy="148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D13A9B-F414-4AB8-9208-A5E1938589FA}"/>
              </a:ext>
            </a:extLst>
          </p:cNvPr>
          <p:cNvSpPr txBox="1"/>
          <p:nvPr/>
        </p:nvSpPr>
        <p:spPr>
          <a:xfrm>
            <a:off x="4575309" y="31235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373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13940" y="170433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185CAA-2549-448D-8822-03CB519A6DB7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1530D9C-5CA4-4678-96C6-821D65BF2CBC}"/>
              </a:ext>
            </a:extLst>
          </p:cNvPr>
          <p:cNvSpPr/>
          <p:nvPr/>
        </p:nvSpPr>
        <p:spPr>
          <a:xfrm>
            <a:off x="6309018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45" idx="1"/>
          </p:cNvCxnSpPr>
          <p:nvPr/>
        </p:nvCxnSpPr>
        <p:spPr>
          <a:xfrm>
            <a:off x="4340352" y="2179736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918618" y="2813304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53909" y="190189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7296991" y="233786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715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/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3C332B-CC41-47BF-B81B-2EDE8CBFE5D9}"/>
              </a:ext>
            </a:extLst>
          </p:cNvPr>
          <p:cNvSpPr txBox="1"/>
          <p:nvPr/>
        </p:nvSpPr>
        <p:spPr>
          <a:xfrm>
            <a:off x="1004500" y="901074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3E426A-2254-4D4C-8599-DE4BEB9F0E83}"/>
              </a:ext>
            </a:extLst>
          </p:cNvPr>
          <p:cNvCxnSpPr>
            <a:stCxn id="16" idx="3"/>
          </p:cNvCxnSpPr>
          <p:nvPr/>
        </p:nvCxnSpPr>
        <p:spPr>
          <a:xfrm flipV="1">
            <a:off x="2679959" y="1131906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28E998-ADD8-456C-A59E-235984C5AA5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24784" y="1126403"/>
            <a:ext cx="595242" cy="83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835B35-27E8-4A77-BD48-F819869DC05B}"/>
              </a:ext>
            </a:extLst>
          </p:cNvPr>
          <p:cNvSpPr txBox="1"/>
          <p:nvPr/>
        </p:nvSpPr>
        <p:spPr>
          <a:xfrm>
            <a:off x="3345113" y="10257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1E39-9B8B-40D9-824A-9D6785F6CBD1}"/>
              </a:ext>
            </a:extLst>
          </p:cNvPr>
          <p:cNvSpPr txBox="1"/>
          <p:nvPr/>
        </p:nvSpPr>
        <p:spPr>
          <a:xfrm>
            <a:off x="1701426" y="4822817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2A9A5-29A6-4461-BD3E-2ADAF3C665A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721257" y="5053650"/>
            <a:ext cx="2322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844E5E-AFD6-49E5-B6EB-5F163A6D61B9}"/>
              </a:ext>
            </a:extLst>
          </p:cNvPr>
          <p:cNvCxnSpPr>
            <a:cxnSpLocks/>
            <a:stCxn id="45" idx="6"/>
            <a:endCxn id="13" idx="2"/>
          </p:cNvCxnSpPr>
          <p:nvPr/>
        </p:nvCxnSpPr>
        <p:spPr>
          <a:xfrm>
            <a:off x="5722530" y="2813304"/>
            <a:ext cx="58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D13A9B-F414-4AB8-9208-A5E1938589FA}"/>
              </a:ext>
            </a:extLst>
          </p:cNvPr>
          <p:cNvSpPr txBox="1"/>
          <p:nvPr/>
        </p:nvSpPr>
        <p:spPr>
          <a:xfrm>
            <a:off x="4242761" y="45713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겨울과일: 귤의 영양가치를 알고 있나요?-홈-东北网">
            <a:extLst>
              <a:ext uri="{FF2B5EF4-FFF2-40B4-BE49-F238E27FC236}">
                <a16:creationId xmlns:a16="http://schemas.microsoft.com/office/drawing/2014/main" id="{353460F8-ACD8-4355-90FD-1D080AE40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40" y="3210025"/>
            <a:ext cx="1065246" cy="7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EC204B28-4C52-48A2-BF58-FDF859F76883}"/>
              </a:ext>
            </a:extLst>
          </p:cNvPr>
          <p:cNvSpPr/>
          <p:nvPr/>
        </p:nvSpPr>
        <p:spPr>
          <a:xfrm>
            <a:off x="3737898" y="32661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69271D-6676-428B-8F1E-C9887F20F401}"/>
                  </a:ext>
                </a:extLst>
              </p:cNvPr>
              <p:cNvSpPr txBox="1"/>
              <p:nvPr/>
            </p:nvSpPr>
            <p:spPr>
              <a:xfrm>
                <a:off x="3857692" y="336276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69271D-6676-428B-8F1E-C9887F20F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92" y="3362763"/>
                <a:ext cx="389529" cy="369332"/>
              </a:xfrm>
              <a:prstGeom prst="rect">
                <a:avLst/>
              </a:prstGeom>
              <a:blipFill>
                <a:blip r:embed="rId7"/>
                <a:stretch>
                  <a:fillRect l="-1563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F75936F-2FBA-4EC3-BBC4-72069FA162E6}"/>
              </a:ext>
            </a:extLst>
          </p:cNvPr>
          <p:cNvCxnSpPr>
            <a:cxnSpLocks/>
            <a:stCxn id="2050" idx="3"/>
            <a:endCxn id="29" idx="2"/>
          </p:cNvCxnSpPr>
          <p:nvPr/>
        </p:nvCxnSpPr>
        <p:spPr>
          <a:xfrm>
            <a:off x="2670286" y="3570960"/>
            <a:ext cx="1067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6ED979-5940-4854-99E3-F20C4A718A68}"/>
              </a:ext>
            </a:extLst>
          </p:cNvPr>
          <p:cNvSpPr txBox="1"/>
          <p:nvPr/>
        </p:nvSpPr>
        <p:spPr>
          <a:xfrm>
            <a:off x="2776921" y="30348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150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1FC1700-A3B3-40D2-8EE6-1083A3F87483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3258618" y="37864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712CA33-0AC8-47F4-8223-00D34270326E}"/>
              </a:ext>
            </a:extLst>
          </p:cNvPr>
          <p:cNvCxnSpPr/>
          <p:nvPr/>
        </p:nvCxnSpPr>
        <p:spPr>
          <a:xfrm flipV="1">
            <a:off x="2728903" y="41674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CF4A3CA-5897-4894-93FE-81CFA58E668F}"/>
              </a:ext>
            </a:extLst>
          </p:cNvPr>
          <p:cNvSpPr txBox="1"/>
          <p:nvPr/>
        </p:nvSpPr>
        <p:spPr>
          <a:xfrm>
            <a:off x="3933807" y="3955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F46CAC-4B1F-4CA1-8E17-A19E4EB539B6}"/>
              </a:ext>
            </a:extLst>
          </p:cNvPr>
          <p:cNvSpPr txBox="1"/>
          <p:nvPr/>
        </p:nvSpPr>
        <p:spPr>
          <a:xfrm>
            <a:off x="1389758" y="3961938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귤의 개수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5034723-286B-476C-8A5B-419AE3A2C885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340352" y="3028830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5440B4B-DCB4-467C-93CA-50B69FB57A69}"/>
              </a:ext>
            </a:extLst>
          </p:cNvPr>
          <p:cNvSpPr/>
          <p:nvPr/>
        </p:nvSpPr>
        <p:spPr>
          <a:xfrm>
            <a:off x="5112930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/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6206977-0733-4B0A-8ACC-F73C06D24986}"/>
              </a:ext>
            </a:extLst>
          </p:cNvPr>
          <p:cNvSpPr txBox="1"/>
          <p:nvPr/>
        </p:nvSpPr>
        <p:spPr>
          <a:xfrm>
            <a:off x="4349396" y="283426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450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182FDB7-B1BE-41C8-B409-F381B077742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43817" y="3028830"/>
            <a:ext cx="1354475" cy="202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4398AC-4E24-46E2-A08D-D2AEDA11AF24}"/>
              </a:ext>
            </a:extLst>
          </p:cNvPr>
          <p:cNvSpPr txBox="1"/>
          <p:nvPr/>
        </p:nvSpPr>
        <p:spPr>
          <a:xfrm>
            <a:off x="5873955" y="4038628"/>
            <a:ext cx="3429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 그래프를 구성한다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그래프에서 계산을 왼쪽에서</a:t>
            </a:r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오른쪽으로 진행한다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536EE8-734E-4EF3-995A-6E0371C7FB57}"/>
              </a:ext>
            </a:extLst>
          </p:cNvPr>
          <p:cNvSpPr txBox="1"/>
          <p:nvPr/>
        </p:nvSpPr>
        <p:spPr>
          <a:xfrm>
            <a:off x="5594315" y="223904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650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483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13940" y="170433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185CAA-2549-448D-8822-03CB519A6DB7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1530D9C-5CA4-4678-96C6-821D65BF2CBC}"/>
              </a:ext>
            </a:extLst>
          </p:cNvPr>
          <p:cNvSpPr/>
          <p:nvPr/>
        </p:nvSpPr>
        <p:spPr>
          <a:xfrm>
            <a:off x="6309018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45" idx="1"/>
          </p:cNvCxnSpPr>
          <p:nvPr/>
        </p:nvCxnSpPr>
        <p:spPr>
          <a:xfrm>
            <a:off x="4340352" y="2179736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918618" y="2813304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53909" y="190189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7218715" y="234331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715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/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3C332B-CC41-47BF-B81B-2EDE8CBFE5D9}"/>
              </a:ext>
            </a:extLst>
          </p:cNvPr>
          <p:cNvSpPr txBox="1"/>
          <p:nvPr/>
        </p:nvSpPr>
        <p:spPr>
          <a:xfrm>
            <a:off x="1004500" y="901074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3E426A-2254-4D4C-8599-DE4BEB9F0E83}"/>
              </a:ext>
            </a:extLst>
          </p:cNvPr>
          <p:cNvCxnSpPr>
            <a:stCxn id="16" idx="3"/>
          </p:cNvCxnSpPr>
          <p:nvPr/>
        </p:nvCxnSpPr>
        <p:spPr>
          <a:xfrm flipV="1">
            <a:off x="2679959" y="1131906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28E998-ADD8-456C-A59E-235984C5AA5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24784" y="1126403"/>
            <a:ext cx="595242" cy="83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835B35-27E8-4A77-BD48-F819869DC05B}"/>
              </a:ext>
            </a:extLst>
          </p:cNvPr>
          <p:cNvSpPr txBox="1"/>
          <p:nvPr/>
        </p:nvSpPr>
        <p:spPr>
          <a:xfrm>
            <a:off x="3345113" y="10257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1E39-9B8B-40D9-824A-9D6785F6CBD1}"/>
              </a:ext>
            </a:extLst>
          </p:cNvPr>
          <p:cNvSpPr txBox="1"/>
          <p:nvPr/>
        </p:nvSpPr>
        <p:spPr>
          <a:xfrm>
            <a:off x="1701426" y="4822817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2A9A5-29A6-4461-BD3E-2ADAF3C665A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721257" y="5053650"/>
            <a:ext cx="2322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844E5E-AFD6-49E5-B6EB-5F163A6D61B9}"/>
              </a:ext>
            </a:extLst>
          </p:cNvPr>
          <p:cNvCxnSpPr>
            <a:cxnSpLocks/>
            <a:stCxn id="45" idx="6"/>
            <a:endCxn id="13" idx="2"/>
          </p:cNvCxnSpPr>
          <p:nvPr/>
        </p:nvCxnSpPr>
        <p:spPr>
          <a:xfrm>
            <a:off x="5722530" y="2813304"/>
            <a:ext cx="58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D13A9B-F414-4AB8-9208-A5E1938589FA}"/>
              </a:ext>
            </a:extLst>
          </p:cNvPr>
          <p:cNvSpPr txBox="1"/>
          <p:nvPr/>
        </p:nvSpPr>
        <p:spPr>
          <a:xfrm>
            <a:off x="4242761" y="45713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5034723-286B-476C-8A5B-419AE3A2C885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340352" y="3028830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5440B4B-DCB4-467C-93CA-50B69FB57A69}"/>
              </a:ext>
            </a:extLst>
          </p:cNvPr>
          <p:cNvSpPr/>
          <p:nvPr/>
        </p:nvSpPr>
        <p:spPr>
          <a:xfrm>
            <a:off x="5112930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/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blipFill>
                <a:blip r:embed="rId6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6206977-0733-4B0A-8ACC-F73C06D24986}"/>
              </a:ext>
            </a:extLst>
          </p:cNvPr>
          <p:cNvSpPr txBox="1"/>
          <p:nvPr/>
        </p:nvSpPr>
        <p:spPr>
          <a:xfrm>
            <a:off x="4062589" y="29126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182FDB7-B1BE-41C8-B409-F381B077742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43817" y="3028830"/>
            <a:ext cx="1354475" cy="202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4398AC-4E24-46E2-A08D-D2AEDA11AF24}"/>
              </a:ext>
            </a:extLst>
          </p:cNvPr>
          <p:cNvSpPr txBox="1"/>
          <p:nvPr/>
        </p:nvSpPr>
        <p:spPr>
          <a:xfrm>
            <a:off x="5873955" y="4038628"/>
            <a:ext cx="3429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 그래프를 구성한다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그래프에서 계산을 왼쪽에서</a:t>
            </a:r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오른쪽으로 진행한다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231390-3FC1-4FCA-962F-05B8D3E0769C}"/>
              </a:ext>
            </a:extLst>
          </p:cNvPr>
          <p:cNvGrpSpPr/>
          <p:nvPr/>
        </p:nvGrpSpPr>
        <p:grpSpPr>
          <a:xfrm>
            <a:off x="935734" y="2943852"/>
            <a:ext cx="1850082" cy="1373885"/>
            <a:chOff x="1160718" y="3087923"/>
            <a:chExt cx="1850082" cy="1373885"/>
          </a:xfrm>
        </p:grpSpPr>
        <p:pic>
          <p:nvPicPr>
            <p:cNvPr id="4098" name="Picture 2" descr="돼지고기와 '찰떡궁합'인 식품은 무엇? - 데일리 푸드앤메드">
              <a:extLst>
                <a:ext uri="{FF2B5EF4-FFF2-40B4-BE49-F238E27FC236}">
                  <a16:creationId xmlns:a16="http://schemas.microsoft.com/office/drawing/2014/main" id="{35B793BF-01AC-4BBA-8C65-117F7C606C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718" y="3180553"/>
              <a:ext cx="784836" cy="522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겨울과일: 귤의 영양가치를 알고 있나요?-홈-东北网">
              <a:extLst>
                <a:ext uri="{FF2B5EF4-FFF2-40B4-BE49-F238E27FC236}">
                  <a16:creationId xmlns:a16="http://schemas.microsoft.com/office/drawing/2014/main" id="{DE817BB0-DB60-4930-B6D7-F699E5491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554" y="3087923"/>
              <a:ext cx="1065246" cy="721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고등어 생선은 고립 로열티 무료 사진, 그림, 이미지 그리고 스톡포토그래피. Image 37769880.">
              <a:extLst>
                <a:ext uri="{FF2B5EF4-FFF2-40B4-BE49-F238E27FC236}">
                  <a16:creationId xmlns:a16="http://schemas.microsoft.com/office/drawing/2014/main" id="{AF14092D-B768-4705-A4D2-E83643053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656" y="3799346"/>
              <a:ext cx="965200" cy="66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구름 8">
            <a:extLst>
              <a:ext uri="{FF2B5EF4-FFF2-40B4-BE49-F238E27FC236}">
                <a16:creationId xmlns:a16="http://schemas.microsoft.com/office/drawing/2014/main" id="{9B57F87E-8F7C-426F-B86A-BB6DE198A3E3}"/>
              </a:ext>
            </a:extLst>
          </p:cNvPr>
          <p:cNvSpPr/>
          <p:nvPr/>
        </p:nvSpPr>
        <p:spPr>
          <a:xfrm rot="324494">
            <a:off x="3273552" y="3352800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9738D0-7C5E-486C-9BFE-2008360AD67F}"/>
              </a:ext>
            </a:extLst>
          </p:cNvPr>
          <p:cNvSpPr txBox="1"/>
          <p:nvPr/>
        </p:nvSpPr>
        <p:spPr>
          <a:xfrm>
            <a:off x="3229150" y="3448858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복잡한계산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64599ED-3D88-4EFC-8678-681E1ED6968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775791" y="3618135"/>
            <a:ext cx="45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85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37" name="Picture 2" descr="사과 - Home | Facebook">
            <a:extLst>
              <a:ext uri="{FF2B5EF4-FFF2-40B4-BE49-F238E27FC236}">
                <a16:creationId xmlns:a16="http://schemas.microsoft.com/office/drawing/2014/main" id="{9AFFE633-729E-4033-9A9C-D8F4D514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F72FAD-5C7A-419A-844A-18DB0D82EDA7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DDB4FC-6CDF-4EF4-945B-410276CA43C5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6FEC326-72AB-416D-BFFD-86EE2C5F85F4}"/>
              </a:ext>
            </a:extLst>
          </p:cNvPr>
          <p:cNvCxnSpPr>
            <a:stCxn id="37" idx="3"/>
            <a:endCxn id="39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99E2A67C-A36E-4CFD-89CF-586A193B3D5B}"/>
              </a:ext>
            </a:extLst>
          </p:cNvPr>
          <p:cNvSpPr/>
          <p:nvPr/>
        </p:nvSpPr>
        <p:spPr>
          <a:xfrm>
            <a:off x="5504688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C76F03-34CB-4E4B-86A4-7E19BA26D97C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C2B13D-A43A-4111-A4E8-65C49637647B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70E9E3F-F985-4E21-8505-99870CD08C80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12029B-8776-45B4-8B73-A0FE36C81A34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B48064-8CA0-4D4C-AD8D-3A303AAC736F}"/>
                  </a:ext>
                </a:extLst>
              </p:cNvPr>
              <p:cNvSpPr txBox="1"/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B48064-8CA0-4D4C-AD8D-3A303AAC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8C7C7AF-3E9B-4053-B04C-092E70004C70}"/>
              </a:ext>
            </a:extLst>
          </p:cNvPr>
          <p:cNvSpPr txBox="1"/>
          <p:nvPr/>
        </p:nvSpPr>
        <p:spPr>
          <a:xfrm>
            <a:off x="1193476" y="306376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F2F2C5E-60A9-4FED-9791-CA16C51C746F}"/>
              </a:ext>
            </a:extLst>
          </p:cNvPr>
          <p:cNvCxnSpPr>
            <a:stCxn id="55" idx="3"/>
          </p:cNvCxnSpPr>
          <p:nvPr/>
        </p:nvCxnSpPr>
        <p:spPr>
          <a:xfrm flipV="1">
            <a:off x="2868935" y="32945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892AE7F-408B-4F77-BDE4-A9E1BFA7D66B}"/>
              </a:ext>
            </a:extLst>
          </p:cNvPr>
          <p:cNvCxnSpPr>
            <a:endCxn id="39" idx="3"/>
          </p:cNvCxnSpPr>
          <p:nvPr/>
        </p:nvCxnSpPr>
        <p:spPr>
          <a:xfrm flipV="1">
            <a:off x="3413760" y="2395262"/>
            <a:ext cx="406266" cy="8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F59332F-F0AD-4F71-B93A-7589A70E02D1}"/>
              </a:ext>
            </a:extLst>
          </p:cNvPr>
          <p:cNvSpPr txBox="1"/>
          <p:nvPr/>
        </p:nvSpPr>
        <p:spPr>
          <a:xfrm>
            <a:off x="3236468" y="27736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595F62-3E5D-4AB5-B033-1855842E137F}"/>
              </a:ext>
            </a:extLst>
          </p:cNvPr>
          <p:cNvSpPr txBox="1"/>
          <p:nvPr/>
        </p:nvSpPr>
        <p:spPr>
          <a:xfrm>
            <a:off x="3365327" y="364628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BF39E63-07A4-4483-896C-143993C1F314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4385158" y="3877122"/>
            <a:ext cx="63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3E1C615-8906-4DDF-A968-BC4BBA4A0E2E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5017361" y="2395262"/>
            <a:ext cx="576601" cy="148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482959C-D900-40BA-99CE-D372A0CFDBC6}"/>
              </a:ext>
            </a:extLst>
          </p:cNvPr>
          <p:cNvSpPr txBox="1"/>
          <p:nvPr/>
        </p:nvSpPr>
        <p:spPr>
          <a:xfrm>
            <a:off x="4575309" y="31235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B79DCCF-F12E-445A-A9A7-6BA076261407}"/>
              </a:ext>
            </a:extLst>
          </p:cNvPr>
          <p:cNvCxnSpPr>
            <a:cxnSpLocks/>
          </p:cNvCxnSpPr>
          <p:nvPr/>
        </p:nvCxnSpPr>
        <p:spPr>
          <a:xfrm flipH="1">
            <a:off x="6114288" y="2310384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AE44E22-D8ED-496B-BFB8-15D2F34FED2B}"/>
              </a:ext>
            </a:extLst>
          </p:cNvPr>
          <p:cNvSpPr txBox="1"/>
          <p:nvPr/>
        </p:nvSpPr>
        <p:spPr>
          <a:xfrm>
            <a:off x="6536305" y="23073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9F526E-38A1-4494-ACEA-A2F97EBFFDEB}"/>
              </a:ext>
            </a:extLst>
          </p:cNvPr>
          <p:cNvCxnSpPr>
            <a:cxnSpLocks/>
          </p:cNvCxnSpPr>
          <p:nvPr/>
        </p:nvCxnSpPr>
        <p:spPr>
          <a:xfrm flipH="1">
            <a:off x="4340352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9BEFF7-D814-4E7A-94D9-1C98C2724CE9}"/>
              </a:ext>
            </a:extLst>
          </p:cNvPr>
          <p:cNvSpPr txBox="1"/>
          <p:nvPr/>
        </p:nvSpPr>
        <p:spPr>
          <a:xfrm>
            <a:off x="4625344" y="22850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A496F6E-D9B2-4C0D-B022-6D475BF90362}"/>
              </a:ext>
            </a:extLst>
          </p:cNvPr>
          <p:cNvCxnSpPr>
            <a:cxnSpLocks/>
          </p:cNvCxnSpPr>
          <p:nvPr/>
        </p:nvCxnSpPr>
        <p:spPr>
          <a:xfrm flipH="1">
            <a:off x="2493987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3BA22A2-058F-4DDC-9C2E-0E30807D983B}"/>
              </a:ext>
            </a:extLst>
          </p:cNvPr>
          <p:cNvSpPr txBox="1"/>
          <p:nvPr/>
        </p:nvSpPr>
        <p:spPr>
          <a:xfrm>
            <a:off x="2727252" y="223416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2.2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41F5E5-92B4-43E7-81F5-257874C9944F}"/>
              </a:ext>
            </a:extLst>
          </p:cNvPr>
          <p:cNvSpPr txBox="1"/>
          <p:nvPr/>
        </p:nvSpPr>
        <p:spPr>
          <a:xfrm>
            <a:off x="2794136" y="117377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09D30C-15A3-4FD5-A2FC-1A72631EB250}"/>
              </a:ext>
            </a:extLst>
          </p:cNvPr>
          <p:cNvSpPr txBox="1"/>
          <p:nvPr/>
        </p:nvSpPr>
        <p:spPr>
          <a:xfrm>
            <a:off x="4595592" y="112530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1602B5-25DC-4C38-9E7B-A98AF069C8C0}"/>
              </a:ext>
            </a:extLst>
          </p:cNvPr>
          <p:cNvSpPr txBox="1"/>
          <p:nvPr/>
        </p:nvSpPr>
        <p:spPr>
          <a:xfrm>
            <a:off x="6414385" y="111984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222.2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DCD14C-3BAF-4159-BB88-154F5C187DC1}"/>
              </a:ext>
            </a:extLst>
          </p:cNvPr>
          <p:cNvSpPr txBox="1"/>
          <p:nvPr/>
        </p:nvSpPr>
        <p:spPr>
          <a:xfrm>
            <a:off x="1437316" y="4722683"/>
            <a:ext cx="6056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 가격이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원 오를때 전체 가격의 증분 값이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사과에 전달되는 미분 값이다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3232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8599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연쇄법칙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DDB4FC-6CDF-4EF4-945B-410276CA43C5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6FEC326-72AB-416D-BFFD-86EE2C5F85F4}"/>
              </a:ext>
            </a:extLst>
          </p:cNvPr>
          <p:cNvCxnSpPr>
            <a:endCxn id="39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C76F03-34CB-4E4B-86A4-7E19BA26D97C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/>
              <p:nvPr/>
            </p:nvSpPr>
            <p:spPr>
              <a:xfrm>
                <a:off x="3873996" y="1967854"/>
                <a:ext cx="348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96" y="1967854"/>
                <a:ext cx="348878" cy="369332"/>
              </a:xfrm>
              <a:prstGeom prst="rect">
                <a:avLst/>
              </a:prstGeom>
              <a:blipFill>
                <a:blip r:embed="rId3"/>
                <a:stretch>
                  <a:fillRect l="-15517" r="-1206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9F526E-38A1-4494-ACEA-A2F97EBFFDEB}"/>
              </a:ext>
            </a:extLst>
          </p:cNvPr>
          <p:cNvCxnSpPr>
            <a:cxnSpLocks/>
          </p:cNvCxnSpPr>
          <p:nvPr/>
        </p:nvCxnSpPr>
        <p:spPr>
          <a:xfrm flipH="1">
            <a:off x="4340352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A496F6E-D9B2-4C0D-B022-6D475BF90362}"/>
              </a:ext>
            </a:extLst>
          </p:cNvPr>
          <p:cNvCxnSpPr>
            <a:cxnSpLocks/>
          </p:cNvCxnSpPr>
          <p:nvPr/>
        </p:nvCxnSpPr>
        <p:spPr>
          <a:xfrm flipH="1">
            <a:off x="2493987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89FEC2-CF14-478D-AF8B-87E8F475B183}"/>
                  </a:ext>
                </a:extLst>
              </p:cNvPr>
              <p:cNvSpPr txBox="1"/>
              <p:nvPr/>
            </p:nvSpPr>
            <p:spPr>
              <a:xfrm>
                <a:off x="2900023" y="1783188"/>
                <a:ext cx="348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89FEC2-CF14-478D-AF8B-87E8F475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023" y="1783188"/>
                <a:ext cx="3488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/>
              <p:nvPr/>
            </p:nvSpPr>
            <p:spPr>
              <a:xfrm>
                <a:off x="2231417" y="986809"/>
                <a:ext cx="13551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17" y="986809"/>
                <a:ext cx="1355115" cy="369332"/>
              </a:xfrm>
              <a:prstGeom prst="rect">
                <a:avLst/>
              </a:prstGeom>
              <a:blipFill>
                <a:blip r:embed="rId5"/>
                <a:stretch>
                  <a:fillRect l="-1351" r="-45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993C1D-C82E-4E1D-9E40-0ABB3E562C87}"/>
                  </a:ext>
                </a:extLst>
              </p:cNvPr>
              <p:cNvSpPr txBox="1"/>
              <p:nvPr/>
            </p:nvSpPr>
            <p:spPr>
              <a:xfrm>
                <a:off x="4773624" y="1753156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993C1D-C82E-4E1D-9E40-0ABB3E56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624" y="1753156"/>
                <a:ext cx="346697" cy="369332"/>
              </a:xfrm>
              <a:prstGeom prst="rect">
                <a:avLst/>
              </a:prstGeom>
              <a:blipFill>
                <a:blip r:embed="rId6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49553-5811-4953-946A-B6E12F14FA69}"/>
                  </a:ext>
                </a:extLst>
              </p:cNvPr>
              <p:cNvSpPr txBox="1"/>
              <p:nvPr/>
            </p:nvSpPr>
            <p:spPr>
              <a:xfrm>
                <a:off x="4735353" y="2373189"/>
                <a:ext cx="3743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49553-5811-4953-946A-B6E12F14F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353" y="2373189"/>
                <a:ext cx="374333" cy="369332"/>
              </a:xfrm>
              <a:prstGeom prst="rect">
                <a:avLst/>
              </a:prstGeom>
              <a:blipFill>
                <a:blip r:embed="rId7"/>
                <a:stretch>
                  <a:fillRect l="-6557" r="-163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1249A4-5F98-4FD5-A915-9708632772BF}"/>
                  </a:ext>
                </a:extLst>
              </p:cNvPr>
              <p:cNvSpPr txBox="1"/>
              <p:nvPr/>
            </p:nvSpPr>
            <p:spPr>
              <a:xfrm>
                <a:off x="2740186" y="2434968"/>
                <a:ext cx="773930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1249A4-5F98-4FD5-A915-97086327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86" y="2434968"/>
                <a:ext cx="773930" cy="702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37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연쇄법칙이란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/>
              <p:nvPr/>
            </p:nvSpPr>
            <p:spPr>
              <a:xfrm>
                <a:off x="5456201" y="1536044"/>
                <a:ext cx="1006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01" y="1536044"/>
                <a:ext cx="100610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A6278B-C20C-42AB-B312-C0FE87141B25}"/>
                  </a:ext>
                </a:extLst>
              </p:cNvPr>
              <p:cNvSpPr txBox="1"/>
              <p:nvPr/>
            </p:nvSpPr>
            <p:spPr>
              <a:xfrm>
                <a:off x="1226832" y="1598082"/>
                <a:ext cx="18391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A6278B-C20C-42AB-B312-C0FE8714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32" y="1598082"/>
                <a:ext cx="1839157" cy="369332"/>
              </a:xfrm>
              <a:prstGeom prst="rect">
                <a:avLst/>
              </a:prstGeom>
              <a:blipFill>
                <a:blip r:embed="rId4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5456200" y="2078588"/>
                <a:ext cx="1671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00" y="2078588"/>
                <a:ext cx="1671548" cy="369332"/>
              </a:xfrm>
              <a:prstGeom prst="rect">
                <a:avLst/>
              </a:prstGeom>
              <a:blipFill>
                <a:blip r:embed="rId5"/>
                <a:stretch>
                  <a:fillRect r="-3285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A4AD7-B58C-4D1B-BB9D-AA71B7B7F395}"/>
                  </a:ext>
                </a:extLst>
              </p:cNvPr>
              <p:cNvSpPr txBox="1"/>
              <p:nvPr/>
            </p:nvSpPr>
            <p:spPr>
              <a:xfrm>
                <a:off x="1249961" y="2166944"/>
                <a:ext cx="1680268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A4AD7-B58C-4D1B-BB9D-AA71B7B7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61" y="2166944"/>
                <a:ext cx="1680268" cy="7023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13CE76-BA74-433B-B363-99BF106A7A32}"/>
                  </a:ext>
                </a:extLst>
              </p:cNvPr>
              <p:cNvSpPr txBox="1"/>
              <p:nvPr/>
            </p:nvSpPr>
            <p:spPr>
              <a:xfrm>
                <a:off x="1226832" y="3117885"/>
                <a:ext cx="2716385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13CE76-BA74-433B-B363-99BF106A7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32" y="3117885"/>
                <a:ext cx="2716385" cy="702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EA3FC-02B7-44E7-9E3E-7B86BFC9F784}"/>
                  </a:ext>
                </a:extLst>
              </p:cNvPr>
              <p:cNvSpPr txBox="1"/>
              <p:nvPr/>
            </p:nvSpPr>
            <p:spPr>
              <a:xfrm>
                <a:off x="1249961" y="4096888"/>
                <a:ext cx="1480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EA3FC-02B7-44E7-9E3E-7B86BFC9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61" y="4096888"/>
                <a:ext cx="1480854" cy="369332"/>
              </a:xfrm>
              <a:prstGeom prst="rect">
                <a:avLst/>
              </a:prstGeom>
              <a:blipFill>
                <a:blip r:embed="rId8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8153D7-6BE2-4C10-A15D-6328B657C2F4}"/>
                  </a:ext>
                </a:extLst>
              </p:cNvPr>
              <p:cNvSpPr txBox="1"/>
              <p:nvPr/>
            </p:nvSpPr>
            <p:spPr>
              <a:xfrm>
                <a:off x="1226832" y="4712661"/>
                <a:ext cx="1310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8153D7-6BE2-4C10-A15D-6328B657C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32" y="4712661"/>
                <a:ext cx="1310936" cy="369332"/>
              </a:xfrm>
              <a:prstGeom prst="rect">
                <a:avLst/>
              </a:prstGeom>
              <a:blipFill>
                <a:blip r:embed="rId9"/>
                <a:stretch>
                  <a:fillRect l="-93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/>
              <p:nvPr/>
            </p:nvSpPr>
            <p:spPr>
              <a:xfrm>
                <a:off x="5456200" y="2869252"/>
                <a:ext cx="3178113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00" y="2869252"/>
                <a:ext cx="3178113" cy="7023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/>
              <p:nvPr/>
            </p:nvSpPr>
            <p:spPr>
              <a:xfrm>
                <a:off x="5511065" y="3851821"/>
                <a:ext cx="119519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65" y="3851821"/>
                <a:ext cx="1195199" cy="702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/>
              <p:nvPr/>
            </p:nvSpPr>
            <p:spPr>
              <a:xfrm>
                <a:off x="5511065" y="4778413"/>
                <a:ext cx="1084335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65" y="4778413"/>
                <a:ext cx="1084335" cy="702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32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919188" y="5152864"/>
                <a:ext cx="902140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0.5,0.5,0.7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88" y="5152864"/>
                <a:ext cx="9021405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30D7C8FE-4CEB-492F-8EBC-77ED589A37A3}"/>
              </a:ext>
            </a:extLst>
          </p:cNvPr>
          <p:cNvGrpSpPr/>
          <p:nvPr/>
        </p:nvGrpSpPr>
        <p:grpSpPr>
          <a:xfrm>
            <a:off x="5809735" y="3908647"/>
            <a:ext cx="4303842" cy="480347"/>
            <a:chOff x="4976895" y="3770532"/>
            <a:chExt cx="5631959" cy="480347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629F2C7-574D-45CF-A2BE-456B50678E58}"/>
                </a:ext>
              </a:extLst>
            </p:cNvPr>
            <p:cNvCxnSpPr/>
            <p:nvPr/>
          </p:nvCxnSpPr>
          <p:spPr>
            <a:xfrm>
              <a:off x="5586413" y="4033850"/>
              <a:ext cx="9873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E8CB0E5-4264-4E79-81AF-3E2ECD67CF14}"/>
                </a:ext>
              </a:extLst>
            </p:cNvPr>
            <p:cNvSpPr/>
            <p:nvPr/>
          </p:nvSpPr>
          <p:spPr>
            <a:xfrm>
              <a:off x="6573741" y="3944983"/>
              <a:ext cx="150128" cy="15012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5DF22E8-9772-4DAE-819A-9963A50DA6B0}"/>
                </a:ext>
              </a:extLst>
            </p:cNvPr>
            <p:cNvCxnSpPr/>
            <p:nvPr/>
          </p:nvCxnSpPr>
          <p:spPr>
            <a:xfrm>
              <a:off x="7371670" y="4027302"/>
              <a:ext cx="9873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90F81D1-7D8A-4A19-ACC2-D16818157B59}"/>
                </a:ext>
              </a:extLst>
            </p:cNvPr>
            <p:cNvSpPr/>
            <p:nvPr/>
          </p:nvSpPr>
          <p:spPr>
            <a:xfrm>
              <a:off x="7231493" y="3952238"/>
              <a:ext cx="150128" cy="15012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C3BA87C-6B1C-4F74-9E49-5257395E2BF1}"/>
                </a:ext>
              </a:extLst>
            </p:cNvPr>
            <p:cNvSpPr/>
            <p:nvPr/>
          </p:nvSpPr>
          <p:spPr>
            <a:xfrm>
              <a:off x="8293885" y="3944983"/>
              <a:ext cx="150128" cy="15012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BBC5872-8F26-4D23-8ED6-65DF265205A1}"/>
                </a:ext>
              </a:extLst>
            </p:cNvPr>
            <p:cNvSpPr/>
            <p:nvPr/>
          </p:nvSpPr>
          <p:spPr>
            <a:xfrm>
              <a:off x="8951637" y="3952238"/>
              <a:ext cx="150128" cy="15012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D6C6081-C2AC-4DA3-B6FF-88D5D83267E7}"/>
                </a:ext>
              </a:extLst>
            </p:cNvPr>
            <p:cNvCxnSpPr/>
            <p:nvPr/>
          </p:nvCxnSpPr>
          <p:spPr>
            <a:xfrm>
              <a:off x="9101765" y="4027302"/>
              <a:ext cx="9873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78192C3-5B67-486B-BD82-E1F924F13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5727" y="3798895"/>
              <a:ext cx="657752" cy="1424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3EF4661-3D7D-4094-9863-3C5F122E3E19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8368949" y="3770532"/>
              <a:ext cx="653010" cy="1744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4DE8CD-1013-48EB-A919-75510541D170}"/>
                </a:ext>
              </a:extLst>
            </p:cNvPr>
            <p:cNvSpPr txBox="1"/>
            <p:nvPr/>
          </p:nvSpPr>
          <p:spPr>
            <a:xfrm>
              <a:off x="4976895" y="378921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5v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26ED2C5-B0D7-45AE-975D-C917BE685C2F}"/>
                </a:ext>
              </a:extLst>
            </p:cNvPr>
            <p:cNvSpPr txBox="1"/>
            <p:nvPr/>
          </p:nvSpPr>
          <p:spPr>
            <a:xfrm>
              <a:off x="10084351" y="377727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0v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5189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연쇄법칙이란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/>
              <p:nvPr/>
            </p:nvSpPr>
            <p:spPr>
              <a:xfrm>
                <a:off x="6998489" y="1560428"/>
                <a:ext cx="1006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89" y="1560428"/>
                <a:ext cx="100610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6998488" y="2102972"/>
                <a:ext cx="1671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88" y="2102972"/>
                <a:ext cx="1671548" cy="369332"/>
              </a:xfrm>
              <a:prstGeom prst="rect">
                <a:avLst/>
              </a:prstGeom>
              <a:blipFill>
                <a:blip r:embed="rId4"/>
                <a:stretch>
                  <a:fillRect r="-3285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/>
              <p:nvPr/>
            </p:nvSpPr>
            <p:spPr>
              <a:xfrm>
                <a:off x="6998488" y="2893636"/>
                <a:ext cx="3178113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88" y="2893636"/>
                <a:ext cx="3178113" cy="702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/>
              <p:nvPr/>
            </p:nvSpPr>
            <p:spPr>
              <a:xfrm>
                <a:off x="7053353" y="3876205"/>
                <a:ext cx="119519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53" y="3876205"/>
                <a:ext cx="1195199" cy="702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/>
              <p:nvPr/>
            </p:nvSpPr>
            <p:spPr>
              <a:xfrm>
                <a:off x="7053353" y="4802797"/>
                <a:ext cx="1084335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53" y="4802797"/>
                <a:ext cx="1084335" cy="702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타원 14">
            <a:extLst>
              <a:ext uri="{FF2B5EF4-FFF2-40B4-BE49-F238E27FC236}">
                <a16:creationId xmlns:a16="http://schemas.microsoft.com/office/drawing/2014/main" id="{244EF195-CCBB-41C1-8BAA-5E2E49A652F3}"/>
              </a:ext>
            </a:extLst>
          </p:cNvPr>
          <p:cNvSpPr/>
          <p:nvPr/>
        </p:nvSpPr>
        <p:spPr>
          <a:xfrm>
            <a:off x="3906806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322444" y="1430989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FC34934-EE3C-4C1A-9C8E-5F6156FE7A8F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516406" y="2064557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ED8360-DB98-414C-BBF7-EEFB3BF51992}"/>
                  </a:ext>
                </a:extLst>
              </p:cNvPr>
              <p:cNvSpPr txBox="1"/>
              <p:nvPr/>
            </p:nvSpPr>
            <p:spPr>
              <a:xfrm>
                <a:off x="3865426" y="1871563"/>
                <a:ext cx="7064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ED8360-DB98-414C-BBF7-EEFB3BF5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26" y="1871563"/>
                <a:ext cx="706412" cy="369332"/>
              </a:xfrm>
              <a:prstGeom prst="rect">
                <a:avLst/>
              </a:prstGeom>
              <a:blipFill>
                <a:blip r:embed="rId8"/>
                <a:stretch>
                  <a:fillRect r="-3448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  <a:endCxn id="15" idx="2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blipFill>
                <a:blip r:embed="rId9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1507336" y="1175233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336" y="1175233"/>
                <a:ext cx="3427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blipFill>
                <a:blip r:embed="rId11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073408" y="1662960"/>
                <a:ext cx="299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8" y="1662960"/>
                <a:ext cx="299249" cy="369332"/>
              </a:xfrm>
              <a:prstGeom prst="rect">
                <a:avLst/>
              </a:prstGeom>
              <a:blipFill>
                <a:blip r:embed="rId12"/>
                <a:stretch>
                  <a:fillRect l="-2041" r="-2041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1C9268-9353-4C40-A4DE-DD543F074B70}"/>
                  </a:ext>
                </a:extLst>
              </p:cNvPr>
              <p:cNvSpPr txBox="1"/>
              <p:nvPr/>
            </p:nvSpPr>
            <p:spPr>
              <a:xfrm>
                <a:off x="5088026" y="1695225"/>
                <a:ext cx="324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1C9268-9353-4C40-A4DE-DD543F07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026" y="1695225"/>
                <a:ext cx="32425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0FB6C1-A069-46A6-AEE7-C3159AEF3841}"/>
              </a:ext>
            </a:extLst>
          </p:cNvPr>
          <p:cNvCxnSpPr>
            <a:cxnSpLocks/>
          </p:cNvCxnSpPr>
          <p:nvPr/>
        </p:nvCxnSpPr>
        <p:spPr>
          <a:xfrm flipH="1">
            <a:off x="4516406" y="2187448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2691384" y="2187448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D6B19F-E62C-48BD-B541-DCE47E9A9089}"/>
                  </a:ext>
                </a:extLst>
              </p:cNvPr>
              <p:cNvSpPr txBox="1"/>
              <p:nvPr/>
            </p:nvSpPr>
            <p:spPr>
              <a:xfrm>
                <a:off x="4972605" y="2240895"/>
                <a:ext cx="495777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D6B19F-E62C-48BD-B541-DCE47E9A9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605" y="2240895"/>
                <a:ext cx="495777" cy="7022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AA0049-9D80-4D0C-9316-0495924B238B}"/>
                  </a:ext>
                </a:extLst>
              </p:cNvPr>
              <p:cNvSpPr txBox="1"/>
              <p:nvPr/>
            </p:nvSpPr>
            <p:spPr>
              <a:xfrm>
                <a:off x="2884880" y="2271908"/>
                <a:ext cx="872931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AA0049-9D80-4D0C-9316-0495924B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80" y="2271908"/>
                <a:ext cx="872931" cy="7022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</p:cNvCxnSpPr>
          <p:nvPr/>
        </p:nvCxnSpPr>
        <p:spPr>
          <a:xfrm flipH="1" flipV="1">
            <a:off x="1237100" y="1522476"/>
            <a:ext cx="857922" cy="4252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EC1070-661A-4752-B8E9-4BBBB1752854}"/>
                  </a:ext>
                </a:extLst>
              </p:cNvPr>
              <p:cNvSpPr txBox="1"/>
              <p:nvPr/>
            </p:nvSpPr>
            <p:spPr>
              <a:xfrm rot="1800000">
                <a:off x="668962" y="1559964"/>
                <a:ext cx="95109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EC1070-661A-4752-B8E9-4BBBB1752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668962" y="1559964"/>
                <a:ext cx="951093" cy="526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타원 45">
            <a:extLst>
              <a:ext uri="{FF2B5EF4-FFF2-40B4-BE49-F238E27FC236}">
                <a16:creationId xmlns:a16="http://schemas.microsoft.com/office/drawing/2014/main" id="{F98E8581-217F-4943-8852-4B4A82211427}"/>
              </a:ext>
            </a:extLst>
          </p:cNvPr>
          <p:cNvSpPr/>
          <p:nvPr/>
        </p:nvSpPr>
        <p:spPr>
          <a:xfrm>
            <a:off x="3942557" y="414117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4624FB2-645D-45FC-A68A-AAF70A4A3C31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58195" y="3812402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9D2D44F-B59C-41ED-9432-401821D5196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4552157" y="4445970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7CCE51-CE56-41A8-A87E-8CB8C578A780}"/>
                  </a:ext>
                </a:extLst>
              </p:cNvPr>
              <p:cNvSpPr txBox="1"/>
              <p:nvPr/>
            </p:nvSpPr>
            <p:spPr>
              <a:xfrm>
                <a:off x="3901177" y="4252976"/>
                <a:ext cx="7064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7CCE51-CE56-41A8-A87E-8CB8C578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177" y="4252976"/>
                <a:ext cx="706412" cy="369332"/>
              </a:xfrm>
              <a:prstGeom prst="rect">
                <a:avLst/>
              </a:prstGeom>
              <a:blipFill>
                <a:blip r:embed="rId17"/>
                <a:stretch>
                  <a:fillRect r="-2586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07A1902-1472-499E-8814-D540E842EC5F}"/>
              </a:ext>
            </a:extLst>
          </p:cNvPr>
          <p:cNvCxnSpPr>
            <a:cxnSpLocks/>
            <a:stCxn id="52" idx="6"/>
            <a:endCxn id="46" idx="2"/>
          </p:cNvCxnSpPr>
          <p:nvPr/>
        </p:nvCxnSpPr>
        <p:spPr>
          <a:xfrm>
            <a:off x="2740373" y="4445970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6D22332-F0F6-4933-BF50-E59F5FF36538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1358195" y="4661496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B9606ED9-DF06-4F2B-8FAE-E640A7CFBF60}"/>
              </a:ext>
            </a:extLst>
          </p:cNvPr>
          <p:cNvSpPr/>
          <p:nvPr/>
        </p:nvSpPr>
        <p:spPr>
          <a:xfrm>
            <a:off x="2130773" y="414117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1F10C5-6076-4CED-A5B0-7235B486D54B}"/>
                  </a:ext>
                </a:extLst>
              </p:cNvPr>
              <p:cNvSpPr txBox="1"/>
              <p:nvPr/>
            </p:nvSpPr>
            <p:spPr>
              <a:xfrm>
                <a:off x="2246776" y="4261304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1F10C5-6076-4CED-A5B0-7235B486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76" y="4261304"/>
                <a:ext cx="399147" cy="369332"/>
              </a:xfrm>
              <a:prstGeom prst="rect">
                <a:avLst/>
              </a:prstGeom>
              <a:blipFill>
                <a:blip r:embed="rId1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C83438B-DB5F-4EB5-9A58-138ECBB26476}"/>
                  </a:ext>
                </a:extLst>
              </p:cNvPr>
              <p:cNvSpPr txBox="1"/>
              <p:nvPr/>
            </p:nvSpPr>
            <p:spPr>
              <a:xfrm>
                <a:off x="1543087" y="3556646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C83438B-DB5F-4EB5-9A58-138ECBB26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87" y="3556646"/>
                <a:ext cx="34272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97F099-2B98-4786-A4EC-69F75C31583D}"/>
                  </a:ext>
                </a:extLst>
              </p:cNvPr>
              <p:cNvSpPr txBox="1"/>
              <p:nvPr/>
            </p:nvSpPr>
            <p:spPr>
              <a:xfrm>
                <a:off x="1456700" y="4630636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97F099-2B98-4786-A4EC-69F75C315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700" y="4630636"/>
                <a:ext cx="346697" cy="369332"/>
              </a:xfrm>
              <a:prstGeom prst="rect">
                <a:avLst/>
              </a:prstGeom>
              <a:blipFill>
                <a:blip r:embed="rId20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C07E9E0-EE5C-44C9-B9EF-223C338C4B96}"/>
                  </a:ext>
                </a:extLst>
              </p:cNvPr>
              <p:cNvSpPr txBox="1"/>
              <p:nvPr/>
            </p:nvSpPr>
            <p:spPr>
              <a:xfrm>
                <a:off x="3109159" y="4044373"/>
                <a:ext cx="299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C07E9E0-EE5C-44C9-B9EF-223C338C4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159" y="4044373"/>
                <a:ext cx="299249" cy="369332"/>
              </a:xfrm>
              <a:prstGeom prst="rect">
                <a:avLst/>
              </a:prstGeom>
              <a:blipFill>
                <a:blip r:embed="rId21"/>
                <a:stretch>
                  <a:fillRect l="-2041" r="-2041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FB4837C-42B6-49E6-912D-D2B9409CDAA7}"/>
                  </a:ext>
                </a:extLst>
              </p:cNvPr>
              <p:cNvSpPr txBox="1"/>
              <p:nvPr/>
            </p:nvSpPr>
            <p:spPr>
              <a:xfrm>
                <a:off x="5123777" y="4076638"/>
                <a:ext cx="324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FB4837C-42B6-49E6-912D-D2B9409C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777" y="4076638"/>
                <a:ext cx="3242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5E25E3D-908A-459B-B6DF-E273F285E6CA}"/>
              </a:ext>
            </a:extLst>
          </p:cNvPr>
          <p:cNvCxnSpPr>
            <a:cxnSpLocks/>
          </p:cNvCxnSpPr>
          <p:nvPr/>
        </p:nvCxnSpPr>
        <p:spPr>
          <a:xfrm flipH="1">
            <a:off x="4552157" y="4568861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19C6F4D-07F9-403F-98B8-06C4D0829A78}"/>
              </a:ext>
            </a:extLst>
          </p:cNvPr>
          <p:cNvCxnSpPr>
            <a:cxnSpLocks/>
          </p:cNvCxnSpPr>
          <p:nvPr/>
        </p:nvCxnSpPr>
        <p:spPr>
          <a:xfrm flipH="1">
            <a:off x="2727135" y="4568861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85EFDB-6E79-471A-A432-852B3939D982}"/>
                  </a:ext>
                </a:extLst>
              </p:cNvPr>
              <p:cNvSpPr txBox="1"/>
              <p:nvPr/>
            </p:nvSpPr>
            <p:spPr>
              <a:xfrm>
                <a:off x="5123777" y="4661496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85EFDB-6E79-471A-A432-852B3939D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777" y="4661496"/>
                <a:ext cx="339837" cy="369332"/>
              </a:xfrm>
              <a:prstGeom prst="rect">
                <a:avLst/>
              </a:prstGeom>
              <a:blipFill>
                <a:blip r:embed="rId23"/>
                <a:stretch>
                  <a:fillRect l="-7273" r="-727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0CBDD9-188E-4939-9500-464532047938}"/>
                  </a:ext>
                </a:extLst>
              </p:cNvPr>
              <p:cNvSpPr txBox="1"/>
              <p:nvPr/>
            </p:nvSpPr>
            <p:spPr>
              <a:xfrm>
                <a:off x="2920631" y="4653321"/>
                <a:ext cx="924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0CBDD9-188E-4939-9500-464532047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31" y="4653321"/>
                <a:ext cx="924997" cy="369332"/>
              </a:xfrm>
              <a:prstGeom prst="rect">
                <a:avLst/>
              </a:prstGeom>
              <a:blipFill>
                <a:blip r:embed="rId24"/>
                <a:stretch>
                  <a:fillRect l="-1974" r="-1974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23ACBF-C2C8-4E19-A475-846205A1F03D}"/>
              </a:ext>
            </a:extLst>
          </p:cNvPr>
          <p:cNvCxnSpPr>
            <a:cxnSpLocks/>
          </p:cNvCxnSpPr>
          <p:nvPr/>
        </p:nvCxnSpPr>
        <p:spPr>
          <a:xfrm flipH="1" flipV="1">
            <a:off x="1272851" y="3903889"/>
            <a:ext cx="857922" cy="4252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6C21F4-D17D-470B-BCFC-53D1AA0EEE0A}"/>
                  </a:ext>
                </a:extLst>
              </p:cNvPr>
              <p:cNvSpPr txBox="1"/>
              <p:nvPr/>
            </p:nvSpPr>
            <p:spPr>
              <a:xfrm>
                <a:off x="2692928" y="5104638"/>
                <a:ext cx="1311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6C21F4-D17D-470B-BCFC-53D1AA0EE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928" y="5104638"/>
                <a:ext cx="1311961" cy="369332"/>
              </a:xfrm>
              <a:prstGeom prst="rect">
                <a:avLst/>
              </a:prstGeom>
              <a:blipFill>
                <a:blip r:embed="rId25"/>
                <a:stretch>
                  <a:fillRect l="-1395" r="-3721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640D71-6705-4587-A300-3730D3D8BA68}"/>
                  </a:ext>
                </a:extLst>
              </p:cNvPr>
              <p:cNvSpPr txBox="1"/>
              <p:nvPr/>
            </p:nvSpPr>
            <p:spPr>
              <a:xfrm rot="1800000">
                <a:off x="636036" y="4011360"/>
                <a:ext cx="1311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640D71-6705-4587-A300-3730D3D8B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636036" y="4011360"/>
                <a:ext cx="1311961" cy="369332"/>
              </a:xfrm>
              <a:prstGeom prst="rect">
                <a:avLst/>
              </a:prstGeom>
              <a:blipFill>
                <a:blip r:embed="rId26"/>
                <a:stretch>
                  <a:fillRect l="-1376" r="-2752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5175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5504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덧셈 노드의 미분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5907304" y="1092623"/>
                <a:ext cx="144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092623"/>
                <a:ext cx="1440073" cy="369332"/>
              </a:xfrm>
              <a:prstGeom prst="rect">
                <a:avLst/>
              </a:prstGeom>
              <a:blipFill>
                <a:blip r:embed="rId3"/>
                <a:stretch>
                  <a:fillRect r="-127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420949" y="1250108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blipFill>
                <a:blip r:embed="rId4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blipFill>
                <a:blip r:embed="rId6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2803127" y="4151597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</p:cNvCxnSpPr>
          <p:nvPr/>
        </p:nvCxnSpPr>
        <p:spPr>
          <a:xfrm flipH="1" flipV="1">
            <a:off x="1519454" y="3358789"/>
            <a:ext cx="712129" cy="6451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2193527" y="385469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56225C-25EF-4A5A-8C76-7A407BB4F55E}"/>
                  </a:ext>
                </a:extLst>
              </p:cNvPr>
              <p:cNvSpPr txBox="1"/>
              <p:nvPr/>
            </p:nvSpPr>
            <p:spPr>
              <a:xfrm>
                <a:off x="1680513" y="3153874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56225C-25EF-4A5A-8C76-7A407BB4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13" y="3153874"/>
                <a:ext cx="3427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D95CD9C-9174-4638-B9ED-AB33CC966873}"/>
                  </a:ext>
                </a:extLst>
              </p:cNvPr>
              <p:cNvSpPr txBox="1"/>
              <p:nvPr/>
            </p:nvSpPr>
            <p:spPr>
              <a:xfrm>
                <a:off x="1519454" y="4344160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D95CD9C-9174-4638-B9ED-AB33CC966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4" y="4344160"/>
                <a:ext cx="346697" cy="369332"/>
              </a:xfrm>
              <a:prstGeom prst="rect">
                <a:avLst/>
              </a:prstGeom>
              <a:blipFill>
                <a:blip r:embed="rId10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E0AC61-2DAF-4AD3-94ED-D51A32C93697}"/>
                  </a:ext>
                </a:extLst>
              </p:cNvPr>
              <p:cNvSpPr txBox="1"/>
              <p:nvPr/>
            </p:nvSpPr>
            <p:spPr>
              <a:xfrm>
                <a:off x="3171913" y="3757897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E0AC61-2DAF-4AD3-94ED-D51A32C93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13" y="3757897"/>
                <a:ext cx="3242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1409059" y="4375020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/>
              <p:nvPr/>
            </p:nvSpPr>
            <p:spPr>
              <a:xfrm>
                <a:off x="3086151" y="4234287"/>
                <a:ext cx="51123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51" y="4234287"/>
                <a:ext cx="511230" cy="7022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/>
              <p:nvPr/>
            </p:nvSpPr>
            <p:spPr>
              <a:xfrm>
                <a:off x="878870" y="3443510"/>
                <a:ext cx="96706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70" y="3443510"/>
                <a:ext cx="967060" cy="7022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/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/>
              <p:nvPr/>
            </p:nvSpPr>
            <p:spPr>
              <a:xfrm>
                <a:off x="5907304" y="1879891"/>
                <a:ext cx="1084336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879891"/>
                <a:ext cx="1084336" cy="70230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/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2452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덧셈 노드의 미분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300533" y="1465264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3584206" y="2279713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202028" y="2495239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974606" y="197491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blipFill>
                <a:blip r:embed="rId3"/>
                <a:stretch>
                  <a:fillRect l="-3077" r="-307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blipFill>
                <a:blip r:embed="rId5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7880112" y="4691996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6486044" y="3850844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7270512" y="439509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blipFill>
                <a:blip r:embed="rId7"/>
                <a:stretch>
                  <a:fillRect l="-3077" r="-307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6486044" y="4915419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구름 1">
            <a:extLst>
              <a:ext uri="{FF2B5EF4-FFF2-40B4-BE49-F238E27FC236}">
                <a16:creationId xmlns:a16="http://schemas.microsoft.com/office/drawing/2014/main" id="{E31B066B-39CA-4101-A3BF-0C85E52C53A9}"/>
              </a:ext>
            </a:extLst>
          </p:cNvPr>
          <p:cNvSpPr/>
          <p:nvPr/>
        </p:nvSpPr>
        <p:spPr>
          <a:xfrm rot="324494">
            <a:off x="1280619" y="1113626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14FED-CFFC-49BD-BE5E-6EF485A5740C}"/>
              </a:ext>
            </a:extLst>
          </p:cNvPr>
          <p:cNvSpPr txBox="1"/>
          <p:nvPr/>
        </p:nvSpPr>
        <p:spPr>
          <a:xfrm>
            <a:off x="1353421" y="1232279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4" name="구름 33">
            <a:extLst>
              <a:ext uri="{FF2B5EF4-FFF2-40B4-BE49-F238E27FC236}">
                <a16:creationId xmlns:a16="http://schemas.microsoft.com/office/drawing/2014/main" id="{7908E350-28E6-4798-AF0E-B439050A1235}"/>
              </a:ext>
            </a:extLst>
          </p:cNvPr>
          <p:cNvSpPr/>
          <p:nvPr/>
        </p:nvSpPr>
        <p:spPr>
          <a:xfrm rot="324494">
            <a:off x="1231367" y="278777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8A862D-9C6A-4DC1-95C3-E260B1A62554}"/>
              </a:ext>
            </a:extLst>
          </p:cNvPr>
          <p:cNvSpPr txBox="1"/>
          <p:nvPr/>
        </p:nvSpPr>
        <p:spPr>
          <a:xfrm>
            <a:off x="1304169" y="290642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9" name="구름 38">
            <a:extLst>
              <a:ext uri="{FF2B5EF4-FFF2-40B4-BE49-F238E27FC236}">
                <a16:creationId xmlns:a16="http://schemas.microsoft.com/office/drawing/2014/main" id="{94B78EC2-D201-4E14-AA62-5981FE77590C}"/>
              </a:ext>
            </a:extLst>
          </p:cNvPr>
          <p:cNvSpPr/>
          <p:nvPr/>
        </p:nvSpPr>
        <p:spPr>
          <a:xfrm rot="324494">
            <a:off x="4811742" y="202048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F7AB2F-7BA9-48D5-9CD5-50102EA8EE6A}"/>
              </a:ext>
            </a:extLst>
          </p:cNvPr>
          <p:cNvSpPr txBox="1"/>
          <p:nvPr/>
        </p:nvSpPr>
        <p:spPr>
          <a:xfrm>
            <a:off x="4884544" y="213913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71C9C-C510-459F-BA6E-2394F2389652}"/>
              </a:ext>
            </a:extLst>
          </p:cNvPr>
          <p:cNvCxnSpPr>
            <a:cxnSpLocks/>
          </p:cNvCxnSpPr>
          <p:nvPr/>
        </p:nvCxnSpPr>
        <p:spPr>
          <a:xfrm>
            <a:off x="5811723" y="2289918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/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blipFill>
                <a:blip r:embed="rId8"/>
                <a:stretch>
                  <a:fillRect l="-5357" r="-535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CECC071-336D-4DAD-A175-612428F7A7A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966340" y="4123290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4C3758-4FB2-443E-A8BA-547CB69FBF98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3250013" y="4937739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0FCC3-F107-4E78-929B-54D1C9648C5E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867835" y="5153265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F6AF6FE-3FD5-4353-BA47-CEE6938B9959}"/>
              </a:ext>
            </a:extLst>
          </p:cNvPr>
          <p:cNvSpPr/>
          <p:nvPr/>
        </p:nvSpPr>
        <p:spPr>
          <a:xfrm>
            <a:off x="2640413" y="463293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/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blipFill>
                <a:blip r:embed="rId9"/>
                <a:stretch>
                  <a:fillRect l="-3030" r="-151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/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blipFill>
                <a:blip r:embed="rId10"/>
                <a:stretch>
                  <a:fillRect l="-4819" r="-481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/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blipFill>
                <a:blip r:embed="rId11"/>
                <a:stretch>
                  <a:fillRect l="-6024" r="-602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/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blipFill>
                <a:blip r:embed="rId12"/>
                <a:stretch>
                  <a:fillRect l="-8929" r="-714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/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blipFill>
                <a:blip r:embed="rId13"/>
                <a:stretch>
                  <a:fillRect l="-4301" r="-537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/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blipFill>
                <a:blip r:embed="rId14"/>
                <a:stretch>
                  <a:fillRect l="-3191" r="-531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/>
              <p:nvPr/>
            </p:nvSpPr>
            <p:spPr>
              <a:xfrm>
                <a:off x="6105458" y="504323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58" y="5043233"/>
                <a:ext cx="572272" cy="369332"/>
              </a:xfrm>
              <a:prstGeom prst="rect">
                <a:avLst/>
              </a:prstGeom>
              <a:blipFill>
                <a:blip r:embed="rId15"/>
                <a:stretch>
                  <a:fillRect l="-4301" r="-537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91E4A1-ADC1-49B2-8FBE-310E7CA800F5}"/>
              </a:ext>
            </a:extLst>
          </p:cNvPr>
          <p:cNvSpPr txBox="1"/>
          <p:nvPr/>
        </p:nvSpPr>
        <p:spPr>
          <a:xfrm>
            <a:off x="4649696" y="5883862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덧셈 노드의 미분값은 리피트이다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2370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5907304" y="1109456"/>
                <a:ext cx="144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109456"/>
                <a:ext cx="1440073" cy="369332"/>
              </a:xfrm>
              <a:prstGeom prst="rect">
                <a:avLst/>
              </a:prstGeom>
              <a:blipFill>
                <a:blip r:embed="rId3"/>
                <a:stretch>
                  <a:fillRect r="-84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420949" y="1250108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blipFill>
                <a:blip r:embed="rId6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2803127" y="4151597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</p:cNvCxnSpPr>
          <p:nvPr/>
        </p:nvCxnSpPr>
        <p:spPr>
          <a:xfrm flipH="1" flipV="1">
            <a:off x="1519454" y="3358789"/>
            <a:ext cx="712129" cy="6451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2193527" y="385469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1409059" y="4375020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/>
              <p:nvPr/>
            </p:nvSpPr>
            <p:spPr>
              <a:xfrm>
                <a:off x="3095394" y="4291109"/>
                <a:ext cx="492201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394" y="4291109"/>
                <a:ext cx="492201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/>
              <p:nvPr/>
            </p:nvSpPr>
            <p:spPr>
              <a:xfrm>
                <a:off x="763730" y="3300011"/>
                <a:ext cx="9526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30" y="3300011"/>
                <a:ext cx="952633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/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/>
              <p:nvPr/>
            </p:nvSpPr>
            <p:spPr>
              <a:xfrm>
                <a:off x="5907304" y="1879891"/>
                <a:ext cx="1091196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879891"/>
                <a:ext cx="1091196" cy="702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/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013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300533" y="1465264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3584206" y="2279713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202028" y="2495239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974606" y="197491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blipFill>
                <a:blip r:embed="rId5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7880112" y="4691996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6486044" y="3850844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7270512" y="439509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6486044" y="4915419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구름 1">
            <a:extLst>
              <a:ext uri="{FF2B5EF4-FFF2-40B4-BE49-F238E27FC236}">
                <a16:creationId xmlns:a16="http://schemas.microsoft.com/office/drawing/2014/main" id="{E31B066B-39CA-4101-A3BF-0C85E52C53A9}"/>
              </a:ext>
            </a:extLst>
          </p:cNvPr>
          <p:cNvSpPr/>
          <p:nvPr/>
        </p:nvSpPr>
        <p:spPr>
          <a:xfrm rot="324494">
            <a:off x="1280619" y="1113626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14FED-CFFC-49BD-BE5E-6EF485A5740C}"/>
              </a:ext>
            </a:extLst>
          </p:cNvPr>
          <p:cNvSpPr txBox="1"/>
          <p:nvPr/>
        </p:nvSpPr>
        <p:spPr>
          <a:xfrm>
            <a:off x="1353421" y="1232279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4" name="구름 33">
            <a:extLst>
              <a:ext uri="{FF2B5EF4-FFF2-40B4-BE49-F238E27FC236}">
                <a16:creationId xmlns:a16="http://schemas.microsoft.com/office/drawing/2014/main" id="{7908E350-28E6-4798-AF0E-B439050A1235}"/>
              </a:ext>
            </a:extLst>
          </p:cNvPr>
          <p:cNvSpPr/>
          <p:nvPr/>
        </p:nvSpPr>
        <p:spPr>
          <a:xfrm rot="324494">
            <a:off x="1231367" y="278777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8A862D-9C6A-4DC1-95C3-E260B1A62554}"/>
              </a:ext>
            </a:extLst>
          </p:cNvPr>
          <p:cNvSpPr txBox="1"/>
          <p:nvPr/>
        </p:nvSpPr>
        <p:spPr>
          <a:xfrm>
            <a:off x="1304169" y="290642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9" name="구름 38">
            <a:extLst>
              <a:ext uri="{FF2B5EF4-FFF2-40B4-BE49-F238E27FC236}">
                <a16:creationId xmlns:a16="http://schemas.microsoft.com/office/drawing/2014/main" id="{94B78EC2-D201-4E14-AA62-5981FE77590C}"/>
              </a:ext>
            </a:extLst>
          </p:cNvPr>
          <p:cNvSpPr/>
          <p:nvPr/>
        </p:nvSpPr>
        <p:spPr>
          <a:xfrm rot="324494">
            <a:off x="4811742" y="202048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F7AB2F-7BA9-48D5-9CD5-50102EA8EE6A}"/>
              </a:ext>
            </a:extLst>
          </p:cNvPr>
          <p:cNvSpPr txBox="1"/>
          <p:nvPr/>
        </p:nvSpPr>
        <p:spPr>
          <a:xfrm>
            <a:off x="4884544" y="213913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71C9C-C510-459F-BA6E-2394F2389652}"/>
              </a:ext>
            </a:extLst>
          </p:cNvPr>
          <p:cNvCxnSpPr>
            <a:cxnSpLocks/>
          </p:cNvCxnSpPr>
          <p:nvPr/>
        </p:nvCxnSpPr>
        <p:spPr>
          <a:xfrm>
            <a:off x="5811723" y="2289918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/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blipFill>
                <a:blip r:embed="rId8"/>
                <a:stretch>
                  <a:fillRect l="-5357" r="-535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CECC071-336D-4DAD-A175-612428F7A7A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966340" y="4123290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4C3758-4FB2-443E-A8BA-547CB69FBF98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3250013" y="4937739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0FCC3-F107-4E78-929B-54D1C9648C5E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867835" y="5153265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F6AF6FE-3FD5-4353-BA47-CEE6938B9959}"/>
              </a:ext>
            </a:extLst>
          </p:cNvPr>
          <p:cNvSpPr/>
          <p:nvPr/>
        </p:nvSpPr>
        <p:spPr>
          <a:xfrm>
            <a:off x="2640413" y="463293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/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/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blipFill>
                <a:blip r:embed="rId10"/>
                <a:stretch>
                  <a:fillRect l="-4819" r="-481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/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blipFill>
                <a:blip r:embed="rId11"/>
                <a:stretch>
                  <a:fillRect l="-6024" r="-602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/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blipFill>
                <a:blip r:embed="rId12"/>
                <a:stretch>
                  <a:fillRect l="-8929" r="-714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/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blipFill>
                <a:blip r:embed="rId13"/>
                <a:stretch>
                  <a:fillRect l="-4301" r="-4301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/>
              <p:nvPr/>
            </p:nvSpPr>
            <p:spPr>
              <a:xfrm>
                <a:off x="6105458" y="3431566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58" y="3431566"/>
                <a:ext cx="572272" cy="369332"/>
              </a:xfrm>
              <a:prstGeom prst="rect">
                <a:avLst/>
              </a:prstGeom>
              <a:blipFill>
                <a:blip r:embed="rId14"/>
                <a:stretch>
                  <a:fillRect l="-4301" r="-537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/>
              <p:nvPr/>
            </p:nvSpPr>
            <p:spPr>
              <a:xfrm>
                <a:off x="6105458" y="5043233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58" y="5043233"/>
                <a:ext cx="509755" cy="369332"/>
              </a:xfrm>
              <a:prstGeom prst="rect">
                <a:avLst/>
              </a:prstGeom>
              <a:blipFill>
                <a:blip r:embed="rId15"/>
                <a:stretch>
                  <a:fillRect l="-4819" r="-481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91E4A1-ADC1-49B2-8FBE-310E7CA800F5}"/>
              </a:ext>
            </a:extLst>
          </p:cNvPr>
          <p:cNvSpPr txBox="1"/>
          <p:nvPr/>
        </p:nvSpPr>
        <p:spPr>
          <a:xfrm>
            <a:off x="4649696" y="5883862"/>
            <a:ext cx="4552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곱셈 노드의 뒤에서 온 미분값에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 연산시 반대쪽 값을 곱한다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3284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1E4A1-ADC1-49B2-8FBE-310E7CA800F5}"/>
              </a:ext>
            </a:extLst>
          </p:cNvPr>
          <p:cNvSpPr txBox="1"/>
          <p:nvPr/>
        </p:nvSpPr>
        <p:spPr>
          <a:xfrm>
            <a:off x="4760716" y="5417633"/>
            <a:ext cx="4552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곱셈 노드의 뒤에서 온 미분값에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 연산시 반대쪽 값을 곱한다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51" name="Picture 2" descr="사과 - Home | Facebook">
            <a:extLst>
              <a:ext uri="{FF2B5EF4-FFF2-40B4-BE49-F238E27FC236}">
                <a16:creationId xmlns:a16="http://schemas.microsoft.com/office/drawing/2014/main" id="{656074C7-758C-41DB-BE9E-73FC324C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187338C-5060-4D2E-A436-79F00641B5C6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0751AB0-9500-419B-A7C8-C2E49778B3BC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E432648-B61D-4862-8BF4-07CCE4503B23}"/>
              </a:ext>
            </a:extLst>
          </p:cNvPr>
          <p:cNvCxnSpPr>
            <a:stCxn id="51" idx="3"/>
            <a:endCxn id="58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4A8660E0-E211-4451-BD5B-812943E8C8FB}"/>
              </a:ext>
            </a:extLst>
          </p:cNvPr>
          <p:cNvSpPr/>
          <p:nvPr/>
        </p:nvSpPr>
        <p:spPr>
          <a:xfrm>
            <a:off x="5504688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ECBD9DA-1C6E-418E-8F06-524C16549816}"/>
              </a:ext>
            </a:extLst>
          </p:cNvPr>
          <p:cNvCxnSpPr>
            <a:cxnSpLocks/>
            <a:stCxn id="58" idx="6"/>
            <a:endCxn id="60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D28DFA5-5230-413F-BD2F-1CD89F34B871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00FCEA-889B-4707-9207-EF20BB54B45B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DCFCBE-39F5-4AFB-B3F0-926BD2CF6441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D188C96-AC6A-49CB-9A2D-B2767F072D0E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D188C96-AC6A-49CB-9A2D-B2767F0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6E230C6-EC4F-4869-8417-2D6BF2EA7A62}"/>
                  </a:ext>
                </a:extLst>
              </p:cNvPr>
              <p:cNvSpPr txBox="1"/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6E230C6-EC4F-4869-8417-2D6BF2EA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C9F4873F-F868-4B4A-9914-41641D70FE9E}"/>
              </a:ext>
            </a:extLst>
          </p:cNvPr>
          <p:cNvSpPr txBox="1"/>
          <p:nvPr/>
        </p:nvSpPr>
        <p:spPr>
          <a:xfrm>
            <a:off x="1193476" y="306376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3F2901C-90F9-42EA-BE77-3A405CE7841E}"/>
              </a:ext>
            </a:extLst>
          </p:cNvPr>
          <p:cNvCxnSpPr>
            <a:stCxn id="67" idx="3"/>
          </p:cNvCxnSpPr>
          <p:nvPr/>
        </p:nvCxnSpPr>
        <p:spPr>
          <a:xfrm flipV="1">
            <a:off x="2868935" y="32945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3F78BE-9091-4242-B786-82CFE7BF2160}"/>
              </a:ext>
            </a:extLst>
          </p:cNvPr>
          <p:cNvCxnSpPr>
            <a:endCxn id="58" idx="3"/>
          </p:cNvCxnSpPr>
          <p:nvPr/>
        </p:nvCxnSpPr>
        <p:spPr>
          <a:xfrm flipV="1">
            <a:off x="3413760" y="2395262"/>
            <a:ext cx="406266" cy="8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AF485F-BD45-4DDD-926B-992F1B5E7972}"/>
              </a:ext>
            </a:extLst>
          </p:cNvPr>
          <p:cNvSpPr txBox="1"/>
          <p:nvPr/>
        </p:nvSpPr>
        <p:spPr>
          <a:xfrm>
            <a:off x="3236468" y="27736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B998FD-D31F-43E0-8447-53ABA5848CF1}"/>
              </a:ext>
            </a:extLst>
          </p:cNvPr>
          <p:cNvSpPr txBox="1"/>
          <p:nvPr/>
        </p:nvSpPr>
        <p:spPr>
          <a:xfrm>
            <a:off x="3365327" y="364628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E8B2DA9-EEB5-4529-A381-F62F5FF94814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385158" y="3877122"/>
            <a:ext cx="63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3402C02-94F8-41E6-9860-543CBF639907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5017361" y="2395262"/>
            <a:ext cx="576601" cy="148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914FFB-A60D-4833-A59E-F7C925B2EF32}"/>
              </a:ext>
            </a:extLst>
          </p:cNvPr>
          <p:cNvSpPr txBox="1"/>
          <p:nvPr/>
        </p:nvSpPr>
        <p:spPr>
          <a:xfrm>
            <a:off x="4575309" y="31235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E506E4E-920F-4072-A53D-7516C3953454}"/>
              </a:ext>
            </a:extLst>
          </p:cNvPr>
          <p:cNvCxnSpPr>
            <a:cxnSpLocks/>
          </p:cNvCxnSpPr>
          <p:nvPr/>
        </p:nvCxnSpPr>
        <p:spPr>
          <a:xfrm flipH="1">
            <a:off x="6114288" y="2310384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B8FFF70-2DA0-4EE2-A4AB-C13DBFC0F2B3}"/>
              </a:ext>
            </a:extLst>
          </p:cNvPr>
          <p:cNvSpPr txBox="1"/>
          <p:nvPr/>
        </p:nvSpPr>
        <p:spPr>
          <a:xfrm>
            <a:off x="6510180" y="228506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ED2C36B-A67C-4809-BAE5-EEB89AF259DE}"/>
              </a:ext>
            </a:extLst>
          </p:cNvPr>
          <p:cNvCxnSpPr>
            <a:cxnSpLocks/>
          </p:cNvCxnSpPr>
          <p:nvPr/>
        </p:nvCxnSpPr>
        <p:spPr>
          <a:xfrm flipH="1">
            <a:off x="4340352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7E952E5-C102-4997-B06B-654299C4CA6A}"/>
              </a:ext>
            </a:extLst>
          </p:cNvPr>
          <p:cNvSpPr txBox="1"/>
          <p:nvPr/>
        </p:nvSpPr>
        <p:spPr>
          <a:xfrm>
            <a:off x="4625344" y="22850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1CC0322-02A7-42EA-B91B-FC919BA9001F}"/>
              </a:ext>
            </a:extLst>
          </p:cNvPr>
          <p:cNvCxnSpPr>
            <a:cxnSpLocks/>
          </p:cNvCxnSpPr>
          <p:nvPr/>
        </p:nvCxnSpPr>
        <p:spPr>
          <a:xfrm flipH="1">
            <a:off x="2493987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8723C44-278D-4CD8-8DC2-7A3C64E7A79B}"/>
              </a:ext>
            </a:extLst>
          </p:cNvPr>
          <p:cNvSpPr txBox="1"/>
          <p:nvPr/>
        </p:nvSpPr>
        <p:spPr>
          <a:xfrm>
            <a:off x="2727252" y="223416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2.2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9A015E3-CBA0-4FC6-9625-E2E940119726}"/>
              </a:ext>
            </a:extLst>
          </p:cNvPr>
          <p:cNvCxnSpPr>
            <a:cxnSpLocks/>
          </p:cNvCxnSpPr>
          <p:nvPr/>
        </p:nvCxnSpPr>
        <p:spPr>
          <a:xfrm flipH="1">
            <a:off x="5077968" y="2484536"/>
            <a:ext cx="597409" cy="162341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A71E118-F488-4BF1-AC0E-10490A4E2127}"/>
              </a:ext>
            </a:extLst>
          </p:cNvPr>
          <p:cNvCxnSpPr>
            <a:cxnSpLocks/>
          </p:cNvCxnSpPr>
          <p:nvPr/>
        </p:nvCxnSpPr>
        <p:spPr>
          <a:xfrm flipH="1">
            <a:off x="4385158" y="4107954"/>
            <a:ext cx="7040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564663D-4DA6-4F5F-80D0-012E6394138C}"/>
              </a:ext>
            </a:extLst>
          </p:cNvPr>
          <p:cNvCxnSpPr>
            <a:cxnSpLocks/>
          </p:cNvCxnSpPr>
          <p:nvPr/>
        </p:nvCxnSpPr>
        <p:spPr>
          <a:xfrm flipH="1">
            <a:off x="3461460" y="2482883"/>
            <a:ext cx="465308" cy="102723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6756610-2486-4A5C-8B3E-2A0FBE84D63A}"/>
              </a:ext>
            </a:extLst>
          </p:cNvPr>
          <p:cNvCxnSpPr>
            <a:cxnSpLocks/>
          </p:cNvCxnSpPr>
          <p:nvPr/>
        </p:nvCxnSpPr>
        <p:spPr>
          <a:xfrm flipH="1">
            <a:off x="2770847" y="3499112"/>
            <a:ext cx="7040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E80EF9D-B5B4-41E1-8975-DD4D69F099C3}"/>
              </a:ext>
            </a:extLst>
          </p:cNvPr>
          <p:cNvSpPr txBox="1"/>
          <p:nvPr/>
        </p:nvSpPr>
        <p:spPr>
          <a:xfrm>
            <a:off x="3985768" y="405797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1E647F-BB59-4646-B654-33964C49EC99}"/>
              </a:ext>
            </a:extLst>
          </p:cNvPr>
          <p:cNvSpPr txBox="1"/>
          <p:nvPr/>
        </p:nvSpPr>
        <p:spPr>
          <a:xfrm>
            <a:off x="2240883" y="35254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008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B2015E-81AA-4A4A-8D76-C8EC5BDBF689}"/>
              </a:ext>
            </a:extLst>
          </p:cNvPr>
          <p:cNvGrpSpPr/>
          <p:nvPr/>
        </p:nvGrpSpPr>
        <p:grpSpPr>
          <a:xfrm>
            <a:off x="1004500" y="901074"/>
            <a:ext cx="7322294" cy="4630374"/>
            <a:chOff x="1004500" y="901074"/>
            <a:chExt cx="7322294" cy="4630374"/>
          </a:xfrm>
        </p:grpSpPr>
        <p:pic>
          <p:nvPicPr>
            <p:cNvPr id="37" name="Picture 2" descr="사과 - Home | Facebook">
              <a:extLst>
                <a:ext uri="{FF2B5EF4-FFF2-40B4-BE49-F238E27FC236}">
                  <a16:creationId xmlns:a16="http://schemas.microsoft.com/office/drawing/2014/main" id="{C2FF6B53-AB3A-4137-8E2F-EFED79D2F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925" y="1850968"/>
              <a:ext cx="690562" cy="657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50A6E-73B0-43FB-8E89-F45ACEA166D8}"/>
                </a:ext>
              </a:extLst>
            </p:cNvPr>
            <p:cNvSpPr txBox="1"/>
            <p:nvPr/>
          </p:nvSpPr>
          <p:spPr>
            <a:xfrm>
              <a:off x="2768870" y="185602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8DA597C-6A12-4C75-8CCA-5D959BDB0631}"/>
                </a:ext>
              </a:extLst>
            </p:cNvPr>
            <p:cNvSpPr/>
            <p:nvPr/>
          </p:nvSpPr>
          <p:spPr>
            <a:xfrm>
              <a:off x="3730752" y="1874936"/>
              <a:ext cx="609600" cy="6096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5FB24FB-C33D-4589-9092-E54FA0235D43}"/>
                </a:ext>
              </a:extLst>
            </p:cNvPr>
            <p:cNvCxnSpPr>
              <a:stCxn id="37" idx="3"/>
              <a:endCxn id="39" idx="2"/>
            </p:cNvCxnSpPr>
            <p:nvPr/>
          </p:nvCxnSpPr>
          <p:spPr>
            <a:xfrm>
              <a:off x="2376487" y="2179736"/>
              <a:ext cx="1354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C73A138-9786-4257-85A6-EC08E657AB99}"/>
                </a:ext>
              </a:extLst>
            </p:cNvPr>
            <p:cNvSpPr/>
            <p:nvPr/>
          </p:nvSpPr>
          <p:spPr>
            <a:xfrm>
              <a:off x="6309018" y="2508504"/>
              <a:ext cx="609600" cy="6096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77DD8F8-DE90-4C18-9D8F-AFD64E276D96}"/>
                </a:ext>
              </a:extLst>
            </p:cNvPr>
            <p:cNvCxnSpPr>
              <a:cxnSpLocks/>
              <a:stCxn id="39" idx="6"/>
              <a:endCxn id="97" idx="1"/>
            </p:cNvCxnSpPr>
            <p:nvPr/>
          </p:nvCxnSpPr>
          <p:spPr>
            <a:xfrm>
              <a:off x="4340352" y="2179736"/>
              <a:ext cx="861852" cy="418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D8A6A52-A754-49AB-98C4-37259A754B74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6918618" y="2813304"/>
              <a:ext cx="1408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C4213E7-FC3E-4F02-9880-0554FD112A4B}"/>
                </a:ext>
              </a:extLst>
            </p:cNvPr>
            <p:cNvSpPr txBox="1"/>
            <p:nvPr/>
          </p:nvSpPr>
          <p:spPr>
            <a:xfrm>
              <a:off x="4608839" y="20535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200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1AA889C-6E75-404A-AD6E-57C81D602503}"/>
                </a:ext>
              </a:extLst>
            </p:cNvPr>
            <p:cNvSpPr txBox="1"/>
            <p:nvPr/>
          </p:nvSpPr>
          <p:spPr>
            <a:xfrm>
              <a:off x="7273645" y="249500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715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FEEED4F-0936-44A6-9EC2-34D2D6C8A1C3}"/>
                    </a:ext>
                  </a:extLst>
                </p:cNvPr>
                <p:cNvSpPr txBox="1"/>
                <p:nvPr/>
              </p:nvSpPr>
              <p:spPr>
                <a:xfrm>
                  <a:off x="3850546" y="1995070"/>
                  <a:ext cx="3895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FEEED4F-0936-44A6-9EC2-34D2D6C8A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546" y="1995070"/>
                  <a:ext cx="38952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563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F978464-308B-4C49-B38C-220BA96C86E5}"/>
                    </a:ext>
                  </a:extLst>
                </p:cNvPr>
                <p:cNvSpPr txBox="1"/>
                <p:nvPr/>
              </p:nvSpPr>
              <p:spPr>
                <a:xfrm>
                  <a:off x="6425021" y="2628638"/>
                  <a:ext cx="3895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F978464-308B-4C49-B38C-220BA96C86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021" y="2628638"/>
                  <a:ext cx="38952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563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155DD15-F6FF-4036-8425-2CF4F907BB06}"/>
                </a:ext>
              </a:extLst>
            </p:cNvPr>
            <p:cNvSpPr txBox="1"/>
            <p:nvPr/>
          </p:nvSpPr>
          <p:spPr>
            <a:xfrm>
              <a:off x="1004500" y="901074"/>
              <a:ext cx="1675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사과의 개수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970736B-660F-4A6A-ACDF-E8EB34FBF0A0}"/>
                </a:ext>
              </a:extLst>
            </p:cNvPr>
            <p:cNvCxnSpPr>
              <a:stCxn id="48" idx="3"/>
            </p:cNvCxnSpPr>
            <p:nvPr/>
          </p:nvCxnSpPr>
          <p:spPr>
            <a:xfrm flipV="1">
              <a:off x="2679959" y="1131906"/>
              <a:ext cx="5448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50D1542-B90C-40F1-8127-9EE309EE9C37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3224784" y="1126403"/>
              <a:ext cx="595242" cy="837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106F8B-AFC6-4879-90DE-AF1827B54CDC}"/>
                </a:ext>
              </a:extLst>
            </p:cNvPr>
            <p:cNvSpPr txBox="1"/>
            <p:nvPr/>
          </p:nvSpPr>
          <p:spPr>
            <a:xfrm>
              <a:off x="3400043" y="117741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4F81DB-7498-4AD2-9C34-75D485EBD65F}"/>
                </a:ext>
              </a:extLst>
            </p:cNvPr>
            <p:cNvSpPr txBox="1"/>
            <p:nvPr/>
          </p:nvSpPr>
          <p:spPr>
            <a:xfrm>
              <a:off x="1701426" y="4822817"/>
              <a:ext cx="1019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부가세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A0787E3-A7DD-489C-96F4-FEE83005D2E0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2721257" y="5053650"/>
              <a:ext cx="2322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945BAF54-2C19-4881-AD84-69FC9B959FB5}"/>
                </a:ext>
              </a:extLst>
            </p:cNvPr>
            <p:cNvCxnSpPr>
              <a:cxnSpLocks/>
              <a:stCxn id="97" idx="6"/>
              <a:endCxn id="41" idx="2"/>
            </p:cNvCxnSpPr>
            <p:nvPr/>
          </p:nvCxnSpPr>
          <p:spPr>
            <a:xfrm>
              <a:off x="5722530" y="2813304"/>
              <a:ext cx="5864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AB5D0F-5474-4EA9-BAAE-5EFC4C295257}"/>
                </a:ext>
              </a:extLst>
            </p:cNvPr>
            <p:cNvSpPr txBox="1"/>
            <p:nvPr/>
          </p:nvSpPr>
          <p:spPr>
            <a:xfrm>
              <a:off x="4242761" y="4571314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1.1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8" name="Picture 2" descr="겨울과일: 귤의 영양가치를 알고 있나요?-홈-东北网">
              <a:extLst>
                <a:ext uri="{FF2B5EF4-FFF2-40B4-BE49-F238E27FC236}">
                  <a16:creationId xmlns:a16="http://schemas.microsoft.com/office/drawing/2014/main" id="{2D256B4D-B060-4F8B-A44B-90B148360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5040" y="3210025"/>
              <a:ext cx="1065246" cy="721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4824F03-6992-4D5B-A43F-1D2B309B2B82}"/>
                </a:ext>
              </a:extLst>
            </p:cNvPr>
            <p:cNvSpPr/>
            <p:nvPr/>
          </p:nvSpPr>
          <p:spPr>
            <a:xfrm>
              <a:off x="3737898" y="3266160"/>
              <a:ext cx="609600" cy="6096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DF228AF-FD28-415A-82BA-CA5D313CEC27}"/>
                    </a:ext>
                  </a:extLst>
                </p:cNvPr>
                <p:cNvSpPr txBox="1"/>
                <p:nvPr/>
              </p:nvSpPr>
              <p:spPr>
                <a:xfrm>
                  <a:off x="3857692" y="3362763"/>
                  <a:ext cx="3895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DF228AF-FD28-415A-82BA-CA5D313CE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692" y="3362763"/>
                  <a:ext cx="38952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563"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E5A6530C-2423-4FCD-9D8F-27E5A7FDC72B}"/>
                </a:ext>
              </a:extLst>
            </p:cNvPr>
            <p:cNvCxnSpPr>
              <a:cxnSpLocks/>
              <a:stCxn id="68" idx="3"/>
              <a:endCxn id="69" idx="2"/>
            </p:cNvCxnSpPr>
            <p:nvPr/>
          </p:nvCxnSpPr>
          <p:spPr>
            <a:xfrm>
              <a:off x="2670286" y="3570960"/>
              <a:ext cx="10676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9D021B-66AF-4EFB-ADAE-F9B7887E6A02}"/>
                </a:ext>
              </a:extLst>
            </p:cNvPr>
            <p:cNvSpPr txBox="1"/>
            <p:nvPr/>
          </p:nvSpPr>
          <p:spPr>
            <a:xfrm>
              <a:off x="2909898" y="31870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150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9508A4DE-C88A-433B-8924-50BB44D5CA28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flipV="1">
              <a:off x="3258618" y="3786486"/>
              <a:ext cx="568554" cy="381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771F54E-F665-4588-BFDD-3BB5040FFB1C}"/>
                </a:ext>
              </a:extLst>
            </p:cNvPr>
            <p:cNvCxnSpPr/>
            <p:nvPr/>
          </p:nvCxnSpPr>
          <p:spPr>
            <a:xfrm flipV="1">
              <a:off x="2728903" y="4167492"/>
              <a:ext cx="5448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0F9064-685F-4BBD-ACC4-A2BEBA7FF26E}"/>
                </a:ext>
              </a:extLst>
            </p:cNvPr>
            <p:cNvSpPr txBox="1"/>
            <p:nvPr/>
          </p:nvSpPr>
          <p:spPr>
            <a:xfrm>
              <a:off x="3358847" y="36864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C7CFEB1-2356-48A9-812B-E36AD527319E}"/>
                </a:ext>
              </a:extLst>
            </p:cNvPr>
            <p:cNvSpPr txBox="1"/>
            <p:nvPr/>
          </p:nvSpPr>
          <p:spPr>
            <a:xfrm>
              <a:off x="1389758" y="3961938"/>
              <a:ext cx="1398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귤의 개수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78B018FF-E9D0-4997-B12B-A0CAA867CCC6}"/>
                </a:ext>
              </a:extLst>
            </p:cNvPr>
            <p:cNvCxnSpPr>
              <a:cxnSpLocks/>
              <a:endCxn id="97" idx="3"/>
            </p:cNvCxnSpPr>
            <p:nvPr/>
          </p:nvCxnSpPr>
          <p:spPr>
            <a:xfrm flipV="1">
              <a:off x="4340352" y="3028830"/>
              <a:ext cx="861852" cy="51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4D8D879C-9A8B-4DC9-BB36-5A1CA7CFE6CC}"/>
                </a:ext>
              </a:extLst>
            </p:cNvPr>
            <p:cNvSpPr/>
            <p:nvPr/>
          </p:nvSpPr>
          <p:spPr>
            <a:xfrm>
              <a:off x="5112930" y="2508504"/>
              <a:ext cx="609600" cy="6096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70D367A-B5C5-4E06-93BF-083174E5BFC0}"/>
                    </a:ext>
                  </a:extLst>
                </p:cNvPr>
                <p:cNvSpPr txBox="1"/>
                <p:nvPr/>
              </p:nvSpPr>
              <p:spPr>
                <a:xfrm>
                  <a:off x="5228933" y="2628638"/>
                  <a:ext cx="3991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70D367A-B5C5-4E06-93BF-083174E5B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933" y="2628638"/>
                  <a:ext cx="39914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077" r="-3077"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E3D209B-5C6B-406A-9A7D-DDAE1108C10A}"/>
                </a:ext>
              </a:extLst>
            </p:cNvPr>
            <p:cNvSpPr txBox="1"/>
            <p:nvPr/>
          </p:nvSpPr>
          <p:spPr>
            <a:xfrm>
              <a:off x="4404326" y="2985952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450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C729C8AE-A5ED-4A07-9EB0-0873D062CCB0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 flipV="1">
              <a:off x="5043817" y="3028830"/>
              <a:ext cx="1354475" cy="2024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DD41B4-F012-402C-AAE0-E42AA0F18688}"/>
                </a:ext>
              </a:extLst>
            </p:cNvPr>
            <p:cNvSpPr txBox="1"/>
            <p:nvPr/>
          </p:nvSpPr>
          <p:spPr>
            <a:xfrm>
              <a:off x="7388633" y="290109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867F8ED-159B-4DA3-BC5F-F3E8CDA17321}"/>
                </a:ext>
              </a:extLst>
            </p:cNvPr>
            <p:cNvSpPr/>
            <p:nvPr/>
          </p:nvSpPr>
          <p:spPr>
            <a:xfrm>
              <a:off x="5692112" y="2995675"/>
              <a:ext cx="564578" cy="2976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1.1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0A1F067-B5C3-4774-9E72-AE4603449D7C}"/>
                </a:ext>
              </a:extLst>
            </p:cNvPr>
            <p:cNvSpPr/>
            <p:nvPr/>
          </p:nvSpPr>
          <p:spPr>
            <a:xfrm>
              <a:off x="2844339" y="5233779"/>
              <a:ext cx="555704" cy="2976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650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A590367-4D3E-4C99-B5C9-F65F4811DA46}"/>
                </a:ext>
              </a:extLst>
            </p:cNvPr>
            <p:cNvSpPr/>
            <p:nvPr/>
          </p:nvSpPr>
          <p:spPr>
            <a:xfrm>
              <a:off x="4627061" y="3553162"/>
              <a:ext cx="555704" cy="2976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1.1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B0D93ED-B1D2-42F9-A25A-CDA3B4CBF61F}"/>
                </a:ext>
              </a:extLst>
            </p:cNvPr>
            <p:cNvSpPr/>
            <p:nvPr/>
          </p:nvSpPr>
          <p:spPr>
            <a:xfrm>
              <a:off x="4335424" y="2566534"/>
              <a:ext cx="555704" cy="2976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1.1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2A5BFE5-67B8-4A74-98CA-222D23A8FFB8}"/>
                </a:ext>
              </a:extLst>
            </p:cNvPr>
            <p:cNvSpPr/>
            <p:nvPr/>
          </p:nvSpPr>
          <p:spPr>
            <a:xfrm>
              <a:off x="2761689" y="2352438"/>
              <a:ext cx="555704" cy="2976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2.2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89454FD-8C98-4B8E-870A-B575C61C5392}"/>
                </a:ext>
              </a:extLst>
            </p:cNvPr>
            <p:cNvSpPr/>
            <p:nvPr/>
          </p:nvSpPr>
          <p:spPr>
            <a:xfrm>
              <a:off x="2688332" y="1326552"/>
              <a:ext cx="555704" cy="2976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DA9C4AD-7D5C-4132-9329-2151B0F13BCD}"/>
                </a:ext>
              </a:extLst>
            </p:cNvPr>
            <p:cNvSpPr/>
            <p:nvPr/>
          </p:nvSpPr>
          <p:spPr>
            <a:xfrm>
              <a:off x="2851025" y="3722272"/>
              <a:ext cx="555704" cy="2976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3.3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A87223-CC65-434F-970B-B5BD7036C8F0}"/>
                </a:ext>
              </a:extLst>
            </p:cNvPr>
            <p:cNvSpPr/>
            <p:nvPr/>
          </p:nvSpPr>
          <p:spPr>
            <a:xfrm>
              <a:off x="2872226" y="4353157"/>
              <a:ext cx="555704" cy="2976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165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12519E84-DCB7-4256-9A30-F1E96A23D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8618" y="2926080"/>
              <a:ext cx="140817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514E5521-799F-47AA-B553-693E8B1E7B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1054" y="2901098"/>
              <a:ext cx="61111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D09F2DAC-EB06-4DEB-8D72-F61C755041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6448" y="2298192"/>
              <a:ext cx="792482" cy="3718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33BAD58-3BAC-4DE1-AF90-1B0C0D0414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640" y="3108960"/>
              <a:ext cx="871728" cy="5364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EE3E7EF-FD8F-4F66-B433-A2B447079A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8927" y="2269853"/>
              <a:ext cx="1435430" cy="5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D9C66FB5-7D4A-450C-8983-BA8A24B54E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1760" y="3684145"/>
              <a:ext cx="1092597" cy="10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318C334-9F36-4143-A16E-3EA8C19F7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0893" y="3092546"/>
              <a:ext cx="1403703" cy="2088837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58517424-E5FF-41FE-B3B4-C36B070E44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4432" y="5163312"/>
              <a:ext cx="2376463" cy="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38D7C2B3-594C-4B0C-A7B5-85D92ED33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1360" y="3846576"/>
              <a:ext cx="615696" cy="408432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C1DD743C-397C-46AF-91A1-ABCB9430A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008" y="4256904"/>
              <a:ext cx="556325" cy="51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6D3FA985-1A7C-4688-95E4-31109039C8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0675" y="1209573"/>
              <a:ext cx="580557" cy="820395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7007301D-D73D-43F2-9A7E-70BF7A2CC0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240" y="1221436"/>
              <a:ext cx="520627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B49B94-2C1A-44C0-80DF-B4B121753DB5}"/>
                </a:ext>
              </a:extLst>
            </p:cNvPr>
            <p:cNvSpPr txBox="1"/>
            <p:nvPr/>
          </p:nvSpPr>
          <p:spPr>
            <a:xfrm>
              <a:off x="5717372" y="247399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650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3989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3699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447620" y="1288868"/>
            <a:ext cx="5771132" cy="480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MulLayer: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None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self.y = None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x, y):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x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self.y = y                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x * y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dout * self.y  # x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를 바꾼다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dy = dout * self.x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dx, 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C835F4-2424-4608-A14B-ACB24EC39F8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487574" y="1467175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E34E9D-51AF-4664-8B2B-8CBEB9CBEFA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771247" y="2281624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88CC9E-CAEB-4F08-95DD-2B74DDDBAD44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7389069" y="2497150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D4E4B23-3CC7-4073-A939-A152C1952D73}"/>
              </a:ext>
            </a:extLst>
          </p:cNvPr>
          <p:cNvSpPr/>
          <p:nvPr/>
        </p:nvSpPr>
        <p:spPr>
          <a:xfrm>
            <a:off x="8161647" y="197682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52A851-1E86-4407-ADCE-90AB8DBF4DE9}"/>
                  </a:ext>
                </a:extLst>
              </p:cNvPr>
              <p:cNvSpPr txBox="1"/>
              <p:nvPr/>
            </p:nvSpPr>
            <p:spPr>
              <a:xfrm>
                <a:off x="8277650" y="209695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52A851-1E86-4407-ADCE-90AB8DBF4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650" y="2096958"/>
                <a:ext cx="3991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6926D5-2DEB-482A-8710-CD1BDB57C045}"/>
                  </a:ext>
                </a:extLst>
              </p:cNvPr>
              <p:cNvSpPr txBox="1"/>
              <p:nvPr/>
            </p:nvSpPr>
            <p:spPr>
              <a:xfrm>
                <a:off x="7055390" y="1143128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6926D5-2DEB-482A-8710-CD1BDB57C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390" y="1143128"/>
                <a:ext cx="509755" cy="369332"/>
              </a:xfrm>
              <a:prstGeom prst="rect">
                <a:avLst/>
              </a:prstGeom>
              <a:blipFill>
                <a:blip r:embed="rId4"/>
                <a:stretch>
                  <a:fillRect l="-3571" r="-4762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8CB3E6-880E-4AF5-BBB1-1B14B15C2863}"/>
                  </a:ext>
                </a:extLst>
              </p:cNvPr>
              <p:cNvSpPr txBox="1"/>
              <p:nvPr/>
            </p:nvSpPr>
            <p:spPr>
              <a:xfrm>
                <a:off x="9140033" y="1880027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8CB3E6-880E-4AF5-BBB1-1B14B15C2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033" y="1880027"/>
                <a:ext cx="509755" cy="369332"/>
              </a:xfrm>
              <a:prstGeom prst="rect">
                <a:avLst/>
              </a:prstGeom>
              <a:blipFill>
                <a:blip r:embed="rId5"/>
                <a:stretch>
                  <a:fillRect l="-4762" r="-5952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46AFB2-835A-47CA-AA33-63C095F46480}"/>
                  </a:ext>
                </a:extLst>
              </p:cNvPr>
              <p:cNvSpPr txBox="1"/>
              <p:nvPr/>
            </p:nvSpPr>
            <p:spPr>
              <a:xfrm>
                <a:off x="6971874" y="2756450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46AFB2-835A-47CA-AA33-63C095F46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874" y="2756450"/>
                <a:ext cx="339837" cy="369332"/>
              </a:xfrm>
              <a:prstGeom prst="rect">
                <a:avLst/>
              </a:prstGeom>
              <a:blipFill>
                <a:blip r:embed="rId6"/>
                <a:stretch>
                  <a:fillRect l="-9091" r="-9091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65BD1E-72E3-40A8-8BA7-E97FDFB3E12B}"/>
              </a:ext>
            </a:extLst>
          </p:cNvPr>
          <p:cNvCxnSpPr>
            <a:cxnSpLocks/>
          </p:cNvCxnSpPr>
          <p:nvPr/>
        </p:nvCxnSpPr>
        <p:spPr>
          <a:xfrm flipH="1">
            <a:off x="8981597" y="4873279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962A4C-9227-435F-9B1D-20C57A948F7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587529" y="4032127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504359B-2B62-4ED5-BC10-21E1B3FDDFC5}"/>
              </a:ext>
            </a:extLst>
          </p:cNvPr>
          <p:cNvSpPr/>
          <p:nvPr/>
        </p:nvSpPr>
        <p:spPr>
          <a:xfrm>
            <a:off x="8371997" y="457637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26EF0C-3DED-4F35-8772-17C179184A9D}"/>
                  </a:ext>
                </a:extLst>
              </p:cNvPr>
              <p:cNvSpPr txBox="1"/>
              <p:nvPr/>
            </p:nvSpPr>
            <p:spPr>
              <a:xfrm>
                <a:off x="8488000" y="4696510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26EF0C-3DED-4F35-8772-17C179184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000" y="4696510"/>
                <a:ext cx="399147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F12D10-A096-4851-8F75-BFFD5266C7A4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7587529" y="5096702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C11723-1105-4A66-93B0-EB76B90F2A90}"/>
                  </a:ext>
                </a:extLst>
              </p:cNvPr>
              <p:cNvSpPr txBox="1"/>
              <p:nvPr/>
            </p:nvSpPr>
            <p:spPr>
              <a:xfrm>
                <a:off x="9511187" y="4912036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C11723-1105-4A66-93B0-EB76B90F2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7" y="4912036"/>
                <a:ext cx="572272" cy="369332"/>
              </a:xfrm>
              <a:prstGeom prst="rect">
                <a:avLst/>
              </a:prstGeom>
              <a:blipFill>
                <a:blip r:embed="rId8"/>
                <a:stretch>
                  <a:fillRect l="-3191" r="-425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7BED2C-61D6-48DF-B9F7-98B458FA51F1}"/>
                  </a:ext>
                </a:extLst>
              </p:cNvPr>
              <p:cNvSpPr txBox="1"/>
              <p:nvPr/>
            </p:nvSpPr>
            <p:spPr>
              <a:xfrm>
                <a:off x="7206943" y="3612849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7BED2C-61D6-48DF-B9F7-98B458FA5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943" y="3612849"/>
                <a:ext cx="572272" cy="369332"/>
              </a:xfrm>
              <a:prstGeom prst="rect">
                <a:avLst/>
              </a:prstGeom>
              <a:blipFill>
                <a:blip r:embed="rId9"/>
                <a:stretch>
                  <a:fillRect l="-3191" r="-5319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601453-ED99-42F4-9F75-5705AD0961E0}"/>
                  </a:ext>
                </a:extLst>
              </p:cNvPr>
              <p:cNvSpPr txBox="1"/>
              <p:nvPr/>
            </p:nvSpPr>
            <p:spPr>
              <a:xfrm>
                <a:off x="7206943" y="5224516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601453-ED99-42F4-9F75-5705AD096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943" y="5224516"/>
                <a:ext cx="509755" cy="369332"/>
              </a:xfrm>
              <a:prstGeom prst="rect">
                <a:avLst/>
              </a:prstGeom>
              <a:blipFill>
                <a:blip r:embed="rId10"/>
                <a:stretch>
                  <a:fillRect l="-3571" r="-476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36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NAND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919188" y="5152864"/>
                <a:ext cx="9021405" cy="94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−0.5,−0.5,−0.7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88" y="5152864"/>
                <a:ext cx="9021405" cy="9441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336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덧셈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987552" y="1097280"/>
            <a:ext cx="3857146" cy="39703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AddLayer: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pass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x, y):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x + y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dout * 1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dy = dout * 1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dx, 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D32BAC-92F5-4C83-9602-F2A0D3A5C0FC}"/>
              </a:ext>
            </a:extLst>
          </p:cNvPr>
          <p:cNvCxnSpPr>
            <a:cxnSpLocks/>
          </p:cNvCxnSpPr>
          <p:nvPr/>
        </p:nvCxnSpPr>
        <p:spPr>
          <a:xfrm flipH="1">
            <a:off x="7880112" y="4691996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D8C0A7-12CB-470E-9F06-590A4DF232F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486044" y="3850844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E2695DD8-4348-4A0A-AEF8-F8B99E412FEF}"/>
              </a:ext>
            </a:extLst>
          </p:cNvPr>
          <p:cNvSpPr/>
          <p:nvPr/>
        </p:nvSpPr>
        <p:spPr>
          <a:xfrm>
            <a:off x="7270512" y="439509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02842B-0C9E-4E4C-9094-91E7F3D617CB}"/>
                  </a:ext>
                </a:extLst>
              </p:cNvPr>
              <p:cNvSpPr txBox="1"/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02842B-0C9E-4E4C-9094-91E7F3D61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blipFill>
                <a:blip r:embed="rId3"/>
                <a:stretch>
                  <a:fillRect l="-3077" r="-307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3CAF45-E13C-413B-9D81-41E01E575831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6486044" y="4915419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BB06B6-A557-495B-8481-E1F6785C928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712442" y="1361112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EA7B2B-FAE5-490F-8EE0-F96E21360169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7996115" y="2175561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FE7032-EC3C-4FB1-8B19-E22FFA9F6C5A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6613937" y="2391087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42C96C1-3AB1-4B46-A272-93D333E7FF73}"/>
              </a:ext>
            </a:extLst>
          </p:cNvPr>
          <p:cNvSpPr/>
          <p:nvPr/>
        </p:nvSpPr>
        <p:spPr>
          <a:xfrm>
            <a:off x="7386515" y="1870761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526FA5-85D7-4562-9D9B-072FEC7D8AB4}"/>
                  </a:ext>
                </a:extLst>
              </p:cNvPr>
              <p:cNvSpPr txBox="1"/>
              <p:nvPr/>
            </p:nvSpPr>
            <p:spPr>
              <a:xfrm>
                <a:off x="7502518" y="1990895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526FA5-85D7-4562-9D9B-072FEC7D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518" y="1990895"/>
                <a:ext cx="399147" cy="369332"/>
              </a:xfrm>
              <a:prstGeom prst="rect">
                <a:avLst/>
              </a:prstGeom>
              <a:blipFill>
                <a:blip r:embed="rId4"/>
                <a:stretch>
                  <a:fillRect l="-3077" r="-307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F3D965-F146-4C8F-8F1D-47CA6B932232}"/>
                  </a:ext>
                </a:extLst>
              </p:cNvPr>
              <p:cNvSpPr txBox="1"/>
              <p:nvPr/>
            </p:nvSpPr>
            <p:spPr>
              <a:xfrm>
                <a:off x="6280258" y="1037065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F3D965-F146-4C8F-8F1D-47CA6B932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258" y="1037065"/>
                <a:ext cx="509755" cy="369332"/>
              </a:xfrm>
              <a:prstGeom prst="rect">
                <a:avLst/>
              </a:prstGeom>
              <a:blipFill>
                <a:blip r:embed="rId5"/>
                <a:stretch>
                  <a:fillRect l="-3571" r="-476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20087E-283D-4811-90E0-8EDEE10CABE3}"/>
                  </a:ext>
                </a:extLst>
              </p:cNvPr>
              <p:cNvSpPr txBox="1"/>
              <p:nvPr/>
            </p:nvSpPr>
            <p:spPr>
              <a:xfrm>
                <a:off x="8364901" y="1773964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20087E-283D-4811-90E0-8EDEE10CA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901" y="1773964"/>
                <a:ext cx="509755" cy="369332"/>
              </a:xfrm>
              <a:prstGeom prst="rect">
                <a:avLst/>
              </a:prstGeom>
              <a:blipFill>
                <a:blip r:embed="rId6"/>
                <a:stretch>
                  <a:fillRect l="-4762" r="-5952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94360B-560A-4D23-8383-D1A71881DE79}"/>
                  </a:ext>
                </a:extLst>
              </p:cNvPr>
              <p:cNvSpPr txBox="1"/>
              <p:nvPr/>
            </p:nvSpPr>
            <p:spPr>
              <a:xfrm>
                <a:off x="6196742" y="2650387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94360B-560A-4D23-8383-D1A71881D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742" y="2650387"/>
                <a:ext cx="339837" cy="369332"/>
              </a:xfrm>
              <a:prstGeom prst="rect">
                <a:avLst/>
              </a:prstGeom>
              <a:blipFill>
                <a:blip r:embed="rId7"/>
                <a:stretch>
                  <a:fillRect l="-9091" r="-9091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8D715F-1C27-4FE5-9438-711CE4728896}"/>
                  </a:ext>
                </a:extLst>
              </p:cNvPr>
              <p:cNvSpPr txBox="1"/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8D715F-1C27-4FE5-9438-711CE4728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blipFill>
                <a:blip r:embed="rId8"/>
                <a:stretch>
                  <a:fillRect l="-4301" r="-537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FA05A0-A754-4BD2-8823-96668EC54C02}"/>
                  </a:ext>
                </a:extLst>
              </p:cNvPr>
              <p:cNvSpPr txBox="1"/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FA05A0-A754-4BD2-8823-96668EC54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blipFill>
                <a:blip r:embed="rId9"/>
                <a:stretch>
                  <a:fillRect l="-3191" r="-531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5EEE76-C3D3-4D1E-9C00-0F9F3C9EB743}"/>
                  </a:ext>
                </a:extLst>
              </p:cNvPr>
              <p:cNvSpPr txBox="1"/>
              <p:nvPr/>
            </p:nvSpPr>
            <p:spPr>
              <a:xfrm>
                <a:off x="6105458" y="504323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5EEE76-C3D3-4D1E-9C00-0F9F3C9EB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58" y="5043233"/>
                <a:ext cx="572272" cy="369332"/>
              </a:xfrm>
              <a:prstGeom prst="rect">
                <a:avLst/>
              </a:prstGeom>
              <a:blipFill>
                <a:blip r:embed="rId10"/>
                <a:stretch>
                  <a:fillRect l="-4301" r="-537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4197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222250" y="246825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1018863" y="976125"/>
            <a:ext cx="7656263" cy="480131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layer_naive import *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 = 100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apple_num = 2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tax = 1.1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mul_apple_layer = MulLayer()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mul_tax_layer = MulLayer()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forward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apple_price = mul_apple_layer.forward(apple, apple_num)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price = mul_tax_layer.forward(apple_price, tax)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backward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dprice = 1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dapple_price, dtax = mul_tax_layer.backward(dprice)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dapple, dapple_num = mul_apple_layer.backward(dapple_price)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사과 - Home | Facebook">
            <a:extLst>
              <a:ext uri="{FF2B5EF4-FFF2-40B4-BE49-F238E27FC236}">
                <a16:creationId xmlns:a16="http://schemas.microsoft.com/office/drawing/2014/main" id="{CD2D6D4A-2D22-4C9E-A6DB-E61671D1C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32" y="1104118"/>
            <a:ext cx="428497" cy="4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B310F8-FFBD-4705-B8F2-C181A2FA8BDE}"/>
              </a:ext>
            </a:extLst>
          </p:cNvPr>
          <p:cNvSpPr txBox="1"/>
          <p:nvPr/>
        </p:nvSpPr>
        <p:spPr>
          <a:xfrm>
            <a:off x="7258292" y="96088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4370627-3310-4DBE-958D-3661D9F67AE0}"/>
              </a:ext>
            </a:extLst>
          </p:cNvPr>
          <p:cNvSpPr/>
          <p:nvPr/>
        </p:nvSpPr>
        <p:spPr>
          <a:xfrm>
            <a:off x="7836256" y="1118990"/>
            <a:ext cx="378259" cy="37825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E9D495-BA50-4E9A-90DB-8EC4281163E6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6995928" y="1308120"/>
            <a:ext cx="840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7F8D398-2F90-42BD-B036-0F8688A71131}"/>
              </a:ext>
            </a:extLst>
          </p:cNvPr>
          <p:cNvSpPr/>
          <p:nvPr/>
        </p:nvSpPr>
        <p:spPr>
          <a:xfrm>
            <a:off x="8936990" y="1118990"/>
            <a:ext cx="378259" cy="37825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73EA36-5F33-443A-A9BE-040853EF4A85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214515" y="1308120"/>
            <a:ext cx="72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7A5BAF-F8F9-4109-A6BC-AA960D00740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315250" y="1308120"/>
            <a:ext cx="873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E45BAC-8E88-41DD-97C3-45A4D6BEDDF6}"/>
              </a:ext>
            </a:extLst>
          </p:cNvPr>
          <p:cNvSpPr txBox="1"/>
          <p:nvPr/>
        </p:nvSpPr>
        <p:spPr>
          <a:xfrm>
            <a:off x="8360307" y="97298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6420C-2BF5-4B46-8BFB-3659E00879D1}"/>
              </a:ext>
            </a:extLst>
          </p:cNvPr>
          <p:cNvSpPr txBox="1"/>
          <p:nvPr/>
        </p:nvSpPr>
        <p:spPr>
          <a:xfrm>
            <a:off x="9501461" y="97564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88FF9D-B021-4EA6-AB9F-05B96DAE3E10}"/>
                  </a:ext>
                </a:extLst>
              </p:cNvPr>
              <p:cNvSpPr txBox="1"/>
              <p:nvPr/>
            </p:nvSpPr>
            <p:spPr>
              <a:xfrm>
                <a:off x="7910588" y="1193534"/>
                <a:ext cx="2276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88FF9D-B021-4EA6-AB9F-05B96DAE3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588" y="1193534"/>
                <a:ext cx="227626" cy="215444"/>
              </a:xfrm>
              <a:prstGeom prst="rect">
                <a:avLst/>
              </a:prstGeom>
              <a:blipFill>
                <a:blip r:embed="rId4"/>
                <a:stretch>
                  <a:fillRect l="-2703"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D4E3A3-AF5B-4F0D-8FF5-655FEDEF7C03}"/>
                  </a:ext>
                </a:extLst>
              </p:cNvPr>
              <p:cNvSpPr txBox="1"/>
              <p:nvPr/>
            </p:nvSpPr>
            <p:spPr>
              <a:xfrm>
                <a:off x="9008971" y="1193534"/>
                <a:ext cx="2276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D4E3A3-AF5B-4F0D-8FF5-655FEDEF7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971" y="1193534"/>
                <a:ext cx="227626" cy="215444"/>
              </a:xfrm>
              <a:prstGeom prst="rect">
                <a:avLst/>
              </a:prstGeom>
              <a:blipFill>
                <a:blip r:embed="rId4"/>
                <a:stretch>
                  <a:fillRect l="-2703"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A73F66C-58C3-4126-9F5C-2EBFE4B03FC8}"/>
              </a:ext>
            </a:extLst>
          </p:cNvPr>
          <p:cNvSpPr txBox="1"/>
          <p:nvPr/>
        </p:nvSpPr>
        <p:spPr>
          <a:xfrm>
            <a:off x="6261865" y="1856660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3545C4-2E47-4336-B339-5F451A768600}"/>
              </a:ext>
            </a:extLst>
          </p:cNvPr>
          <p:cNvCxnSpPr>
            <a:stCxn id="17" idx="3"/>
          </p:cNvCxnSpPr>
          <p:nvPr/>
        </p:nvCxnSpPr>
        <p:spPr>
          <a:xfrm flipV="1">
            <a:off x="7315359" y="1999897"/>
            <a:ext cx="324202" cy="10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7707BEC-DE01-4504-91BC-C4126FE74E80}"/>
              </a:ext>
            </a:extLst>
          </p:cNvPr>
          <p:cNvCxnSpPr>
            <a:endCxn id="8" idx="3"/>
          </p:cNvCxnSpPr>
          <p:nvPr/>
        </p:nvCxnSpPr>
        <p:spPr>
          <a:xfrm flipV="1">
            <a:off x="7639561" y="1441855"/>
            <a:ext cx="252090" cy="55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1B39CF-3195-4F17-8378-72426BF5A47A}"/>
              </a:ext>
            </a:extLst>
          </p:cNvPr>
          <p:cNvSpPr txBox="1"/>
          <p:nvPr/>
        </p:nvSpPr>
        <p:spPr>
          <a:xfrm>
            <a:off x="7503706" y="16420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B15FE-ACB5-454C-8C11-F3EB5AE1F53C}"/>
              </a:ext>
            </a:extLst>
          </p:cNvPr>
          <p:cNvSpPr txBox="1"/>
          <p:nvPr/>
        </p:nvSpPr>
        <p:spPr>
          <a:xfrm>
            <a:off x="7609508" y="221812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BFEC40-D1B0-4381-9AB8-BA7A5CBC2B8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281487" y="2361357"/>
            <a:ext cx="353115" cy="1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AD616F-E91A-4D48-9888-D36D1417DC65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8634602" y="1441855"/>
            <a:ext cx="357783" cy="91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3FE335-06D7-400B-98D6-1C883242CC23}"/>
              </a:ext>
            </a:extLst>
          </p:cNvPr>
          <p:cNvSpPr txBox="1"/>
          <p:nvPr/>
        </p:nvSpPr>
        <p:spPr>
          <a:xfrm>
            <a:off x="8360307" y="189374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05802C8-9AD7-45EF-A2B7-5872AC511716}"/>
              </a:ext>
            </a:extLst>
          </p:cNvPr>
          <p:cNvCxnSpPr>
            <a:cxnSpLocks/>
          </p:cNvCxnSpPr>
          <p:nvPr/>
        </p:nvCxnSpPr>
        <p:spPr>
          <a:xfrm flipH="1">
            <a:off x="9315250" y="1389187"/>
            <a:ext cx="8737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4784D93-F761-4E23-853A-8894B7BAA138}"/>
              </a:ext>
            </a:extLst>
          </p:cNvPr>
          <p:cNvSpPr txBox="1"/>
          <p:nvPr/>
        </p:nvSpPr>
        <p:spPr>
          <a:xfrm>
            <a:off x="9577113" y="13873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8579B3-BA18-4E8C-886F-A055FC5C8BE3}"/>
              </a:ext>
            </a:extLst>
          </p:cNvPr>
          <p:cNvCxnSpPr>
            <a:cxnSpLocks/>
          </p:cNvCxnSpPr>
          <p:nvPr/>
        </p:nvCxnSpPr>
        <p:spPr>
          <a:xfrm flipH="1">
            <a:off x="8214515" y="1387306"/>
            <a:ext cx="75417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5623FD-D079-4880-A3B7-E742267C43BC}"/>
              </a:ext>
            </a:extLst>
          </p:cNvPr>
          <p:cNvSpPr txBox="1"/>
          <p:nvPr/>
        </p:nvSpPr>
        <p:spPr>
          <a:xfrm>
            <a:off x="8391354" y="137347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EDE71D9-F339-4F15-BDBD-02CAA71B63AA}"/>
              </a:ext>
            </a:extLst>
          </p:cNvPr>
          <p:cNvCxnSpPr>
            <a:cxnSpLocks/>
          </p:cNvCxnSpPr>
          <p:nvPr/>
        </p:nvCxnSpPr>
        <p:spPr>
          <a:xfrm flipH="1">
            <a:off x="7068838" y="1387306"/>
            <a:ext cx="75417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F4497F-FA24-468F-B10D-416425FF5D34}"/>
              </a:ext>
            </a:extLst>
          </p:cNvPr>
          <p:cNvSpPr txBox="1"/>
          <p:nvPr/>
        </p:nvSpPr>
        <p:spPr>
          <a:xfrm>
            <a:off x="7213580" y="134189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2.2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18F9E53-2197-44A7-A40E-410D08D5A5DD}"/>
              </a:ext>
            </a:extLst>
          </p:cNvPr>
          <p:cNvCxnSpPr>
            <a:cxnSpLocks/>
          </p:cNvCxnSpPr>
          <p:nvPr/>
        </p:nvCxnSpPr>
        <p:spPr>
          <a:xfrm flipH="1">
            <a:off x="8747983" y="1549080"/>
            <a:ext cx="315916" cy="8747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D48A80-40DB-42CB-A750-C9F8B85CB831}"/>
              </a:ext>
            </a:extLst>
          </p:cNvPr>
          <p:cNvSpPr txBox="1"/>
          <p:nvPr/>
        </p:nvSpPr>
        <p:spPr>
          <a:xfrm>
            <a:off x="8564646" y="245396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1A9B78-93E0-4B4F-B82E-C24E996ECFF0}"/>
              </a:ext>
            </a:extLst>
          </p:cNvPr>
          <p:cNvCxnSpPr>
            <a:cxnSpLocks/>
          </p:cNvCxnSpPr>
          <p:nvPr/>
        </p:nvCxnSpPr>
        <p:spPr>
          <a:xfrm flipH="1">
            <a:off x="7696404" y="1521041"/>
            <a:ext cx="227229" cy="5580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A77F9E-4C91-4ABB-85E2-D83A768E3E1F}"/>
              </a:ext>
            </a:extLst>
          </p:cNvPr>
          <p:cNvSpPr txBox="1"/>
          <p:nvPr/>
        </p:nvSpPr>
        <p:spPr>
          <a:xfrm>
            <a:off x="7343289" y="196967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358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883049" y="914400"/>
            <a:ext cx="4870244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print("price:", int(price))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print("dApple:", dapple)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print("dApple_num:", int(dapple_num))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print("dTax:", dtax)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375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오렌지의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574990" y="1143321"/>
            <a:ext cx="9809096" cy="535531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layer_naive import *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 = 100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apple_num = 2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orange = 150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orange_num = 3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tax = 1.1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layer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mul_apple_layer = MulLayer()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mul_orange_layer = MulLayer()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add_apple_orange_layer = AddLayer()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mul_tax_layer = MulLayer()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forward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apple_price = mul_apple_layer.forward(apple, apple_num)  # (1)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orange_price = mul_orange_layer.forward(orange, orange_num)  # (2)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all_price = add_apple_orange_layer.forward(apple_price, orange_price)  # (3)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price = mul_tax_layer.forward(all_price, tax)  # (4)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사과 - Home | Facebook">
            <a:extLst>
              <a:ext uri="{FF2B5EF4-FFF2-40B4-BE49-F238E27FC236}">
                <a16:creationId xmlns:a16="http://schemas.microsoft.com/office/drawing/2014/main" id="{1BDF3EE0-3658-473A-A497-31CD707BB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28" y="1603419"/>
            <a:ext cx="504702" cy="48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0259F-0575-4396-B8B8-6DA93A0E34C2}"/>
              </a:ext>
            </a:extLst>
          </p:cNvPr>
          <p:cNvSpPr txBox="1"/>
          <p:nvPr/>
        </p:nvSpPr>
        <p:spPr>
          <a:xfrm>
            <a:off x="6360907" y="160711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F730281-5176-49F1-8CFD-80A70CA8D6C8}"/>
              </a:ext>
            </a:extLst>
          </p:cNvPr>
          <p:cNvSpPr/>
          <p:nvPr/>
        </p:nvSpPr>
        <p:spPr>
          <a:xfrm>
            <a:off x="7063905" y="1620936"/>
            <a:ext cx="445531" cy="44553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D1AE-A230-4BA5-84AC-D2F96BDC26A9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6074130" y="1843702"/>
            <a:ext cx="989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A9DE8C90-CD65-45F0-82C4-0394208D993F}"/>
              </a:ext>
            </a:extLst>
          </p:cNvPr>
          <p:cNvSpPr/>
          <p:nvPr/>
        </p:nvSpPr>
        <p:spPr>
          <a:xfrm>
            <a:off x="8948250" y="2083984"/>
            <a:ext cx="445531" cy="44553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52C96CE-1BC9-4FF2-8B17-F82281DEB28D}"/>
              </a:ext>
            </a:extLst>
          </p:cNvPr>
          <p:cNvCxnSpPr>
            <a:cxnSpLocks/>
            <a:stCxn id="9" idx="6"/>
            <a:endCxn id="36" idx="1"/>
          </p:cNvCxnSpPr>
          <p:nvPr/>
        </p:nvCxnSpPr>
        <p:spPr>
          <a:xfrm>
            <a:off x="7509436" y="1843702"/>
            <a:ext cx="629891" cy="30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0D51A6E-38A4-415A-8E3B-D8E8737BACC6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9393781" y="2306750"/>
            <a:ext cx="1029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9C2C53-FF65-49C6-9082-68695331680A}"/>
              </a:ext>
            </a:extLst>
          </p:cNvPr>
          <p:cNvSpPr txBox="1"/>
          <p:nvPr/>
        </p:nvSpPr>
        <p:spPr>
          <a:xfrm>
            <a:off x="7705661" y="175150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62A6B-E579-4202-AF0C-D0C934502A16}"/>
              </a:ext>
            </a:extLst>
          </p:cNvPr>
          <p:cNvSpPr txBox="1"/>
          <p:nvPr/>
        </p:nvSpPr>
        <p:spPr>
          <a:xfrm>
            <a:off x="9653255" y="207411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18322C-606F-49BC-98F0-26B3859E6FDF}"/>
                  </a:ext>
                </a:extLst>
              </p:cNvPr>
              <p:cNvSpPr txBox="1"/>
              <p:nvPr/>
            </p:nvSpPr>
            <p:spPr>
              <a:xfrm>
                <a:off x="7151457" y="1708737"/>
                <a:ext cx="2276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18322C-606F-49BC-98F0-26B3859E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57" y="1708737"/>
                <a:ext cx="227626" cy="215444"/>
              </a:xfrm>
              <a:prstGeom prst="rect">
                <a:avLst/>
              </a:prstGeom>
              <a:blipFill>
                <a:blip r:embed="rId4"/>
                <a:stretch>
                  <a:fillRect r="-2703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02E259-DB2A-4DA3-9D88-D1545E9759EB}"/>
                  </a:ext>
                </a:extLst>
              </p:cNvPr>
              <p:cNvSpPr txBox="1"/>
              <p:nvPr/>
            </p:nvSpPr>
            <p:spPr>
              <a:xfrm>
                <a:off x="9033033" y="2171785"/>
                <a:ext cx="2276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02E259-DB2A-4DA3-9D88-D1545E975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033" y="2171785"/>
                <a:ext cx="227626" cy="215444"/>
              </a:xfrm>
              <a:prstGeom prst="rect">
                <a:avLst/>
              </a:prstGeom>
              <a:blipFill>
                <a:blip r:embed="rId5"/>
                <a:stretch>
                  <a:fillRect l="-2703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BDDF9FC-2C17-4D19-B3F5-59212EF65C77}"/>
              </a:ext>
            </a:extLst>
          </p:cNvPr>
          <p:cNvSpPr txBox="1"/>
          <p:nvPr/>
        </p:nvSpPr>
        <p:spPr>
          <a:xfrm>
            <a:off x="5071403" y="909182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2A1BFB-8C15-4AC5-9B78-BDC020554B48}"/>
              </a:ext>
            </a:extLst>
          </p:cNvPr>
          <p:cNvCxnSpPr>
            <a:stCxn id="18" idx="3"/>
          </p:cNvCxnSpPr>
          <p:nvPr/>
        </p:nvCxnSpPr>
        <p:spPr>
          <a:xfrm>
            <a:off x="6124897" y="1063071"/>
            <a:ext cx="569217" cy="1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2AAB1E-CA65-4EC0-B173-245D3CEA4B1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694114" y="1073865"/>
            <a:ext cx="435037" cy="61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659244-1182-49ED-95A9-936204F2AAE9}"/>
              </a:ext>
            </a:extLst>
          </p:cNvPr>
          <p:cNvSpPr txBox="1"/>
          <p:nvPr/>
        </p:nvSpPr>
        <p:spPr>
          <a:xfrm>
            <a:off x="6822204" y="111114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ABA769-7150-415E-A559-F8B79BE50BD5}"/>
              </a:ext>
            </a:extLst>
          </p:cNvPr>
          <p:cNvSpPr txBox="1"/>
          <p:nvPr/>
        </p:nvSpPr>
        <p:spPr>
          <a:xfrm>
            <a:off x="5580757" y="3775417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22DE34A-394C-4631-AF3E-D46BBCEEFFD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252736" y="3929306"/>
            <a:ext cx="1770832" cy="14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6AB3C7-0131-48B4-98CA-FB67FBF69758}"/>
              </a:ext>
            </a:extLst>
          </p:cNvPr>
          <p:cNvCxnSpPr>
            <a:cxnSpLocks/>
            <a:stCxn id="36" idx="6"/>
            <a:endCxn id="11" idx="2"/>
          </p:cNvCxnSpPr>
          <p:nvPr/>
        </p:nvCxnSpPr>
        <p:spPr>
          <a:xfrm>
            <a:off x="8519611" y="2306750"/>
            <a:ext cx="428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B89D13-6098-4840-A673-36E8CCF68F90}"/>
              </a:ext>
            </a:extLst>
          </p:cNvPr>
          <p:cNvSpPr txBox="1"/>
          <p:nvPr/>
        </p:nvSpPr>
        <p:spPr>
          <a:xfrm>
            <a:off x="7438111" y="359160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6" name="Picture 2" descr="겨울과일: 귤의 영양가치를 알고 있나요?-홈-东北网">
            <a:extLst>
              <a:ext uri="{FF2B5EF4-FFF2-40B4-BE49-F238E27FC236}">
                <a16:creationId xmlns:a16="http://schemas.microsoft.com/office/drawing/2014/main" id="{C64DF5C7-0D77-44F1-A489-EB91C2205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312" y="2596696"/>
            <a:ext cx="778543" cy="5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FE7A215A-6737-42C6-8AED-56F6CF198C7C}"/>
              </a:ext>
            </a:extLst>
          </p:cNvPr>
          <p:cNvSpPr/>
          <p:nvPr/>
        </p:nvSpPr>
        <p:spPr>
          <a:xfrm>
            <a:off x="7069128" y="2637723"/>
            <a:ext cx="445531" cy="44553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FD8AF4D-0B39-4DB4-88E7-5322669DB685}"/>
                  </a:ext>
                </a:extLst>
              </p:cNvPr>
              <p:cNvSpPr txBox="1"/>
              <p:nvPr/>
            </p:nvSpPr>
            <p:spPr>
              <a:xfrm>
                <a:off x="7156680" y="2708325"/>
                <a:ext cx="2276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FD8AF4D-0B39-4DB4-88E7-5322669DB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680" y="2708325"/>
                <a:ext cx="227626" cy="215444"/>
              </a:xfrm>
              <a:prstGeom prst="rect">
                <a:avLst/>
              </a:prstGeom>
              <a:blipFill>
                <a:blip r:embed="rId5"/>
                <a:stretch>
                  <a:fillRect l="-2703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9E91F-594F-4834-BCD4-A6C0CB1CE0A3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>
            <a:off x="6288855" y="2860488"/>
            <a:ext cx="780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3EA0CE-5FA4-4305-88A1-F4FA3E495C74}"/>
              </a:ext>
            </a:extLst>
          </p:cNvPr>
          <p:cNvSpPr txBox="1"/>
          <p:nvPr/>
        </p:nvSpPr>
        <p:spPr>
          <a:xfrm>
            <a:off x="6463978" y="257988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8FC09F1-F680-4E86-B8A2-AC9592E6A512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6718842" y="3018007"/>
            <a:ext cx="415532" cy="27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D2EFBE8-1D73-46DB-A058-B19698CCAEC1}"/>
              </a:ext>
            </a:extLst>
          </p:cNvPr>
          <p:cNvCxnSpPr/>
          <p:nvPr/>
        </p:nvCxnSpPr>
        <p:spPr>
          <a:xfrm flipV="1">
            <a:off x="6331696" y="3296468"/>
            <a:ext cx="3981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A81AF6-305B-4B3E-ABE2-D3DE0168DE9F}"/>
              </a:ext>
            </a:extLst>
          </p:cNvPr>
          <p:cNvSpPr txBox="1"/>
          <p:nvPr/>
        </p:nvSpPr>
        <p:spPr>
          <a:xfrm>
            <a:off x="6792095" y="294488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1ED9B6-F631-4F01-A07F-1EDA9BE622C3}"/>
              </a:ext>
            </a:extLst>
          </p:cNvPr>
          <p:cNvSpPr txBox="1"/>
          <p:nvPr/>
        </p:nvSpPr>
        <p:spPr>
          <a:xfrm>
            <a:off x="5352972" y="3146238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귤의 개수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2182CA-CBD1-477B-BA94-E4A262562F61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7509436" y="2464269"/>
            <a:ext cx="629891" cy="37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A64DCFA7-A00B-4002-A0C2-CA39F155FA6B}"/>
              </a:ext>
            </a:extLst>
          </p:cNvPr>
          <p:cNvSpPr/>
          <p:nvPr/>
        </p:nvSpPr>
        <p:spPr>
          <a:xfrm>
            <a:off x="8074080" y="2083984"/>
            <a:ext cx="445531" cy="44553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480265-6CB2-41AD-87CA-26BC2B966D05}"/>
                  </a:ext>
                </a:extLst>
              </p:cNvPr>
              <p:cNvSpPr txBox="1"/>
              <p:nvPr/>
            </p:nvSpPr>
            <p:spPr>
              <a:xfrm>
                <a:off x="8158863" y="2171785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480265-6CB2-41AD-87CA-26BC2B966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863" y="2171785"/>
                <a:ext cx="234038" cy="215444"/>
              </a:xfrm>
              <a:prstGeom prst="rect">
                <a:avLst/>
              </a:prstGeom>
              <a:blipFill>
                <a:blip r:embed="rId7"/>
                <a:stretch>
                  <a:fillRect l="-2564" r="-2564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C042F8E-FAE0-4369-A6B1-F704AE74B853}"/>
              </a:ext>
            </a:extLst>
          </p:cNvPr>
          <p:cNvSpPr txBox="1"/>
          <p:nvPr/>
        </p:nvSpPr>
        <p:spPr>
          <a:xfrm>
            <a:off x="7556192" y="243293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450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93E677B-FF93-4354-8067-F96A9E998565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023568" y="2464269"/>
            <a:ext cx="989928" cy="147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BB50259-D9E1-44D5-8CF6-1B06662D3B72}"/>
              </a:ext>
            </a:extLst>
          </p:cNvPr>
          <p:cNvSpPr txBox="1"/>
          <p:nvPr/>
        </p:nvSpPr>
        <p:spPr>
          <a:xfrm>
            <a:off x="9737295" y="23709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D9054D-95B1-49D1-980A-40DEEDE587C3}"/>
              </a:ext>
            </a:extLst>
          </p:cNvPr>
          <p:cNvSpPr/>
          <p:nvPr/>
        </p:nvSpPr>
        <p:spPr>
          <a:xfrm>
            <a:off x="8497380" y="2440037"/>
            <a:ext cx="412626" cy="21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4904AF-5ABE-4A42-B987-97CCD71B044F}"/>
              </a:ext>
            </a:extLst>
          </p:cNvPr>
          <p:cNvSpPr/>
          <p:nvPr/>
        </p:nvSpPr>
        <p:spPr>
          <a:xfrm>
            <a:off x="6416063" y="4075772"/>
            <a:ext cx="406140" cy="21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650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02C08EA-0557-4DA6-B25C-ABDB8D94B23E}"/>
              </a:ext>
            </a:extLst>
          </p:cNvPr>
          <p:cNvSpPr/>
          <p:nvPr/>
        </p:nvSpPr>
        <p:spPr>
          <a:xfrm>
            <a:off x="7718979" y="2847481"/>
            <a:ext cx="406140" cy="21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2CBA77-05A4-4346-AC84-1AB34844B488}"/>
              </a:ext>
            </a:extLst>
          </p:cNvPr>
          <p:cNvSpPr/>
          <p:nvPr/>
        </p:nvSpPr>
        <p:spPr>
          <a:xfrm>
            <a:off x="7505834" y="2126396"/>
            <a:ext cx="406140" cy="21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2D608A5-7D92-44CC-B5E7-17589D6A7BD9}"/>
              </a:ext>
            </a:extLst>
          </p:cNvPr>
          <p:cNvSpPr/>
          <p:nvPr/>
        </p:nvSpPr>
        <p:spPr>
          <a:xfrm>
            <a:off x="6355658" y="1969922"/>
            <a:ext cx="406140" cy="21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2.2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871C77-0344-43AA-A99F-DBF406679AA6}"/>
              </a:ext>
            </a:extLst>
          </p:cNvPr>
          <p:cNvSpPr/>
          <p:nvPr/>
        </p:nvSpPr>
        <p:spPr>
          <a:xfrm>
            <a:off x="6302044" y="1220146"/>
            <a:ext cx="406140" cy="21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9A24A6-431B-4BEB-9433-E40DB109D919}"/>
              </a:ext>
            </a:extLst>
          </p:cNvPr>
          <p:cNvSpPr/>
          <p:nvPr/>
        </p:nvSpPr>
        <p:spPr>
          <a:xfrm>
            <a:off x="6420950" y="2971076"/>
            <a:ext cx="406140" cy="21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3.3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E3BA20-9087-4AD7-9742-4F2E9F03EC93}"/>
              </a:ext>
            </a:extLst>
          </p:cNvPr>
          <p:cNvSpPr/>
          <p:nvPr/>
        </p:nvSpPr>
        <p:spPr>
          <a:xfrm>
            <a:off x="6436445" y="3432163"/>
            <a:ext cx="406140" cy="21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165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4D44075-7E70-47A2-BB4C-9D2CC57CA185}"/>
              </a:ext>
            </a:extLst>
          </p:cNvPr>
          <p:cNvCxnSpPr>
            <a:cxnSpLocks/>
          </p:cNvCxnSpPr>
          <p:nvPr/>
        </p:nvCxnSpPr>
        <p:spPr>
          <a:xfrm flipH="1">
            <a:off x="9393781" y="2389173"/>
            <a:ext cx="1029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11D1E7A-C3A5-4983-AA73-F17B01F084A0}"/>
              </a:ext>
            </a:extLst>
          </p:cNvPr>
          <p:cNvCxnSpPr>
            <a:cxnSpLocks/>
          </p:cNvCxnSpPr>
          <p:nvPr/>
        </p:nvCxnSpPr>
        <p:spPr>
          <a:xfrm flipH="1">
            <a:off x="8518532" y="2370915"/>
            <a:ext cx="44663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A2CED50-B9C8-413E-8C46-5F88D439566F}"/>
              </a:ext>
            </a:extLst>
          </p:cNvPr>
          <p:cNvCxnSpPr>
            <a:cxnSpLocks/>
          </p:cNvCxnSpPr>
          <p:nvPr/>
        </p:nvCxnSpPr>
        <p:spPr>
          <a:xfrm flipH="1" flipV="1">
            <a:off x="7513891" y="1930276"/>
            <a:ext cx="579191" cy="2717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BA730C0-8139-4458-A36B-DD619F3D57AB}"/>
              </a:ext>
            </a:extLst>
          </p:cNvPr>
          <p:cNvCxnSpPr>
            <a:cxnSpLocks/>
          </p:cNvCxnSpPr>
          <p:nvPr/>
        </p:nvCxnSpPr>
        <p:spPr>
          <a:xfrm flipH="1">
            <a:off x="7522802" y="2522832"/>
            <a:ext cx="637109" cy="3920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0879733-8E48-469A-BA12-5A012757BDF5}"/>
              </a:ext>
            </a:extLst>
          </p:cNvPr>
          <p:cNvCxnSpPr>
            <a:cxnSpLocks/>
          </p:cNvCxnSpPr>
          <p:nvPr/>
        </p:nvCxnSpPr>
        <p:spPr>
          <a:xfrm flipH="1">
            <a:off x="6024753" y="1909565"/>
            <a:ext cx="1049095" cy="4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53D2A7B-09FC-4E07-965A-6AB2CFDBD251}"/>
              </a:ext>
            </a:extLst>
          </p:cNvPr>
          <p:cNvCxnSpPr>
            <a:cxnSpLocks/>
          </p:cNvCxnSpPr>
          <p:nvPr/>
        </p:nvCxnSpPr>
        <p:spPr>
          <a:xfrm flipH="1">
            <a:off x="6275315" y="2943211"/>
            <a:ext cx="798533" cy="73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97064A6-99D8-44F5-B854-FE27D058D85F}"/>
              </a:ext>
            </a:extLst>
          </p:cNvPr>
          <p:cNvCxnSpPr>
            <a:cxnSpLocks/>
          </p:cNvCxnSpPr>
          <p:nvPr/>
        </p:nvCxnSpPr>
        <p:spPr>
          <a:xfrm flipH="1">
            <a:off x="8043357" y="2510836"/>
            <a:ext cx="1025907" cy="152664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E5FC783-910A-4C46-A303-3E9A5AC08BB5}"/>
              </a:ext>
            </a:extLst>
          </p:cNvPr>
          <p:cNvCxnSpPr>
            <a:cxnSpLocks/>
          </p:cNvCxnSpPr>
          <p:nvPr/>
        </p:nvCxnSpPr>
        <p:spPr>
          <a:xfrm flipH="1" flipV="1">
            <a:off x="6306503" y="4024271"/>
            <a:ext cx="1736856" cy="58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84049D-3A6B-4ECB-AC24-F2E849E4AE9A}"/>
              </a:ext>
            </a:extLst>
          </p:cNvPr>
          <p:cNvCxnSpPr>
            <a:cxnSpLocks/>
          </p:cNvCxnSpPr>
          <p:nvPr/>
        </p:nvCxnSpPr>
        <p:spPr>
          <a:xfrm flipH="1">
            <a:off x="6720846" y="3061925"/>
            <a:ext cx="449986" cy="29850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B57EF98-C019-4765-AE37-72C0F85881A2}"/>
              </a:ext>
            </a:extLst>
          </p:cNvPr>
          <p:cNvCxnSpPr>
            <a:cxnSpLocks/>
          </p:cNvCxnSpPr>
          <p:nvPr/>
        </p:nvCxnSpPr>
        <p:spPr>
          <a:xfrm flipH="1">
            <a:off x="6333234" y="3361816"/>
            <a:ext cx="406594" cy="373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E75E053-034D-48BA-AD82-762B9BE291D3}"/>
              </a:ext>
            </a:extLst>
          </p:cNvPr>
          <p:cNvCxnSpPr>
            <a:cxnSpLocks/>
          </p:cNvCxnSpPr>
          <p:nvPr/>
        </p:nvCxnSpPr>
        <p:spPr>
          <a:xfrm flipH="1" flipV="1">
            <a:off x="6661877" y="1134651"/>
            <a:ext cx="424304" cy="59959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2E074A0-0EEB-4B1E-86F0-F9F9EF08AB4B}"/>
              </a:ext>
            </a:extLst>
          </p:cNvPr>
          <p:cNvCxnSpPr>
            <a:cxnSpLocks/>
          </p:cNvCxnSpPr>
          <p:nvPr/>
        </p:nvCxnSpPr>
        <p:spPr>
          <a:xfrm flipH="1">
            <a:off x="6297592" y="1143321"/>
            <a:ext cx="38050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49899B-296E-4DCA-8443-D5AA2600EC0F}"/>
              </a:ext>
            </a:extLst>
          </p:cNvPr>
          <p:cNvSpPr txBox="1"/>
          <p:nvPr/>
        </p:nvSpPr>
        <p:spPr>
          <a:xfrm>
            <a:off x="8515841" y="205876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650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823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오렌지의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274320" y="1078992"/>
            <a:ext cx="10315644" cy="36933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backward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dprice = 1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dall_price, dtax = mul_tax_layer.backward(dprice)  # (4)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dapple_price, dorange_price = add_apple_orange_layer.backward(dall_price)  # (3)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dorange, dorange_num = mul_orange_layer.backward(dorange_price)  # (2)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dapple, dapple_num = mul_apple_layer.backward(dapple_price)  # (1)</a:t>
            </a:r>
          </a:p>
          <a:p>
            <a:pPr algn="l"/>
            <a:endParaRPr lang="fr-FR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print("price:", int(price))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print("dApple:", dapple)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print("dApple_num:", int(dapple_num))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print("dOrange:", dorange)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print("dOrange_num:", int(dorange_num))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print("dTax:", dtax)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518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9489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ReLU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2F6870-C70C-4917-9B54-6F12AD47CF0B}"/>
                  </a:ext>
                </a:extLst>
              </p:cNvPr>
              <p:cNvSpPr txBox="1"/>
              <p:nvPr/>
            </p:nvSpPr>
            <p:spPr>
              <a:xfrm>
                <a:off x="1691640" y="1210056"/>
                <a:ext cx="220861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2F6870-C70C-4917-9B54-6F12AD47C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1210056"/>
                <a:ext cx="2208617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4329A5D-0D03-4F92-A9A9-61FE7B95F9CD}"/>
              </a:ext>
            </a:extLst>
          </p:cNvPr>
          <p:cNvCxnSpPr/>
          <p:nvPr/>
        </p:nvCxnSpPr>
        <p:spPr>
          <a:xfrm flipV="1">
            <a:off x="6400800" y="908304"/>
            <a:ext cx="0" cy="198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5270F48-39D4-4F13-9CF5-070C54C9F402}"/>
              </a:ext>
            </a:extLst>
          </p:cNvPr>
          <p:cNvCxnSpPr>
            <a:cxnSpLocks/>
          </p:cNvCxnSpPr>
          <p:nvPr/>
        </p:nvCxnSpPr>
        <p:spPr>
          <a:xfrm>
            <a:off x="5358384" y="1969008"/>
            <a:ext cx="2529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EC8A75-E4A4-45DE-9269-0C21143AA155}"/>
              </a:ext>
            </a:extLst>
          </p:cNvPr>
          <p:cNvCxnSpPr>
            <a:cxnSpLocks/>
          </p:cNvCxnSpPr>
          <p:nvPr/>
        </p:nvCxnSpPr>
        <p:spPr>
          <a:xfrm>
            <a:off x="5291328" y="1969008"/>
            <a:ext cx="11094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A58424-5C09-4C5F-9646-38595184CDAB}"/>
              </a:ext>
            </a:extLst>
          </p:cNvPr>
          <p:cNvCxnSpPr>
            <a:cxnSpLocks/>
          </p:cNvCxnSpPr>
          <p:nvPr/>
        </p:nvCxnSpPr>
        <p:spPr>
          <a:xfrm flipV="1">
            <a:off x="6400800" y="1085088"/>
            <a:ext cx="1042416" cy="8839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8CFD9B-9780-4ABB-821D-750A5F0D4B58}"/>
                  </a:ext>
                </a:extLst>
              </p:cNvPr>
              <p:cNvSpPr txBox="1"/>
              <p:nvPr/>
            </p:nvSpPr>
            <p:spPr>
              <a:xfrm>
                <a:off x="1691640" y="2843784"/>
                <a:ext cx="2380139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8CFD9B-9780-4ABB-821D-750A5F0D4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2843784"/>
                <a:ext cx="2380139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AEACCFCB-39D1-435B-9A4D-B0241D9BCAB4}"/>
              </a:ext>
            </a:extLst>
          </p:cNvPr>
          <p:cNvSpPr/>
          <p:nvPr/>
        </p:nvSpPr>
        <p:spPr>
          <a:xfrm>
            <a:off x="2913888" y="493197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968673-E4A4-44C6-96BF-C8487D24305F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749552" y="5236777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0BE205-C920-4A09-A524-160E568100D2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523488" y="5236777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CE2C66-3DF3-480D-9551-B38EE92F2B21}"/>
                  </a:ext>
                </a:extLst>
              </p:cNvPr>
              <p:cNvSpPr txBox="1"/>
              <p:nvPr/>
            </p:nvSpPr>
            <p:spPr>
              <a:xfrm>
                <a:off x="2949439" y="5098277"/>
                <a:ext cx="560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𝑟𝑒𝑙𝑢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CE2C66-3DF3-480D-9551-B38EE92F2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439" y="5098277"/>
                <a:ext cx="560473" cy="276999"/>
              </a:xfrm>
              <a:prstGeom prst="rect">
                <a:avLst/>
              </a:prstGeom>
              <a:blipFill>
                <a:blip r:embed="rId5"/>
                <a:stretch>
                  <a:fillRect l="-3261" r="-3261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128D2A-8BBA-4297-BC11-97650C914459}"/>
              </a:ext>
            </a:extLst>
          </p:cNvPr>
          <p:cNvCxnSpPr>
            <a:cxnSpLocks/>
          </p:cNvCxnSpPr>
          <p:nvPr/>
        </p:nvCxnSpPr>
        <p:spPr>
          <a:xfrm flipH="1">
            <a:off x="3523488" y="5367425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03E84C-0A1F-4B82-9BA1-D3726525A9D1}"/>
              </a:ext>
            </a:extLst>
          </p:cNvPr>
          <p:cNvCxnSpPr>
            <a:cxnSpLocks/>
          </p:cNvCxnSpPr>
          <p:nvPr/>
        </p:nvCxnSpPr>
        <p:spPr>
          <a:xfrm flipH="1">
            <a:off x="1735244" y="5362997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7FE7A9-0DBF-4C5A-8FB9-64D097162F08}"/>
                  </a:ext>
                </a:extLst>
              </p:cNvPr>
              <p:cNvSpPr txBox="1"/>
              <p:nvPr/>
            </p:nvSpPr>
            <p:spPr>
              <a:xfrm>
                <a:off x="2049850" y="4775111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7FE7A9-0DBF-4C5A-8FB9-64D097162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50" y="4775111"/>
                <a:ext cx="5715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451F6B-7580-4DC9-A759-42BED5136B91}"/>
                  </a:ext>
                </a:extLst>
              </p:cNvPr>
              <p:cNvSpPr txBox="1"/>
              <p:nvPr/>
            </p:nvSpPr>
            <p:spPr>
              <a:xfrm>
                <a:off x="3837047" y="4775825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451F6B-7580-4DC9-A759-42BED513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047" y="4775825"/>
                <a:ext cx="5715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66FA83-2A9F-42CE-A902-5E260F1778E4}"/>
                  </a:ext>
                </a:extLst>
              </p:cNvPr>
              <p:cNvSpPr txBox="1"/>
              <p:nvPr/>
            </p:nvSpPr>
            <p:spPr>
              <a:xfrm>
                <a:off x="2703641" y="4272722"/>
                <a:ext cx="10300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66FA83-2A9F-42CE-A902-5E260F17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41" y="4272722"/>
                <a:ext cx="103009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00955B-4BC6-4748-8B99-CEC5FA813D22}"/>
                  </a:ext>
                </a:extLst>
              </p:cNvPr>
              <p:cNvSpPr txBox="1"/>
              <p:nvPr/>
            </p:nvSpPr>
            <p:spPr>
              <a:xfrm>
                <a:off x="3782600" y="5364393"/>
                <a:ext cx="693420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00955B-4BC6-4748-8B99-CEC5FA813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00" y="5364393"/>
                <a:ext cx="693420" cy="730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42A2E0-1BD9-4676-BE50-A2256BA49408}"/>
                  </a:ext>
                </a:extLst>
              </p:cNvPr>
              <p:cNvSpPr txBox="1"/>
              <p:nvPr/>
            </p:nvSpPr>
            <p:spPr>
              <a:xfrm>
                <a:off x="1996245" y="5375276"/>
                <a:ext cx="1034338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42A2E0-1BD9-4676-BE50-A2256BA49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245" y="5375276"/>
                <a:ext cx="1034338" cy="730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>
            <a:extLst>
              <a:ext uri="{FF2B5EF4-FFF2-40B4-BE49-F238E27FC236}">
                <a16:creationId xmlns:a16="http://schemas.microsoft.com/office/drawing/2014/main" id="{5159A5F8-C0A8-483C-ADC6-7970C1F3BB35}"/>
              </a:ext>
            </a:extLst>
          </p:cNvPr>
          <p:cNvSpPr/>
          <p:nvPr/>
        </p:nvSpPr>
        <p:spPr>
          <a:xfrm>
            <a:off x="6833508" y="49275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7285754-83ED-4807-AB9F-9815E072E73A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5669172" y="5232349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8BA084E-00DB-45F8-9CC3-2947A6DC4059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443108" y="5232349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52147A-5F37-4EAC-80A1-7CECB25CE19B}"/>
                  </a:ext>
                </a:extLst>
              </p:cNvPr>
              <p:cNvSpPr txBox="1"/>
              <p:nvPr/>
            </p:nvSpPr>
            <p:spPr>
              <a:xfrm>
                <a:off x="6869059" y="5093849"/>
                <a:ext cx="560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𝑟𝑒𝑙𝑢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52147A-5F37-4EAC-80A1-7CECB25CE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59" y="5093849"/>
                <a:ext cx="560473" cy="276999"/>
              </a:xfrm>
              <a:prstGeom prst="rect">
                <a:avLst/>
              </a:prstGeom>
              <a:blipFill>
                <a:blip r:embed="rId11"/>
                <a:stretch>
                  <a:fillRect l="-3261" r="-3261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5715B84-4909-4B60-B072-59A3C88EBE3A}"/>
              </a:ext>
            </a:extLst>
          </p:cNvPr>
          <p:cNvCxnSpPr>
            <a:cxnSpLocks/>
          </p:cNvCxnSpPr>
          <p:nvPr/>
        </p:nvCxnSpPr>
        <p:spPr>
          <a:xfrm flipH="1">
            <a:off x="7443108" y="5362997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6A1B84-D4E3-4411-B975-03A5794A9DB2}"/>
              </a:ext>
            </a:extLst>
          </p:cNvPr>
          <p:cNvCxnSpPr>
            <a:cxnSpLocks/>
          </p:cNvCxnSpPr>
          <p:nvPr/>
        </p:nvCxnSpPr>
        <p:spPr>
          <a:xfrm flipH="1">
            <a:off x="5654864" y="5358569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80F6B9-D6B6-4A3C-B76B-96CCF3E9E9C8}"/>
                  </a:ext>
                </a:extLst>
              </p:cNvPr>
              <p:cNvSpPr txBox="1"/>
              <p:nvPr/>
            </p:nvSpPr>
            <p:spPr>
              <a:xfrm>
                <a:off x="5969470" y="4770683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80F6B9-D6B6-4A3C-B76B-96CCF3E9E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70" y="4770683"/>
                <a:ext cx="57150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8AFB6F-C096-4892-ABA1-398AF9A14BFF}"/>
                  </a:ext>
                </a:extLst>
              </p:cNvPr>
              <p:cNvSpPr txBox="1"/>
              <p:nvPr/>
            </p:nvSpPr>
            <p:spPr>
              <a:xfrm>
                <a:off x="7756667" y="4771397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8AFB6F-C096-4892-ABA1-398AF9A14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67" y="4771397"/>
                <a:ext cx="57150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F1E8BF-D448-4800-883B-0B4D88FEA6EB}"/>
                  </a:ext>
                </a:extLst>
              </p:cNvPr>
              <p:cNvSpPr txBox="1"/>
              <p:nvPr/>
            </p:nvSpPr>
            <p:spPr>
              <a:xfrm>
                <a:off x="6623261" y="4268294"/>
                <a:ext cx="10300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F1E8BF-D448-4800-883B-0B4D88FEA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61" y="4268294"/>
                <a:ext cx="103009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0F9391-535A-4C82-A1AA-39D69E52CEAC}"/>
                  </a:ext>
                </a:extLst>
              </p:cNvPr>
              <p:cNvSpPr txBox="1"/>
              <p:nvPr/>
            </p:nvSpPr>
            <p:spPr>
              <a:xfrm>
                <a:off x="7702220" y="5359965"/>
                <a:ext cx="693420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0F9391-535A-4C82-A1AA-39D69E52C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220" y="5359965"/>
                <a:ext cx="693420" cy="7302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60F3DE-7CCF-4529-BBD6-1C65ED72C692}"/>
                  </a:ext>
                </a:extLst>
              </p:cNvPr>
              <p:cNvSpPr txBox="1"/>
              <p:nvPr/>
            </p:nvSpPr>
            <p:spPr>
              <a:xfrm>
                <a:off x="5915865" y="5463313"/>
                <a:ext cx="6934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60F3DE-7CCF-4529-BBD6-1C65ED72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65" y="5463313"/>
                <a:ext cx="69342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650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ReLU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98D35B-9144-4B9D-817F-BD3B76DB5A1C}"/>
              </a:ext>
            </a:extLst>
          </p:cNvPr>
          <p:cNvSpPr txBox="1"/>
          <p:nvPr/>
        </p:nvSpPr>
        <p:spPr>
          <a:xfrm>
            <a:off x="720852" y="1536174"/>
            <a:ext cx="3796284" cy="3785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Relu: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self.mask = None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self.mask = (x&lt;=0)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print(self.mask)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out = x.copy()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out[self.mask] = 0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dout[self.mask] = 0 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dx = dout;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557FC7-B401-40BB-A273-E4D80159A056}"/>
              </a:ext>
            </a:extLst>
          </p:cNvPr>
          <p:cNvSpPr txBox="1"/>
          <p:nvPr/>
        </p:nvSpPr>
        <p:spPr>
          <a:xfrm>
            <a:off x="4957572" y="1536174"/>
            <a:ext cx="4448556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r1 = Relu()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x = np.array([1,-1,2,-2])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y = r1.forward(x)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dx = r1.backward(np.array([3,3,3,3]))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print(dx)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200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1697736" y="342900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1817530" y="352560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530" y="3525603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21778" y="373380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33DA12-7F3E-4385-B8A1-4CBC48EE1C4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218456" y="394932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D51D2B-EC63-46C4-A391-3B19DBA8B173}"/>
              </a:ext>
            </a:extLst>
          </p:cNvPr>
          <p:cNvCxnSpPr>
            <a:cxnSpLocks/>
          </p:cNvCxnSpPr>
          <p:nvPr/>
        </p:nvCxnSpPr>
        <p:spPr>
          <a:xfrm>
            <a:off x="335826" y="433033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479188" y="3287240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88" y="3287240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CDE302-A8AC-49F2-8639-F016A5838D99}"/>
              </a:ext>
            </a:extLst>
          </p:cNvPr>
          <p:cNvCxnSpPr>
            <a:cxnSpLocks/>
          </p:cNvCxnSpPr>
          <p:nvPr/>
        </p:nvCxnSpPr>
        <p:spPr>
          <a:xfrm>
            <a:off x="2307336" y="373380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/>
              <p:nvPr/>
            </p:nvSpPr>
            <p:spPr>
              <a:xfrm>
                <a:off x="2652591" y="3287240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591" y="3287240"/>
                <a:ext cx="571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/>
              <p:nvPr/>
            </p:nvSpPr>
            <p:spPr>
              <a:xfrm>
                <a:off x="310391" y="3982825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1" y="3982825"/>
                <a:ext cx="571951" cy="369332"/>
              </a:xfrm>
              <a:prstGeom prst="rect">
                <a:avLst/>
              </a:prstGeom>
              <a:blipFill>
                <a:blip r:embed="rId7"/>
                <a:stretch>
                  <a:fillRect r="-3191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2ED9DC60-A66C-484D-9876-D489DDF5E716}"/>
              </a:ext>
            </a:extLst>
          </p:cNvPr>
          <p:cNvSpPr/>
          <p:nvPr/>
        </p:nvSpPr>
        <p:spPr>
          <a:xfrm>
            <a:off x="3683294" y="342900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/>
              <p:nvPr/>
            </p:nvSpPr>
            <p:spPr>
              <a:xfrm>
                <a:off x="3683294" y="3525603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294" y="3525603"/>
                <a:ext cx="661015" cy="369332"/>
              </a:xfrm>
              <a:prstGeom prst="rect">
                <a:avLst/>
              </a:prstGeom>
              <a:blipFill>
                <a:blip r:embed="rId8"/>
                <a:stretch>
                  <a:fillRect l="-3670" r="-275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/>
              <p:nvPr/>
            </p:nvSpPr>
            <p:spPr>
              <a:xfrm>
                <a:off x="4440789" y="3269962"/>
                <a:ext cx="1080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789" y="3269962"/>
                <a:ext cx="1080167" cy="307777"/>
              </a:xfrm>
              <a:prstGeom prst="rect">
                <a:avLst/>
              </a:prstGeom>
              <a:blipFill>
                <a:blip r:embed="rId9"/>
                <a:stretch>
                  <a:fillRect l="-1685" t="-1961" r="-393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5C984C8-1DB6-4FA7-AEFB-05B327C250E1}"/>
              </a:ext>
            </a:extLst>
          </p:cNvPr>
          <p:cNvCxnSpPr>
            <a:cxnSpLocks/>
          </p:cNvCxnSpPr>
          <p:nvPr/>
        </p:nvCxnSpPr>
        <p:spPr>
          <a:xfrm>
            <a:off x="4292894" y="373380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3AAD0DA1-3E3B-4357-B89E-84E81C61620C}"/>
              </a:ext>
            </a:extLst>
          </p:cNvPr>
          <p:cNvSpPr/>
          <p:nvPr/>
        </p:nvSpPr>
        <p:spPr>
          <a:xfrm>
            <a:off x="5668852" y="342900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/>
              <p:nvPr/>
            </p:nvSpPr>
            <p:spPr>
              <a:xfrm>
                <a:off x="5788646" y="352560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646" y="3525603"/>
                <a:ext cx="399147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54CAF47-E200-4D03-91A1-AEA146734AB3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189572" y="394932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863662A-DC32-4B9C-9C1C-EC9B82739E98}"/>
              </a:ext>
            </a:extLst>
          </p:cNvPr>
          <p:cNvCxnSpPr>
            <a:cxnSpLocks/>
          </p:cNvCxnSpPr>
          <p:nvPr/>
        </p:nvCxnSpPr>
        <p:spPr>
          <a:xfrm>
            <a:off x="4306942" y="433033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/>
              <p:nvPr/>
            </p:nvSpPr>
            <p:spPr>
              <a:xfrm>
                <a:off x="4636128" y="3974674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128" y="3974674"/>
                <a:ext cx="339837" cy="369332"/>
              </a:xfrm>
              <a:prstGeom prst="rect">
                <a:avLst/>
              </a:prstGeom>
              <a:blipFill>
                <a:blip r:embed="rId11"/>
                <a:stretch>
                  <a:fillRect l="-7273" r="-727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/>
              <p:nvPr/>
            </p:nvSpPr>
            <p:spPr>
              <a:xfrm>
                <a:off x="6201831" y="3261857"/>
                <a:ext cx="1529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31" y="3261857"/>
                <a:ext cx="1529200" cy="307777"/>
              </a:xfrm>
              <a:prstGeom prst="rect">
                <a:avLst/>
              </a:prstGeom>
              <a:blipFill>
                <a:blip r:embed="rId12"/>
                <a:stretch>
                  <a:fillRect l="-398" t="-1961" r="-278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5FE45D-2F4B-4E7D-894E-BB94A278AA7E}"/>
              </a:ext>
            </a:extLst>
          </p:cNvPr>
          <p:cNvCxnSpPr>
            <a:cxnSpLocks/>
          </p:cNvCxnSpPr>
          <p:nvPr/>
        </p:nvCxnSpPr>
        <p:spPr>
          <a:xfrm>
            <a:off x="6278452" y="371026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3107FE3-701D-4D1E-BEC4-B157336560B2}"/>
              </a:ext>
            </a:extLst>
          </p:cNvPr>
          <p:cNvSpPr/>
          <p:nvPr/>
        </p:nvSpPr>
        <p:spPr>
          <a:xfrm>
            <a:off x="7654410" y="340546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/>
              <p:nvPr/>
            </p:nvSpPr>
            <p:spPr>
              <a:xfrm>
                <a:off x="7774204" y="3502072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204" y="3502072"/>
                <a:ext cx="320601" cy="369332"/>
              </a:xfrm>
              <a:prstGeom prst="rect">
                <a:avLst/>
              </a:prstGeom>
              <a:blipFill>
                <a:blip r:embed="rId13"/>
                <a:stretch>
                  <a:fillRect l="-16981" r="-1886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/>
              <p:nvPr/>
            </p:nvSpPr>
            <p:spPr>
              <a:xfrm>
                <a:off x="8345796" y="2961603"/>
                <a:ext cx="1496112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796" y="2961603"/>
                <a:ext cx="1496112" cy="725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77B627E-8C86-4C12-828D-40FD401962CF}"/>
              </a:ext>
            </a:extLst>
          </p:cNvPr>
          <p:cNvCxnSpPr>
            <a:cxnSpLocks/>
          </p:cNvCxnSpPr>
          <p:nvPr/>
        </p:nvCxnSpPr>
        <p:spPr>
          <a:xfrm>
            <a:off x="8264010" y="370807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429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1810300" y="37947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1930094" y="389136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094" y="3891363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34342" y="409956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33DA12-7F3E-4385-B8A1-4CBC48EE1C4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331020" y="43150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D51D2B-EC63-46C4-A391-3B19DBA8B173}"/>
              </a:ext>
            </a:extLst>
          </p:cNvPr>
          <p:cNvCxnSpPr>
            <a:cxnSpLocks/>
          </p:cNvCxnSpPr>
          <p:nvPr/>
        </p:nvCxnSpPr>
        <p:spPr>
          <a:xfrm>
            <a:off x="448390" y="469609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591752" y="3653000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2" y="3653000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CDE302-A8AC-49F2-8639-F016A5838D99}"/>
              </a:ext>
            </a:extLst>
          </p:cNvPr>
          <p:cNvCxnSpPr>
            <a:cxnSpLocks/>
          </p:cNvCxnSpPr>
          <p:nvPr/>
        </p:nvCxnSpPr>
        <p:spPr>
          <a:xfrm>
            <a:off x="2419900" y="409956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/>
              <p:nvPr/>
            </p:nvSpPr>
            <p:spPr>
              <a:xfrm>
                <a:off x="2765155" y="3653000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55" y="3653000"/>
                <a:ext cx="571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/>
              <p:nvPr/>
            </p:nvSpPr>
            <p:spPr>
              <a:xfrm>
                <a:off x="422955" y="4348585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55" y="4348585"/>
                <a:ext cx="571951" cy="369332"/>
              </a:xfrm>
              <a:prstGeom prst="rect">
                <a:avLst/>
              </a:prstGeom>
              <a:blipFill>
                <a:blip r:embed="rId7"/>
                <a:stretch>
                  <a:fillRect r="-425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2ED9DC60-A66C-484D-9876-D489DDF5E716}"/>
              </a:ext>
            </a:extLst>
          </p:cNvPr>
          <p:cNvSpPr/>
          <p:nvPr/>
        </p:nvSpPr>
        <p:spPr>
          <a:xfrm>
            <a:off x="3795858" y="37947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/>
              <p:nvPr/>
            </p:nvSpPr>
            <p:spPr>
              <a:xfrm>
                <a:off x="3795858" y="3891363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58" y="3891363"/>
                <a:ext cx="661015" cy="369332"/>
              </a:xfrm>
              <a:prstGeom prst="rect">
                <a:avLst/>
              </a:prstGeom>
              <a:blipFill>
                <a:blip r:embed="rId8"/>
                <a:stretch>
                  <a:fillRect l="-3704" r="-3704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/>
              <p:nvPr/>
            </p:nvSpPr>
            <p:spPr>
              <a:xfrm>
                <a:off x="4553353" y="3635722"/>
                <a:ext cx="1080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353" y="3635722"/>
                <a:ext cx="1080167" cy="307777"/>
              </a:xfrm>
              <a:prstGeom prst="rect">
                <a:avLst/>
              </a:prstGeom>
              <a:blipFill>
                <a:blip r:embed="rId9"/>
                <a:stretch>
                  <a:fillRect l="-1695" t="-1961" r="-452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5C984C8-1DB6-4FA7-AEFB-05B327C250E1}"/>
              </a:ext>
            </a:extLst>
          </p:cNvPr>
          <p:cNvCxnSpPr>
            <a:cxnSpLocks/>
          </p:cNvCxnSpPr>
          <p:nvPr/>
        </p:nvCxnSpPr>
        <p:spPr>
          <a:xfrm>
            <a:off x="4405458" y="409956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3AAD0DA1-3E3B-4357-B89E-84E81C61620C}"/>
              </a:ext>
            </a:extLst>
          </p:cNvPr>
          <p:cNvSpPr/>
          <p:nvPr/>
        </p:nvSpPr>
        <p:spPr>
          <a:xfrm>
            <a:off x="5781416" y="37947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/>
              <p:nvPr/>
            </p:nvSpPr>
            <p:spPr>
              <a:xfrm>
                <a:off x="5901210" y="389136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10" y="3891363"/>
                <a:ext cx="399147" cy="369332"/>
              </a:xfrm>
              <a:prstGeom prst="rect">
                <a:avLst/>
              </a:prstGeom>
              <a:blipFill>
                <a:blip r:embed="rId10"/>
                <a:stretch>
                  <a:fillRect l="-3030" r="-1515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54CAF47-E200-4D03-91A1-AEA146734AB3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302136" y="43150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863662A-DC32-4B9C-9C1C-EC9B82739E98}"/>
              </a:ext>
            </a:extLst>
          </p:cNvPr>
          <p:cNvCxnSpPr>
            <a:cxnSpLocks/>
          </p:cNvCxnSpPr>
          <p:nvPr/>
        </p:nvCxnSpPr>
        <p:spPr>
          <a:xfrm>
            <a:off x="4419506" y="469609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/>
              <p:nvPr/>
            </p:nvSpPr>
            <p:spPr>
              <a:xfrm>
                <a:off x="4748692" y="4340434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92" y="4340434"/>
                <a:ext cx="339837" cy="369332"/>
              </a:xfrm>
              <a:prstGeom prst="rect">
                <a:avLst/>
              </a:prstGeom>
              <a:blipFill>
                <a:blip r:embed="rId11"/>
                <a:stretch>
                  <a:fillRect l="-7143" r="-535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/>
              <p:nvPr/>
            </p:nvSpPr>
            <p:spPr>
              <a:xfrm>
                <a:off x="6314395" y="3627617"/>
                <a:ext cx="1529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95" y="3627617"/>
                <a:ext cx="1529200" cy="307777"/>
              </a:xfrm>
              <a:prstGeom prst="rect">
                <a:avLst/>
              </a:prstGeom>
              <a:blipFill>
                <a:blip r:embed="rId12"/>
                <a:stretch>
                  <a:fillRect l="-797" t="-1961" r="-278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5FE45D-2F4B-4E7D-894E-BB94A278AA7E}"/>
              </a:ext>
            </a:extLst>
          </p:cNvPr>
          <p:cNvCxnSpPr>
            <a:cxnSpLocks/>
          </p:cNvCxnSpPr>
          <p:nvPr/>
        </p:nvCxnSpPr>
        <p:spPr>
          <a:xfrm>
            <a:off x="6391016" y="407602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3107FE3-701D-4D1E-BEC4-B157336560B2}"/>
              </a:ext>
            </a:extLst>
          </p:cNvPr>
          <p:cNvSpPr/>
          <p:nvPr/>
        </p:nvSpPr>
        <p:spPr>
          <a:xfrm>
            <a:off x="7766974" y="377122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/>
              <p:nvPr/>
            </p:nvSpPr>
            <p:spPr>
              <a:xfrm>
                <a:off x="7886768" y="3867832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68" y="3867832"/>
                <a:ext cx="320601" cy="369332"/>
              </a:xfrm>
              <a:prstGeom prst="rect">
                <a:avLst/>
              </a:prstGeom>
              <a:blipFill>
                <a:blip r:embed="rId13"/>
                <a:stretch>
                  <a:fillRect l="-19231" r="-19231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/>
              <p:nvPr/>
            </p:nvSpPr>
            <p:spPr>
              <a:xfrm>
                <a:off x="8458360" y="3327363"/>
                <a:ext cx="1496112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360" y="3327363"/>
                <a:ext cx="1496112" cy="725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77B627E-8C86-4C12-828D-40FD401962CF}"/>
              </a:ext>
            </a:extLst>
          </p:cNvPr>
          <p:cNvCxnSpPr>
            <a:cxnSpLocks/>
          </p:cNvCxnSpPr>
          <p:nvPr/>
        </p:nvCxnSpPr>
        <p:spPr>
          <a:xfrm>
            <a:off x="8376574" y="407383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DCAB5C-4666-4E6A-A7FA-57424C840051}"/>
              </a:ext>
            </a:extLst>
          </p:cNvPr>
          <p:cNvSpPr txBox="1"/>
          <p:nvPr/>
        </p:nvSpPr>
        <p:spPr>
          <a:xfrm>
            <a:off x="4602257" y="879048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/>
              <p:nvPr/>
            </p:nvSpPr>
            <p:spPr>
              <a:xfrm>
                <a:off x="5902240" y="2166962"/>
                <a:ext cx="2876000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40" y="2166962"/>
                <a:ext cx="2876000" cy="7946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6C107D59-8A22-4996-B14A-3C362B7B19E5}"/>
              </a:ext>
            </a:extLst>
          </p:cNvPr>
          <p:cNvSpPr/>
          <p:nvPr/>
        </p:nvSpPr>
        <p:spPr>
          <a:xfrm>
            <a:off x="7028005" y="82937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D9359A-78E9-4EFA-9F2D-30359E656483}"/>
                  </a:ext>
                </a:extLst>
              </p:cNvPr>
              <p:cNvSpPr txBox="1"/>
              <p:nvPr/>
            </p:nvSpPr>
            <p:spPr>
              <a:xfrm>
                <a:off x="7184335" y="949508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D9359A-78E9-4EFA-9F2D-30359E656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35" y="949508"/>
                <a:ext cx="320601" cy="369332"/>
              </a:xfrm>
              <a:prstGeom prst="rect">
                <a:avLst/>
              </a:prstGeom>
              <a:blipFill>
                <a:blip r:embed="rId16"/>
                <a:stretch>
                  <a:fillRect l="-19231" r="-19231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6B2B09A-E698-4581-81A6-169760822325}"/>
              </a:ext>
            </a:extLst>
          </p:cNvPr>
          <p:cNvCxnSpPr>
            <a:cxnSpLocks/>
          </p:cNvCxnSpPr>
          <p:nvPr/>
        </p:nvCxnSpPr>
        <p:spPr>
          <a:xfrm>
            <a:off x="7637605" y="1141976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/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blipFill>
                <a:blip r:embed="rId17"/>
                <a:stretch>
                  <a:fillRect l="-7143" r="-7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/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572030-E28F-43AD-AD89-769F0609AC54}"/>
              </a:ext>
            </a:extLst>
          </p:cNvPr>
          <p:cNvCxnSpPr>
            <a:cxnSpLocks/>
          </p:cNvCxnSpPr>
          <p:nvPr/>
        </p:nvCxnSpPr>
        <p:spPr>
          <a:xfrm>
            <a:off x="5647353" y="113417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/>
              <p:nvPr/>
            </p:nvSpPr>
            <p:spPr>
              <a:xfrm>
                <a:off x="6105983" y="1396820"/>
                <a:ext cx="919675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983" y="1396820"/>
                <a:ext cx="919675" cy="69390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/>
              <p:nvPr/>
            </p:nvSpPr>
            <p:spPr>
              <a:xfrm>
                <a:off x="8630688" y="4268668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688" y="4268668"/>
                <a:ext cx="687979" cy="6663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/>
              <p:nvPr/>
            </p:nvSpPr>
            <p:spPr>
              <a:xfrm>
                <a:off x="6774143" y="4236777"/>
                <a:ext cx="897740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43" y="4236777"/>
                <a:ext cx="897740" cy="6663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50881F-7657-4319-A91C-74C68D52438D}"/>
              </a:ext>
            </a:extLst>
          </p:cNvPr>
          <p:cNvCxnSpPr>
            <a:cxnSpLocks/>
          </p:cNvCxnSpPr>
          <p:nvPr/>
        </p:nvCxnSpPr>
        <p:spPr>
          <a:xfrm flipH="1">
            <a:off x="8352636" y="418653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BE3717E-87BE-427E-91E8-1D7AA1134664}"/>
              </a:ext>
            </a:extLst>
          </p:cNvPr>
          <p:cNvCxnSpPr>
            <a:cxnSpLocks/>
          </p:cNvCxnSpPr>
          <p:nvPr/>
        </p:nvCxnSpPr>
        <p:spPr>
          <a:xfrm flipH="1">
            <a:off x="6358798" y="418653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59678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rtlCol="0" anchor="ctr"/>
      <a:lstStyle>
        <a:defPPr algn="ctr">
          <a:defRPr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63357</TotalTime>
  <Words>8173</Words>
  <Application>Microsoft Office PowerPoint</Application>
  <PresentationFormat>사용자 지정</PresentationFormat>
  <Paragraphs>2177</Paragraphs>
  <Slides>151</Slides>
  <Notes>151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151</vt:i4>
      </vt:variant>
    </vt:vector>
  </HeadingPairs>
  <TitlesOfParts>
    <vt:vector size="162" baseType="lpstr">
      <vt:lpstr>Consolas</vt:lpstr>
      <vt:lpstr>맑은 고딕</vt:lpstr>
      <vt:lpstr>고도 M</vt:lpstr>
      <vt:lpstr>Candara</vt:lpstr>
      <vt:lpstr>맑은 고딕</vt:lpstr>
      <vt:lpstr>Microsoft Sans Serif</vt:lpstr>
      <vt:lpstr>Arial</vt:lpstr>
      <vt:lpstr>굴림</vt:lpstr>
      <vt:lpstr>Cambria Math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AI 이노베이션스퀘어</cp:lastModifiedBy>
  <cp:revision>3478</cp:revision>
  <dcterms:created xsi:type="dcterms:W3CDTF">2008-02-04T08:04:25Z</dcterms:created>
  <dcterms:modified xsi:type="dcterms:W3CDTF">2020-10-28T13:33:45Z</dcterms:modified>
</cp:coreProperties>
</file>