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C8B6F-7249-4BC3-B2F8-5FF5155F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D521C-2563-4033-93FC-7504C6A8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E68E7-C566-46FD-8511-7F45B936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3C83F-F3A9-40B3-835C-979E6A6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2A740-4681-472B-BC2B-A73067A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3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654F0-34F9-4AB2-9F2B-8612454A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05199-6F55-4DE8-8EF1-316AD0CB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447F-4892-4025-993B-34EC4EF3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7F6F4-2DF5-4A3E-B5F1-18833598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35101-1E53-4EC3-AE52-5DBC4A1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654C1-60BF-4455-8E85-B5E6F22A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FCE34-47CF-44DF-8391-F7AE26D0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D1FF-7920-4812-89F3-D1C2B6B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8B511-6535-41C3-ACB6-CA31CA8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54CC-4BAE-407D-B4A9-47F546C6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BB04-3AEC-4198-967F-E85C4E58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8B8C4-0E95-4D64-982F-CF5A58C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852AD-0659-4FF5-8540-365F7A9A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C6BB4-9E4E-42C1-B183-CAD3A7AB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648EA-241A-415E-9D7C-6816F2E3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5F74-E606-4AFD-8A09-C40CF841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D76AF-B07D-4016-B825-EE023485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CC87E-2C08-45B2-8690-6047FF02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C2E67-0BC7-4F04-99F1-B7A29283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A2AFC-073A-4074-9BC7-B367B7AD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8124-9C4F-444E-A1D8-17EB52A7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31876-65FD-446B-AD74-F768B8D59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63ED5-98BC-46ED-8170-0A6848BE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5B4B0-C799-4651-85B1-B9228D29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15416-199B-4BA1-AEF8-F822D24A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5057E-3E4B-422C-8C0B-2F711ACA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EEB8-FE91-4908-8046-9BDD876D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B2E28-B5DA-405B-B7E7-A6229348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71417-17E4-4A47-83F8-1FB316CB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B0D34-FC4B-4183-8FE7-6F620598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DE626-E7D0-40E3-AB34-0A0FF2B01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F84F3-F67C-4106-A9B3-743E6790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83DD6-C2D5-4BF1-9A36-C2518E3F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EA1336-629A-42DD-B786-7B44FAC8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F9B8-6A4A-498F-86FD-C74154DC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074F0-9AF6-4B08-8B30-A8BD8C46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371F1-BB4E-47D9-A4BF-039DBF0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B7615-F90A-4894-8966-78D40EA2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6A86C0-7257-4F17-B727-9441B7A8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700F16-2AF5-44EE-BFAD-A43235EE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01798-0A2D-4D8F-B3E0-8D3D39BA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5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4BDD9-1C94-4EBF-9AFE-33FBF53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CBD95-2E04-43C0-AE4D-B2252270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5F5F3-DD21-496F-A486-BD7E552A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9F70-9022-44DE-8B85-F70BDC0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39E59-588B-48F0-BDB0-A81425B8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597E1-65F7-4D41-9ED2-762D54F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FA42-159C-40DD-B001-4972D7B5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2FAB1-A08B-4DF8-B206-32EFF0111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7C6AD-1E80-40A7-9C08-863481B6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A29-71A5-4451-B5E9-76B1E03A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C87A1-B375-400F-BA6E-D960E980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92100-8570-4259-9400-226CE8BB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6021E-6276-4AE4-B783-09F86CE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2935B-6621-4A48-9B2C-1CD2E278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1C3A-DD64-40CC-8135-AC787A7A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0E44-0C81-498F-A0CF-DA3DA3ADE21E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5DEA5-BE84-4BE5-AE25-53FFD2728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DFEB9-1F1A-48E8-ACAB-3DC612C6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7229856" cy="176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visual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2481072" y="3552444"/>
            <a:ext cx="7229856" cy="176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F1A5FE-0558-4342-94A3-A0A1AB357A29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1894-05F1-4992-BD0D-C0866EC73330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61C69-4A25-4588-A5FD-E86B7FF1FF60}"/>
              </a:ext>
            </a:extLst>
          </p:cNvPr>
          <p:cNvSpPr txBox="1"/>
          <p:nvPr/>
        </p:nvSpPr>
        <p:spPr>
          <a:xfrm>
            <a:off x="73152" y="997417"/>
            <a:ext cx="3831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 err="1"/>
              <a:t>Div</a:t>
            </a:r>
            <a:r>
              <a:rPr lang="ko-KR" altLang="en-US" sz="2800" dirty="0"/>
              <a:t>로 지정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Id</a:t>
            </a:r>
            <a:r>
              <a:rPr lang="ko-KR" altLang="en-US" sz="2800" dirty="0"/>
              <a:t>로 작성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전체 가로사이즈 </a:t>
            </a:r>
            <a:r>
              <a:rPr lang="en-US" altLang="ko-KR" sz="2800" dirty="0"/>
              <a:t>960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가운데 정렬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Margin:0; padding:0;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컬러</a:t>
            </a:r>
            <a:r>
              <a:rPr lang="en-US" altLang="ko-KR" sz="2800" dirty="0"/>
              <a:t>, </a:t>
            </a:r>
            <a:r>
              <a:rPr lang="ko-KR" altLang="en-US" sz="2800" dirty="0"/>
              <a:t>높이는 자율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1ayout01_2.html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91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645152" y="1613916"/>
            <a:ext cx="506577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04FF0-19E6-44F6-9933-95576B66F89C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F7D5-E840-4816-9D3B-DACE4808E70A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89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645152" y="1613916"/>
            <a:ext cx="2898648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E8531A-4EF4-433C-B4D2-735927DC3C76}"/>
              </a:ext>
            </a:extLst>
          </p:cNvPr>
          <p:cNvSpPr/>
          <p:nvPr/>
        </p:nvSpPr>
        <p:spPr>
          <a:xfrm>
            <a:off x="77388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right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01F23-3788-4271-BBF0-6528DE796D67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5372A-B1E1-489F-B852-24240C5A8299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0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645152" y="1613916"/>
            <a:ext cx="506577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04FF0-19E6-44F6-9933-95576B66F89C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F7D5-E840-4816-9D3B-DACE4808E70A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60B9CD-69B8-48D0-BE61-451F31A1A439}"/>
              </a:ext>
            </a:extLst>
          </p:cNvPr>
          <p:cNvSpPr/>
          <p:nvPr/>
        </p:nvSpPr>
        <p:spPr>
          <a:xfrm>
            <a:off x="4837176" y="1773936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C8660D-F7F7-44FA-A267-95FE492DAE8B}"/>
              </a:ext>
            </a:extLst>
          </p:cNvPr>
          <p:cNvSpPr/>
          <p:nvPr/>
        </p:nvSpPr>
        <p:spPr>
          <a:xfrm>
            <a:off x="4837176" y="2500884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DE5FD6-87F2-4CF9-8A1B-1789874CDBEF}"/>
              </a:ext>
            </a:extLst>
          </p:cNvPr>
          <p:cNvSpPr/>
          <p:nvPr/>
        </p:nvSpPr>
        <p:spPr>
          <a:xfrm>
            <a:off x="4837176" y="3214116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73B2E-CF68-4ABD-985D-651B7CF95209}"/>
              </a:ext>
            </a:extLst>
          </p:cNvPr>
          <p:cNvSpPr/>
          <p:nvPr/>
        </p:nvSpPr>
        <p:spPr>
          <a:xfrm>
            <a:off x="4837176" y="3927348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F246A3-7A68-4C58-9568-9FC35D054909}"/>
              </a:ext>
            </a:extLst>
          </p:cNvPr>
          <p:cNvSpPr/>
          <p:nvPr/>
        </p:nvSpPr>
        <p:spPr>
          <a:xfrm>
            <a:off x="4837176" y="4631436"/>
            <a:ext cx="225856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3752FD-F2A6-4950-8361-361328CA51F8}"/>
              </a:ext>
            </a:extLst>
          </p:cNvPr>
          <p:cNvSpPr/>
          <p:nvPr/>
        </p:nvSpPr>
        <p:spPr>
          <a:xfrm>
            <a:off x="7324344" y="4631436"/>
            <a:ext cx="225856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161C69-4A25-4588-A5FD-E86B7FF1FF60}"/>
              </a:ext>
            </a:extLst>
          </p:cNvPr>
          <p:cNvSpPr txBox="1"/>
          <p:nvPr/>
        </p:nvSpPr>
        <p:spPr>
          <a:xfrm>
            <a:off x="73152" y="997417"/>
            <a:ext cx="4015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-- </a:t>
            </a:r>
            <a:r>
              <a:rPr lang="ko-KR" altLang="en-US" sz="2800" dirty="0" smtClean="0"/>
              <a:t>노란 </a:t>
            </a:r>
            <a:r>
              <a:rPr lang="en-US" altLang="ko-KR" sz="2800" dirty="0" smtClean="0"/>
              <a:t>box : class</a:t>
            </a:r>
          </a:p>
          <a:p>
            <a:r>
              <a:rPr lang="en-US" altLang="ko-KR" sz="2800" smtClean="0"/>
              <a:t>-- </a:t>
            </a:r>
            <a:r>
              <a:rPr lang="ko-KR" altLang="en-US" sz="2800" smtClean="0"/>
              <a:t>높이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여백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컬러 동일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694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10</cp:revision>
  <dcterms:created xsi:type="dcterms:W3CDTF">2019-02-07T02:48:19Z</dcterms:created>
  <dcterms:modified xsi:type="dcterms:W3CDTF">2019-07-30T04:17:12Z</dcterms:modified>
</cp:coreProperties>
</file>