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41C2-1FB8-44D0-8FA7-24C224FA6BD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99E1-AA5C-41A3-AA41-77B7506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scord - Wumpus Mascot 3D Model - 3D model by PolyCube (@PolyCube2)  [7ff6ca2]">
            <a:extLst>
              <a:ext uri="{FF2B5EF4-FFF2-40B4-BE49-F238E27FC236}">
                <a16:creationId xmlns:a16="http://schemas.microsoft.com/office/drawing/2014/main" id="{368A6D7D-DB97-54D4-FD3D-3009DD8B1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382A8-F931-6A7C-6539-C7B4572B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Discord Bot Workshop in C#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E0C76-863F-CE36-BDFC-6B4011B9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Brandon Tiev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1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616B1-2647-8109-6A7E-041A8AAC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7F0A-5939-F7A2-1B3B-135E91D4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38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This workshop will use interactivity to respond with an action choice in </a:t>
            </a:r>
            <a:r>
              <a:rPr lang="en-US" sz="2000" dirty="0" err="1"/>
              <a:t>BlackJack</a:t>
            </a:r>
            <a:r>
              <a:rPr lang="en-US" sz="2000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453321-B22F-CB2E-B956-B31FFCD68F43}"/>
              </a:ext>
            </a:extLst>
          </p:cNvPr>
          <p:cNvSpPr txBox="1">
            <a:spLocks/>
          </p:cNvSpPr>
          <p:nvPr/>
        </p:nvSpPr>
        <p:spPr>
          <a:xfrm>
            <a:off x="4495610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Allows users to interact with the discord bot while a command is in the middle of execution.</a:t>
            </a:r>
          </a:p>
          <a:p>
            <a:r>
              <a:rPr lang="en-US" sz="2000" dirty="0"/>
              <a:t>Used to respond to user’s responses</a:t>
            </a:r>
          </a:p>
          <a:p>
            <a:r>
              <a:rPr lang="en-US" sz="2000" dirty="0"/>
              <a:t>Used to detect emoji reactions</a:t>
            </a:r>
          </a:p>
          <a:p>
            <a:r>
              <a:rPr lang="en-US" sz="2000" dirty="0"/>
              <a:t>Used to detect message components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2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18F3A-797C-E33F-7913-834663C7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What is a REST API?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8A25-20E0-C485-7BD7-1BF39420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API stands for </a:t>
            </a:r>
            <a:r>
              <a:rPr lang="en-US" sz="1800" u="sng" dirty="0"/>
              <a:t>application programming interface</a:t>
            </a:r>
            <a:r>
              <a:rPr lang="en-US" sz="1800" dirty="0"/>
              <a:t> and a REST API is designed with a </a:t>
            </a:r>
            <a:r>
              <a:rPr lang="en-US" sz="1800" u="sng" dirty="0"/>
              <a:t>representational state transfer</a:t>
            </a:r>
            <a:r>
              <a:rPr lang="en-US" sz="1800" dirty="0"/>
              <a:t> architectural style.</a:t>
            </a:r>
          </a:p>
          <a:p>
            <a:pPr marL="0" indent="0">
              <a:buNone/>
            </a:pPr>
            <a:r>
              <a:rPr lang="en-US" sz="1800" dirty="0"/>
              <a:t>Interacts with a database via HTTP requests. Types of requests such as GET, POST, PUT and DELETE requests are used by the API to modify or retrieve data from the database.</a:t>
            </a:r>
          </a:p>
        </p:txBody>
      </p:sp>
      <p:pic>
        <p:nvPicPr>
          <p:cNvPr id="4" name="Content Placeholder 4" descr="Robot with solid fill">
            <a:extLst>
              <a:ext uri="{FF2B5EF4-FFF2-40B4-BE49-F238E27FC236}">
                <a16:creationId xmlns:a16="http://schemas.microsoft.com/office/drawing/2014/main" id="{84A1C618-3B8A-C148-1DF3-89C76B10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1098" y="3839320"/>
            <a:ext cx="1682316" cy="1682316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070985B-9833-008F-D220-E4B58D7F5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0729" y="3839320"/>
            <a:ext cx="1682316" cy="1682316"/>
          </a:xfrm>
          <a:prstGeom prst="rect">
            <a:avLst/>
          </a:prstGeom>
        </p:spPr>
      </p:pic>
      <p:pic>
        <p:nvPicPr>
          <p:cNvPr id="6" name="Graphic 5" descr="Cloud with solid fill">
            <a:extLst>
              <a:ext uri="{FF2B5EF4-FFF2-40B4-BE49-F238E27FC236}">
                <a16:creationId xmlns:a16="http://schemas.microsoft.com/office/drawing/2014/main" id="{50BFD3FB-C45E-42B7-BB79-9EC975722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0913" y="3839320"/>
            <a:ext cx="1682316" cy="1682316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D248FC0D-63CC-829F-8762-394979FB7BAE}"/>
              </a:ext>
            </a:extLst>
          </p:cNvPr>
          <p:cNvSpPr/>
          <p:nvPr/>
        </p:nvSpPr>
        <p:spPr>
          <a:xfrm>
            <a:off x="3088482" y="3429000"/>
            <a:ext cx="2107499" cy="10703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</a:t>
            </a:r>
            <a:r>
              <a:rPr lang="en-US" sz="1600" dirty="0" err="1">
                <a:solidFill>
                  <a:sysClr val="windowText" lastClr="000000"/>
                </a:solidFill>
              </a:rPr>
              <a:t>Get</a:t>
            </a:r>
            <a:r>
              <a:rPr lang="en-US" sz="1600" dirty="0">
                <a:solidFill>
                  <a:sysClr val="windowText" lastClr="000000"/>
                </a:solidFill>
              </a:rPr>
              <a:t> Account Info</a:t>
            </a:r>
            <a:endParaRPr lang="en-US" sz="16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3A9B5AE-55D6-E667-5E09-81B254CB55BF}"/>
              </a:ext>
            </a:extLst>
          </p:cNvPr>
          <p:cNvSpPr/>
          <p:nvPr/>
        </p:nvSpPr>
        <p:spPr>
          <a:xfrm>
            <a:off x="6988161" y="3429000"/>
            <a:ext cx="2107499" cy="10703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GET Request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15964DC-E9E0-BF21-5187-E8558F49D130}"/>
              </a:ext>
            </a:extLst>
          </p:cNvPr>
          <p:cNvSpPr/>
          <p:nvPr/>
        </p:nvSpPr>
        <p:spPr>
          <a:xfrm flipH="1">
            <a:off x="3088480" y="4584281"/>
            <a:ext cx="2107499" cy="10703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Now I have your social security number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B8267DF-43F2-4848-A231-B37BC00E89A4}"/>
              </a:ext>
            </a:extLst>
          </p:cNvPr>
          <p:cNvSpPr/>
          <p:nvPr/>
        </p:nvSpPr>
        <p:spPr>
          <a:xfrm flipH="1">
            <a:off x="6988159" y="4584281"/>
            <a:ext cx="2107499" cy="10703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Your social security number</a:t>
            </a:r>
          </a:p>
        </p:txBody>
      </p:sp>
    </p:spTree>
    <p:extLst>
      <p:ext uri="{BB962C8B-B14F-4D97-AF65-F5344CB8AC3E}">
        <p14:creationId xmlns:p14="http://schemas.microsoft.com/office/powerpoint/2010/main" val="132976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D1FA-E3E0-9C07-0E53-FCFA0788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9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Time to make the bot!</a:t>
            </a:r>
            <a:br>
              <a:rPr lang="en-US" dirty="0"/>
            </a:br>
            <a:r>
              <a:rPr lang="en-US" dirty="0"/>
              <a:t>Let’s code the startup first.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047BFE-11E7-F3DA-6D4E-6676272F352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Resource Links: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8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A87DE05-C7BA-8861-2855-7FF7361D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6"/>
          <a:stretch/>
        </p:blipFill>
        <p:spPr>
          <a:xfrm>
            <a:off x="0" y="70461"/>
            <a:ext cx="12179895" cy="6787539"/>
          </a:xfrm>
          <a:prstGeom prst="rect">
            <a:avLst/>
          </a:prstGeom>
        </p:spPr>
      </p:pic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83A88-45AE-77C5-FF0C-E275626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Let’s create an application!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05E19E-41D3-27A2-53A9-65F23232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https://discord.com/developers/docs/intro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57165-0C47-0300-813E-4B5C9215044D}"/>
              </a:ext>
            </a:extLst>
          </p:cNvPr>
          <p:cNvSpPr/>
          <p:nvPr/>
        </p:nvSpPr>
        <p:spPr>
          <a:xfrm>
            <a:off x="138545" y="1126837"/>
            <a:ext cx="886691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BC0DE9-9828-5A8E-48BF-26A4EDC5B52A}"/>
              </a:ext>
            </a:extLst>
          </p:cNvPr>
          <p:cNvCxnSpPr>
            <a:cxnSpLocks/>
          </p:cNvCxnSpPr>
          <p:nvPr/>
        </p:nvCxnSpPr>
        <p:spPr>
          <a:xfrm flipH="1" flipV="1">
            <a:off x="1175057" y="1265382"/>
            <a:ext cx="833852" cy="535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9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3DD-1D0B-56AD-DC0D-0447A38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Creating the App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9119F6-2D14-341B-A84A-B77A5E1AF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3" r="1" b="760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E342-2382-88FC-1286-E0CF190CE8A0}"/>
              </a:ext>
            </a:extLst>
          </p:cNvPr>
          <p:cNvSpPr/>
          <p:nvPr/>
        </p:nvSpPr>
        <p:spPr>
          <a:xfrm>
            <a:off x="9818220" y="695499"/>
            <a:ext cx="840745" cy="45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06529D-0FDB-DAD8-1BD5-AF5823FB62FD}"/>
              </a:ext>
            </a:extLst>
          </p:cNvPr>
          <p:cNvCxnSpPr/>
          <p:nvPr/>
        </p:nvCxnSpPr>
        <p:spPr>
          <a:xfrm flipV="1">
            <a:off x="8783782" y="925022"/>
            <a:ext cx="794327" cy="1556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06138-6C99-5FA3-66EC-AE204A9B827E}"/>
              </a:ext>
            </a:extLst>
          </p:cNvPr>
          <p:cNvSpPr txBox="1"/>
          <p:nvPr/>
        </p:nvSpPr>
        <p:spPr>
          <a:xfrm>
            <a:off x="7555346" y="703945"/>
            <a:ext cx="12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266B19-B7E3-1657-1A59-C20F5FB764D0}"/>
              </a:ext>
            </a:extLst>
          </p:cNvPr>
          <p:cNvCxnSpPr>
            <a:cxnSpLocks/>
          </p:cNvCxnSpPr>
          <p:nvPr/>
        </p:nvCxnSpPr>
        <p:spPr>
          <a:xfrm>
            <a:off x="3662219" y="3214111"/>
            <a:ext cx="1186872" cy="1202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C33F57-BA82-4854-DB97-EBB96F656D83}"/>
              </a:ext>
            </a:extLst>
          </p:cNvPr>
          <p:cNvSpPr txBox="1"/>
          <p:nvPr/>
        </p:nvSpPr>
        <p:spPr>
          <a:xfrm>
            <a:off x="2650837" y="2733881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Bot 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7478B-77D4-6506-6F3D-7AE316972B4E}"/>
              </a:ext>
            </a:extLst>
          </p:cNvPr>
          <p:cNvCxnSpPr>
            <a:cxnSpLocks/>
          </p:cNvCxnSpPr>
          <p:nvPr/>
        </p:nvCxnSpPr>
        <p:spPr>
          <a:xfrm flipH="1">
            <a:off x="7389091" y="3629891"/>
            <a:ext cx="1182254" cy="45258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983666-C9EE-C5CB-E409-87E842E7C88D}"/>
              </a:ext>
            </a:extLst>
          </p:cNvPr>
          <p:cNvSpPr txBox="1"/>
          <p:nvPr/>
        </p:nvSpPr>
        <p:spPr>
          <a:xfrm>
            <a:off x="8104910" y="3267937"/>
            <a:ext cx="11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Finalize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F415B-B08E-AFC7-3A65-675A037435AC}"/>
              </a:ext>
            </a:extLst>
          </p:cNvPr>
          <p:cNvCxnSpPr>
            <a:cxnSpLocks/>
          </p:cNvCxnSpPr>
          <p:nvPr/>
        </p:nvCxnSpPr>
        <p:spPr>
          <a:xfrm>
            <a:off x="3906982" y="3264117"/>
            <a:ext cx="942109" cy="3657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BA1D2A-8ABC-4F11-EB66-06A6457CC54A}"/>
              </a:ext>
            </a:extLst>
          </p:cNvPr>
          <p:cNvSpPr txBox="1"/>
          <p:nvPr/>
        </p:nvSpPr>
        <p:spPr>
          <a:xfrm>
            <a:off x="2456873" y="3323482"/>
            <a:ext cx="163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And maybe check that box</a:t>
            </a:r>
          </a:p>
        </p:txBody>
      </p:sp>
    </p:spTree>
    <p:extLst>
      <p:ext uri="{BB962C8B-B14F-4D97-AF65-F5344CB8AC3E}">
        <p14:creationId xmlns:p14="http://schemas.microsoft.com/office/powerpoint/2010/main" val="356571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3DD-1D0B-56AD-DC0D-0447A38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Make the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6500B-1548-5886-10B4-357F798BE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590" b="16439"/>
          <a:stretch/>
        </p:blipFill>
        <p:spPr>
          <a:xfrm>
            <a:off x="640081" y="641032"/>
            <a:ext cx="10911840" cy="48367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F5EA8-141C-4BE8-8F72-23052EDE22CE}"/>
              </a:ext>
            </a:extLst>
          </p:cNvPr>
          <p:cNvSpPr/>
          <p:nvPr/>
        </p:nvSpPr>
        <p:spPr>
          <a:xfrm>
            <a:off x="640079" y="2600382"/>
            <a:ext cx="2019994" cy="45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4566D-AAA5-70F0-AEFF-5B1240F8852F}"/>
              </a:ext>
            </a:extLst>
          </p:cNvPr>
          <p:cNvCxnSpPr/>
          <p:nvPr/>
        </p:nvCxnSpPr>
        <p:spPr>
          <a:xfrm flipV="1">
            <a:off x="9541164" y="2522565"/>
            <a:ext cx="794327" cy="1556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8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3DD-1D0B-56AD-DC0D-0447A38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1211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Retrieve the token</a:t>
            </a:r>
            <a:br>
              <a:rPr lang="en-US" sz="3200" dirty="0"/>
            </a:br>
            <a:r>
              <a:rPr lang="en-US" sz="2200" dirty="0"/>
              <a:t>Make sure that you save this token somewhere, you will not be able to see it again unless you reset it.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2DED4-7601-CFF6-7C3C-9CA1D4E1D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13" b="13654"/>
          <a:stretch/>
        </p:blipFill>
        <p:spPr>
          <a:xfrm>
            <a:off x="1404101" y="201902"/>
            <a:ext cx="9383797" cy="41594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D6A6C-71E2-176F-C5BA-3959FDBD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01" y="4437694"/>
            <a:ext cx="9383797" cy="11326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33DD7-D8FE-CA10-F158-AB6444299B90}"/>
              </a:ext>
            </a:extLst>
          </p:cNvPr>
          <p:cNvCxnSpPr>
            <a:cxnSpLocks/>
          </p:cNvCxnSpPr>
          <p:nvPr/>
        </p:nvCxnSpPr>
        <p:spPr>
          <a:xfrm flipH="1">
            <a:off x="5588000" y="2964873"/>
            <a:ext cx="507999" cy="464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FBAB37-6400-C314-AFD9-C54E776FCF25}"/>
              </a:ext>
            </a:extLst>
          </p:cNvPr>
          <p:cNvSpPr txBox="1"/>
          <p:nvPr/>
        </p:nvSpPr>
        <p:spPr>
          <a:xfrm>
            <a:off x="5698836" y="2518068"/>
            <a:ext cx="309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 token, no need to reveal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5D2B30-EC4A-8D53-8821-496933633728}"/>
              </a:ext>
            </a:extLst>
          </p:cNvPr>
          <p:cNvCxnSpPr>
            <a:cxnSpLocks/>
          </p:cNvCxnSpPr>
          <p:nvPr/>
        </p:nvCxnSpPr>
        <p:spPr>
          <a:xfrm flipV="1">
            <a:off x="8866909" y="5004014"/>
            <a:ext cx="1376218" cy="1319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E4EBB3-FD4F-12B3-800E-9C57A976BD54}"/>
              </a:ext>
            </a:extLst>
          </p:cNvPr>
          <p:cNvSpPr txBox="1"/>
          <p:nvPr/>
        </p:nvSpPr>
        <p:spPr>
          <a:xfrm>
            <a:off x="6572871" y="4634682"/>
            <a:ext cx="34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Ensure Message Intent is enabled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C1185-E76B-5A34-99BF-D487867182D0}"/>
              </a:ext>
            </a:extLst>
          </p:cNvPr>
          <p:cNvSpPr/>
          <p:nvPr/>
        </p:nvSpPr>
        <p:spPr>
          <a:xfrm>
            <a:off x="5225932" y="3511554"/>
            <a:ext cx="507999" cy="359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3DD-1D0B-56AD-DC0D-0447A38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8" y="4933284"/>
            <a:ext cx="7866208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Invite your bot to a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25ACC-7045-DFF1-DE20-69A43487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1" r="15433" b="4699"/>
          <a:stretch/>
        </p:blipFill>
        <p:spPr>
          <a:xfrm>
            <a:off x="123248" y="637996"/>
            <a:ext cx="7866207" cy="4158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B80816-B0F8-A883-361B-312054CB67BB}"/>
              </a:ext>
            </a:extLst>
          </p:cNvPr>
          <p:cNvSpPr txBox="1">
            <a:spLocks/>
          </p:cNvSpPr>
          <p:nvPr/>
        </p:nvSpPr>
        <p:spPr>
          <a:xfrm>
            <a:off x="8063344" y="637996"/>
            <a:ext cx="4005407" cy="520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Select Bot</a:t>
            </a:r>
          </a:p>
          <a:p>
            <a:endParaRPr lang="en-US" sz="3200" dirty="0"/>
          </a:p>
          <a:p>
            <a:r>
              <a:rPr lang="en-US" sz="3200" dirty="0"/>
              <a:t>Select Permissions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Read Message/View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Send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Manage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Embed Links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Attach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Read Message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External Emojis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External Stickers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Reactions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DB1EB7-E7AA-F643-E77D-6517528F22CF}"/>
              </a:ext>
            </a:extLst>
          </p:cNvPr>
          <p:cNvCxnSpPr>
            <a:cxnSpLocks/>
          </p:cNvCxnSpPr>
          <p:nvPr/>
        </p:nvCxnSpPr>
        <p:spPr>
          <a:xfrm flipH="1">
            <a:off x="1764146" y="1865746"/>
            <a:ext cx="507999" cy="464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240824-0378-2600-0746-BCD3B500743E}"/>
              </a:ext>
            </a:extLst>
          </p:cNvPr>
          <p:cNvCxnSpPr>
            <a:cxnSpLocks/>
          </p:cNvCxnSpPr>
          <p:nvPr/>
        </p:nvCxnSpPr>
        <p:spPr>
          <a:xfrm flipH="1" flipV="1">
            <a:off x="1256145" y="2955636"/>
            <a:ext cx="905164" cy="28632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13182-2E9E-E400-4FB2-5DA62A6F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Discord Embeds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CFA80-E552-C25B-A282-9CA2E47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643466"/>
            <a:ext cx="5137162" cy="55687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370C18-B94E-C6BA-CE95-BF29DFD0BD9E}"/>
              </a:ext>
            </a:extLst>
          </p:cNvPr>
          <p:cNvCxnSpPr>
            <a:cxnSpLocks/>
          </p:cNvCxnSpPr>
          <p:nvPr/>
        </p:nvCxnSpPr>
        <p:spPr>
          <a:xfrm flipV="1">
            <a:off x="9387872" y="2115127"/>
            <a:ext cx="23983" cy="121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8983B-122E-EA98-600E-284F069D461F}"/>
              </a:ext>
            </a:extLst>
          </p:cNvPr>
          <p:cNvCxnSpPr>
            <a:cxnSpLocks/>
          </p:cNvCxnSpPr>
          <p:nvPr/>
        </p:nvCxnSpPr>
        <p:spPr>
          <a:xfrm flipH="1" flipV="1">
            <a:off x="8010688" y="4591574"/>
            <a:ext cx="919946" cy="171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ABAD9-0449-324F-F730-8A36CD0069D6}"/>
              </a:ext>
            </a:extLst>
          </p:cNvPr>
          <p:cNvCxnSpPr>
            <a:cxnSpLocks/>
          </p:cNvCxnSpPr>
          <p:nvPr/>
        </p:nvCxnSpPr>
        <p:spPr>
          <a:xfrm flipH="1" flipV="1">
            <a:off x="6982691" y="5900252"/>
            <a:ext cx="886691" cy="14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DE1CB-CC5F-F3B2-A022-26D7E175D536}"/>
              </a:ext>
            </a:extLst>
          </p:cNvPr>
          <p:cNvSpPr/>
          <p:nvPr/>
        </p:nvSpPr>
        <p:spPr>
          <a:xfrm>
            <a:off x="5394036" y="2733964"/>
            <a:ext cx="2401455" cy="285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D3C8D-D945-B8FA-86DF-2CDA3811C84D}"/>
              </a:ext>
            </a:extLst>
          </p:cNvPr>
          <p:cNvSpPr/>
          <p:nvPr/>
        </p:nvSpPr>
        <p:spPr>
          <a:xfrm>
            <a:off x="5307189" y="5752471"/>
            <a:ext cx="1546193" cy="29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0A901-DE35-34A1-A7AB-C8C683C7A154}"/>
              </a:ext>
            </a:extLst>
          </p:cNvPr>
          <p:cNvCxnSpPr>
            <a:cxnSpLocks/>
          </p:cNvCxnSpPr>
          <p:nvPr/>
        </p:nvCxnSpPr>
        <p:spPr>
          <a:xfrm flipV="1">
            <a:off x="4431723" y="4701309"/>
            <a:ext cx="747116" cy="62807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110E8-9D17-7656-1491-77B29D32BC52}"/>
              </a:ext>
            </a:extLst>
          </p:cNvPr>
          <p:cNvSpPr/>
          <p:nvPr/>
        </p:nvSpPr>
        <p:spPr>
          <a:xfrm>
            <a:off x="5322904" y="1967266"/>
            <a:ext cx="699206" cy="4544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FB757-BB65-6302-BA29-D84F67584392}"/>
              </a:ext>
            </a:extLst>
          </p:cNvPr>
          <p:cNvSpPr/>
          <p:nvPr/>
        </p:nvSpPr>
        <p:spPr>
          <a:xfrm>
            <a:off x="8449413" y="1020538"/>
            <a:ext cx="962442" cy="1020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7557A7-173F-E106-F000-C006FB177667}"/>
              </a:ext>
            </a:extLst>
          </p:cNvPr>
          <p:cNvSpPr/>
          <p:nvPr/>
        </p:nvSpPr>
        <p:spPr>
          <a:xfrm>
            <a:off x="5351669" y="1690255"/>
            <a:ext cx="3097744" cy="2770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7A0AB8-A617-E95E-9321-9D787E8DBF13}"/>
              </a:ext>
            </a:extLst>
          </p:cNvPr>
          <p:cNvSpPr/>
          <p:nvPr/>
        </p:nvSpPr>
        <p:spPr>
          <a:xfrm>
            <a:off x="5351669" y="1387278"/>
            <a:ext cx="1631022" cy="3029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D7C279-8573-7FCB-D220-039B47BAD64C}"/>
              </a:ext>
            </a:extLst>
          </p:cNvPr>
          <p:cNvSpPr/>
          <p:nvPr/>
        </p:nvSpPr>
        <p:spPr>
          <a:xfrm>
            <a:off x="5345094" y="1066050"/>
            <a:ext cx="962442" cy="302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B35BC-19EE-5FC4-311B-F301D6354838}"/>
              </a:ext>
            </a:extLst>
          </p:cNvPr>
          <p:cNvCxnSpPr>
            <a:cxnSpLocks/>
          </p:cNvCxnSpPr>
          <p:nvPr/>
        </p:nvCxnSpPr>
        <p:spPr>
          <a:xfrm flipV="1">
            <a:off x="4527748" y="2307552"/>
            <a:ext cx="747116" cy="628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32F101-1D88-933E-8E46-9FA32C00DB2E}"/>
              </a:ext>
            </a:extLst>
          </p:cNvPr>
          <p:cNvCxnSpPr>
            <a:cxnSpLocks/>
          </p:cNvCxnSpPr>
          <p:nvPr/>
        </p:nvCxnSpPr>
        <p:spPr>
          <a:xfrm flipV="1">
            <a:off x="4312607" y="1828760"/>
            <a:ext cx="938235" cy="327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90DDC0-72B6-766A-7B88-284DBE21EA3F}"/>
              </a:ext>
            </a:extLst>
          </p:cNvPr>
          <p:cNvCxnSpPr>
            <a:cxnSpLocks/>
          </p:cNvCxnSpPr>
          <p:nvPr/>
        </p:nvCxnSpPr>
        <p:spPr>
          <a:xfrm flipV="1">
            <a:off x="4240604" y="1538766"/>
            <a:ext cx="1033360" cy="1407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56D6C9-E1C7-D661-DC7E-EABFA00C486D}"/>
              </a:ext>
            </a:extLst>
          </p:cNvPr>
          <p:cNvCxnSpPr>
            <a:cxnSpLocks/>
          </p:cNvCxnSpPr>
          <p:nvPr/>
        </p:nvCxnSpPr>
        <p:spPr>
          <a:xfrm>
            <a:off x="4273737" y="1200687"/>
            <a:ext cx="9277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BF842-21CA-12B6-8464-33A2CA6C5806}"/>
              </a:ext>
            </a:extLst>
          </p:cNvPr>
          <p:cNvSpPr txBox="1"/>
          <p:nvPr/>
        </p:nvSpPr>
        <p:spPr>
          <a:xfrm>
            <a:off x="3683986" y="807441"/>
            <a:ext cx="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Author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9FADD7-D5EF-FA5E-6EDB-62DAAC4AA9E4}"/>
              </a:ext>
            </a:extLst>
          </p:cNvPr>
          <p:cNvSpPr txBox="1"/>
          <p:nvPr/>
        </p:nvSpPr>
        <p:spPr>
          <a:xfrm>
            <a:off x="7096385" y="6154975"/>
            <a:ext cx="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Footer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C0CFF-28A4-5B3B-6979-6E8AFD3711C6}"/>
              </a:ext>
            </a:extLst>
          </p:cNvPr>
          <p:cNvSpPr txBox="1"/>
          <p:nvPr/>
        </p:nvSpPr>
        <p:spPr>
          <a:xfrm>
            <a:off x="8722476" y="4389282"/>
            <a:ext cx="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7D6AA8-C93E-331E-487D-6435B2B41E76}"/>
              </a:ext>
            </a:extLst>
          </p:cNvPr>
          <p:cNvSpPr txBox="1"/>
          <p:nvPr/>
        </p:nvSpPr>
        <p:spPr>
          <a:xfrm>
            <a:off x="8199529" y="3022877"/>
            <a:ext cx="128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Thumbnail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B2C49-9C83-E7F3-D6FD-1CF6341B2164}"/>
              </a:ext>
            </a:extLst>
          </p:cNvPr>
          <p:cNvSpPr txBox="1"/>
          <p:nvPr/>
        </p:nvSpPr>
        <p:spPr>
          <a:xfrm>
            <a:off x="3900179" y="4926303"/>
            <a:ext cx="74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Color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D7C6B8-AD3A-685A-17F7-4C319BD89F48}"/>
              </a:ext>
            </a:extLst>
          </p:cNvPr>
          <p:cNvSpPr txBox="1"/>
          <p:nvPr/>
        </p:nvSpPr>
        <p:spPr>
          <a:xfrm>
            <a:off x="4015763" y="2445731"/>
            <a:ext cx="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BABA3-B8F2-414B-E06E-60C93421D11B}"/>
              </a:ext>
            </a:extLst>
          </p:cNvPr>
          <p:cNvSpPr txBox="1"/>
          <p:nvPr/>
        </p:nvSpPr>
        <p:spPr>
          <a:xfrm>
            <a:off x="3161436" y="1847640"/>
            <a:ext cx="128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01F47B-E97E-4E01-7EA3-57885BD84BA1}"/>
              </a:ext>
            </a:extLst>
          </p:cNvPr>
          <p:cNvSpPr txBox="1"/>
          <p:nvPr/>
        </p:nvSpPr>
        <p:spPr>
          <a:xfrm>
            <a:off x="3675384" y="1314952"/>
            <a:ext cx="68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781BC9-7965-43FD-F7EE-0339AAFD945F}"/>
              </a:ext>
            </a:extLst>
          </p:cNvPr>
          <p:cNvSpPr txBox="1"/>
          <p:nvPr/>
        </p:nvSpPr>
        <p:spPr>
          <a:xfrm>
            <a:off x="9880163" y="665807"/>
            <a:ext cx="2090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Thumbnail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4062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1180</TotalTime>
  <Words>280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Discord Bot Workshop in C#</vt:lpstr>
      <vt:lpstr>What is a REST API?</vt:lpstr>
      <vt:lpstr>Time to make the bot! Let’s code the startup first.</vt:lpstr>
      <vt:lpstr>Let’s create an application!</vt:lpstr>
      <vt:lpstr>Creating the App</vt:lpstr>
      <vt:lpstr>Make the bot</vt:lpstr>
      <vt:lpstr>Retrieve the token Make sure that you save this token somewhere, you will not be able to see it again unless you reset it.</vt:lpstr>
      <vt:lpstr>Invite your bot to a server</vt:lpstr>
      <vt:lpstr>Discord Embeds</vt:lpstr>
      <vt:lpstr>Interactivity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 Workshop in C#</dc:title>
  <dc:creator>Tiev, Brandon</dc:creator>
  <cp:lastModifiedBy>Tiev, Brandon</cp:lastModifiedBy>
  <cp:revision>9</cp:revision>
  <dcterms:created xsi:type="dcterms:W3CDTF">2023-02-09T22:34:04Z</dcterms:created>
  <dcterms:modified xsi:type="dcterms:W3CDTF">2023-02-10T18:14:19Z</dcterms:modified>
</cp:coreProperties>
</file>