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33"/>
  </p:normalViewPr>
  <p:slideViewPr>
    <p:cSldViewPr snapToGrid="0" snapToObjects="1">
      <p:cViewPr varScale="1">
        <p:scale>
          <a:sx n="85" d="100"/>
          <a:sy n="85" d="100"/>
        </p:scale>
        <p:origin x="1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E502-53F9-3749-BF70-D29F03E95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C0CA7-0403-3845-B0A7-2488DC4BD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89AA1-D139-CE40-A57F-B062953D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9B7-1320-9146-8738-D36817FA3C19}" type="datetimeFigureOut">
              <a:rPr lang="he-IL" smtClean="0"/>
              <a:t>ט"ז.ניסן.תשע"ט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F83B-23EC-2F4E-9C40-83BCE3F5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34D11-5275-8E49-9302-AAFA99EE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81F6-E18C-2C4D-A414-B27D4496F8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196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FE69-FE5A-DB46-B1F8-DBEE1108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EFA90-2AC4-9A4C-8604-D8E1C281F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2413-D946-A643-ADA5-BD7985E2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9B7-1320-9146-8738-D36817FA3C19}" type="datetimeFigureOut">
              <a:rPr lang="he-IL" smtClean="0"/>
              <a:t>ט"ז.ניסן.תשע"ט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BC0A-3E8D-554B-BCC1-2DE936CE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2F9E-724D-8944-8701-3C96A21C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81F6-E18C-2C4D-A414-B27D4496F8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814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94A75-7C58-CB4C-B78C-A5ED5C45B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75602-5998-DC48-A78B-E763B5347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28BBD-4A9D-3746-B77D-6E6CE55B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9B7-1320-9146-8738-D36817FA3C19}" type="datetimeFigureOut">
              <a:rPr lang="he-IL" smtClean="0"/>
              <a:t>ט"ז.ניסן.תשע"ט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C3D0C-1EA2-3749-9D6F-607CB227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C77B9-6D82-664E-8B7E-DC5E004C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81F6-E18C-2C4D-A414-B27D4496F8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13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FFD3-100E-9147-8268-2F3095B5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9B38-014F-1841-A52F-0A9AB575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3382-1571-2B41-8836-83C2406D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9B7-1320-9146-8738-D36817FA3C19}" type="datetimeFigureOut">
              <a:rPr lang="he-IL" smtClean="0"/>
              <a:t>ט"ז.ניסן.תשע"ט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2087A-A3B1-AC4A-A14E-4D139E78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24083-44A8-A848-A273-C724FFF6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81F6-E18C-2C4D-A414-B27D4496F8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52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12CE-E624-F44D-B262-8667F03E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2B9C7-B759-2144-B828-78708323A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37A19-616E-ED4A-9039-A07718D7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9B7-1320-9146-8738-D36817FA3C19}" type="datetimeFigureOut">
              <a:rPr lang="he-IL" smtClean="0"/>
              <a:t>ט"ז.ניסן.תשע"ט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19D05-382A-864F-8D53-B8B7405A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6634A-955C-8549-869E-C83D249A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81F6-E18C-2C4D-A414-B27D4496F8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755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3100-B776-B049-B2F7-7D0ADC56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A2C2-381A-C94D-A48B-4361F591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C9092-6697-0946-BD36-A6DB228B0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04500-59E0-124B-A749-25C2856A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9B7-1320-9146-8738-D36817FA3C19}" type="datetimeFigureOut">
              <a:rPr lang="he-IL" smtClean="0"/>
              <a:t>ט"ז.ניסן.תשע"ט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4E369-825F-364B-B05F-3EE0EF3F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4198D-0116-3C4C-AB5E-3165694E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81F6-E18C-2C4D-A414-B27D4496F8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69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08E9-AA7D-9942-BEB7-C1263D4F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48655-5DD8-294D-B07C-80FD99FEE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F0AB8-161C-004B-B67D-7D9660C8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699F8-1751-F246-B67A-EB3A8D365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75920-66A4-FF48-B3BA-B19B73259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D23C8-B82B-1546-9FDE-96554C36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9B7-1320-9146-8738-D36817FA3C19}" type="datetimeFigureOut">
              <a:rPr lang="he-IL" smtClean="0"/>
              <a:t>ט"ז.ניסן.תשע"ט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EA5CF-9F44-9346-A352-6690C252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C0C25-5E3B-8B44-97B9-921A1F8F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81F6-E18C-2C4D-A414-B27D4496F8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634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243A-984C-4A4B-AB63-8399DAC2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ECA18-24CF-BF40-8535-FB58A014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9B7-1320-9146-8738-D36817FA3C19}" type="datetimeFigureOut">
              <a:rPr lang="he-IL" smtClean="0"/>
              <a:t>ט"ז.ניסן.תשע"ט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D21ED-3E2E-EB44-9272-435CFA7C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A5295-2641-8A47-BCA4-27EE9E9B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81F6-E18C-2C4D-A414-B27D4496F8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002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B398C-A65C-BE42-A697-1386E684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9B7-1320-9146-8738-D36817FA3C19}" type="datetimeFigureOut">
              <a:rPr lang="he-IL" smtClean="0"/>
              <a:t>ט"ז.ניסן.תשע"ט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C0121-3851-D341-9542-E0DE723C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4F72F-862A-C943-B0F5-02601E77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81F6-E18C-2C4D-A414-B27D4496F8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674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D93E-BD74-BF41-A87E-124144AD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EDA97-DB8F-0148-8B0A-E531835EE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80FF3-0F8F-094F-9724-781868DB0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A3502-55D4-944A-BD13-ED6B7293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9B7-1320-9146-8738-D36817FA3C19}" type="datetimeFigureOut">
              <a:rPr lang="he-IL" smtClean="0"/>
              <a:t>ט"ז.ניסן.תשע"ט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26098-BF5E-874B-8C49-EC8D1E33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62929-8357-0444-902C-79D0450B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81F6-E18C-2C4D-A414-B27D4496F8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72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C5C5-888E-F24E-AE04-1A2326AA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16CC3-F57D-A346-A155-6F9AB6A68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1D58C-BD03-9D45-8AC1-25992141F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67B0F-0158-C145-A11D-D69FB405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9B7-1320-9146-8738-D36817FA3C19}" type="datetimeFigureOut">
              <a:rPr lang="he-IL" smtClean="0"/>
              <a:t>ט"ז.ניסן.תשע"ט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B90B9-B473-8547-9FC9-1E13D2BF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EDD40-3CE3-814D-8ACC-97BA02C3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81F6-E18C-2C4D-A414-B27D4496F8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808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8B06A-3D06-574B-B653-846E6673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13463-9AD9-E140-A14E-A67DBBE4D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4387-3FD8-F14D-905C-B9A1AC084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9B9B7-1320-9146-8738-D36817FA3C19}" type="datetimeFigureOut">
              <a:rPr lang="he-IL" smtClean="0"/>
              <a:t>ט"ז.ניסן.תשע"ט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2744-B139-CD44-B1F6-D5C921A67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44C7-3159-3949-999F-4BF77BE3C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81F6-E18C-2C4D-A414-B27D4496F8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602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B5B3-4E00-8C41-8ED0-250026FC4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EFA39-51A9-A347-B510-05ED11DFB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542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2019-04-21T12:26:32Z</dcterms:created>
  <dcterms:modified xsi:type="dcterms:W3CDTF">2019-04-21T12:28:10Z</dcterms:modified>
</cp:coreProperties>
</file>