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11BDE-A147-BC7C-2D2F-E26CE554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0D4A06-7099-2E64-7671-D035DC58A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5C98C-2A4D-405F-A2F2-9F9EA805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BED4-DE86-4485-A05A-FD6DBC10918D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D0024-4AEF-D0F9-AFF8-88D04697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97B09-D8DB-CC8A-E6BB-CAB77F93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7467-E00D-4FFA-A98B-5DAF6A79C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9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E9F08-27B6-68E1-5304-42B49F3B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6F61B4-8527-886E-046C-171ABC05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6B8A1-EAD1-67F6-C91F-0DAC709B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BED4-DE86-4485-A05A-FD6DBC10918D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692CA-229F-AD57-58ED-5F55BFEC8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724B9-25A0-3E22-4793-804344F7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7467-E00D-4FFA-A98B-5DAF6A79C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3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E4AB5C-6901-D47E-856F-0D8E93795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BA9B7F-BE2E-6105-C778-F9B0972DA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B6362-49B7-6BF3-0CA3-D9F9C653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BED4-DE86-4485-A05A-FD6DBC10918D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BA945-2CB3-7014-316D-5E2D33F8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BB645-0264-8B4B-3554-80C1B6EC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7467-E00D-4FFA-A98B-5DAF6A79C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79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319BB-72D3-582B-7788-DBA5602E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04825-B1E0-4653-8381-85C051C47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7755D-1512-FDE8-A828-3FEB8C30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BED4-DE86-4485-A05A-FD6DBC10918D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25139-6564-42D5-43E5-5B63E4AE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B0801-59D8-734D-8524-C931A0D3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7467-E00D-4FFA-A98B-5DAF6A79C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56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1521C-D97A-1F3D-C22F-8C066378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6A3355-F186-8A69-753F-04DF58D9D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E72C82-0ECE-05C6-9718-926620D8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BED4-DE86-4485-A05A-FD6DBC10918D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5ABC04-8B37-632F-8223-BD26E3A9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B8E63-0911-2C76-0D4C-FFFD6C27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7467-E00D-4FFA-A98B-5DAF6A79C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4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026ED-E34F-2B54-30E0-7AD323B8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16D0A-0BC5-9ABD-4BD1-A14D5A357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B1D28B-CBA8-B731-789F-A27BFF64D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AA6A6-1DE2-EE87-8BA3-9E68D09C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BED4-DE86-4485-A05A-FD6DBC10918D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D74A6-CCE4-5FA5-7A55-561FB737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C557D-DA45-57B8-5524-D6B26DA6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7467-E00D-4FFA-A98B-5DAF6A79C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0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FBE0A-0B60-DE39-810F-44274A6C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0633ED-EB00-2210-829F-DB95FF4F6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F88FF5-1100-8687-278A-0037C6A93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2B5106-3004-E8C5-C3A3-4C5CEF752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8989B1-2BE2-B24F-CE92-3D9DF22A9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FE4276-2748-E94F-B9F0-16131E6E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BED4-DE86-4485-A05A-FD6DBC10918D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4EF465-E128-6873-62A7-9BCE6ADF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C71E64-837F-C3DD-69D4-8339A0D6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7467-E00D-4FFA-A98B-5DAF6A79C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72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F29DB-A9EE-6E5B-98A1-4E5F7F29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B74895-25F3-29AD-BC27-E40B559B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BED4-DE86-4485-A05A-FD6DBC10918D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3CC35D-DFEA-53F8-EB26-76AEC2CBF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67EB97-D549-4F2E-877B-A82251A0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7467-E00D-4FFA-A98B-5DAF6A79C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82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8C075F-1570-947D-7CDE-971689FA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BED4-DE86-4485-A05A-FD6DBC10918D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956871-6740-6612-4430-39DEBE67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5E52B5-29BC-6677-AEBD-E47434A8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7467-E00D-4FFA-A98B-5DAF6A79C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03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0754D-D07A-EA41-739A-38B501CB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FBF56-56F7-C4DA-B25C-596CCE560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A2DBFA-67AD-8CFD-A48F-9283928FB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81610-0C44-B622-95B0-AC5DC768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BED4-DE86-4485-A05A-FD6DBC10918D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29427-7E2B-9D52-CD53-E3DD3BF4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EA6159-94D7-BE17-61D0-E29E3E1B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7467-E00D-4FFA-A98B-5DAF6A79C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9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A2217-FC47-1E35-7F9B-3859EEAC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A44782-6EC0-2E60-9D17-9DA2974F3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D9E77D-9D24-2F09-BEAB-6C1A1F8D4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DCE5B-FB56-BA6F-76B6-7AE70A82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BED4-DE86-4485-A05A-FD6DBC10918D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A94DBA-2F4F-497A-CE9C-72BD0281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F03F39-3F00-69BE-CCAD-FAB87C45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7467-E00D-4FFA-A98B-5DAF6A79C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3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86CE8F-C410-BE09-B117-CEE2FDE2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2DCCE0-AEE5-987A-7FFA-9C98D56B4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83C22-DCDF-2D23-E446-6223E41C8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BED4-DE86-4485-A05A-FD6DBC10918D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D2E416-A85B-DE01-8755-99B12B1DF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8ABC6-4BBC-C884-52B8-F9C382F97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57467-E00D-4FFA-A98B-5DAF6A79C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6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4AD94-D752-C219-8681-EE340A343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반복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B09204-32CA-7014-C19C-24008847B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iteration(looping)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696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A837A-D4C3-D9BE-AAA3-903F8D58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향상된 </a:t>
            </a:r>
            <a:r>
              <a:rPr lang="en-US" altLang="ko-KR" dirty="0"/>
              <a:t>for loop( for-each loop)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85162-7479-F770-90B2-055EB561D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9234"/>
            <a:ext cx="10515600" cy="5817326"/>
          </a:xfrm>
        </p:spPr>
        <p:txBody>
          <a:bodyPr>
            <a:normAutofit fontScale="32500" lnSpcReduction="20000"/>
          </a:bodyPr>
          <a:lstStyle/>
          <a:p>
            <a:r>
              <a:rPr lang="ko-KR" altLang="en-US" dirty="0"/>
              <a:t>컬렉션은 아이템의 목록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int[]</a:t>
            </a:r>
            <a:r>
              <a:rPr lang="ko-KR" altLang="en-US" dirty="0"/>
              <a:t> </a:t>
            </a:r>
            <a:r>
              <a:rPr lang="en-US" altLang="ko-KR" dirty="0" err="1"/>
              <a:t>ia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{1,2,3};</a:t>
            </a:r>
          </a:p>
          <a:p>
            <a:pPr marL="0" indent="0">
              <a:buNone/>
            </a:pPr>
            <a:r>
              <a:rPr lang="en-US" altLang="ko-KR" dirty="0"/>
              <a:t>  for(int n : </a:t>
            </a:r>
            <a:r>
              <a:rPr lang="en-US" altLang="ko-KR" dirty="0" err="1"/>
              <a:t>ia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(n); // 1, 2, 3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중첩된  </a:t>
            </a:r>
            <a:r>
              <a:rPr lang="en-US" altLang="ko-KR" dirty="0"/>
              <a:t>loop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반복문은 또 다른 </a:t>
            </a:r>
            <a:r>
              <a:rPr lang="ko-KR" altLang="en-US" dirty="0" err="1"/>
              <a:t>반복문</a:t>
            </a:r>
            <a:r>
              <a:rPr lang="ko-KR" altLang="en-US" dirty="0"/>
              <a:t> 안에 들어 갈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    int[]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{9, 3, 5, 7};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(“[]\t[n]\</a:t>
            </a:r>
            <a:r>
              <a:rPr lang="en-US" altLang="ko-KR" dirty="0" err="1"/>
              <a:t>tHistogram</a:t>
            </a:r>
            <a:r>
              <a:rPr lang="en-US" altLang="ko-KR" dirty="0"/>
              <a:t>”);</a:t>
            </a:r>
          </a:p>
          <a:p>
            <a:pPr marL="0" indent="0">
              <a:buNone/>
            </a:pPr>
            <a:r>
              <a:rPr lang="en-US" altLang="ko-KR" dirty="0"/>
              <a:t>    for 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dirty="0" err="1"/>
              <a:t>data.length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System.out.print</a:t>
            </a:r>
            <a:r>
              <a:rPr lang="en-US" altLang="ko-KR" dirty="0"/>
              <a:t>(I + “\t” + data[</a:t>
            </a:r>
            <a:r>
              <a:rPr lang="en-US" altLang="ko-KR" dirty="0" err="1"/>
              <a:t>i</a:t>
            </a:r>
            <a:r>
              <a:rPr lang="en-US" altLang="ko-KR" dirty="0"/>
              <a:t>] + “\t”);</a:t>
            </a:r>
          </a:p>
          <a:p>
            <a:pPr marL="0" indent="0">
              <a:buNone/>
            </a:pPr>
            <a:r>
              <a:rPr lang="en-US" altLang="ko-KR" dirty="0"/>
              <a:t>        for(int j=1; j&lt;=data[</a:t>
            </a:r>
            <a:r>
              <a:rPr lang="en-US" altLang="ko-KR" dirty="0" err="1"/>
              <a:t>i</a:t>
            </a:r>
            <a:r>
              <a:rPr lang="en-US" altLang="ko-KR" dirty="0"/>
              <a:t>]; </a:t>
            </a:r>
            <a:r>
              <a:rPr lang="en-US" altLang="ko-KR" dirty="0" err="1"/>
              <a:t>j++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              </a:t>
            </a:r>
            <a:r>
              <a:rPr lang="en-US" altLang="ko-KR" dirty="0" err="1"/>
              <a:t>System.out.print</a:t>
            </a:r>
            <a:r>
              <a:rPr lang="en-US" altLang="ko-KR" dirty="0"/>
              <a:t>(*);</a:t>
            </a:r>
          </a:p>
          <a:p>
            <a:pPr marL="0" indent="0">
              <a:buNone/>
            </a:pPr>
            <a:r>
              <a:rPr lang="en-US" altLang="ko-KR" dirty="0"/>
              <a:t>        }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}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A6C658-CF5F-35C2-0568-513E2B8A5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42" y="1202622"/>
            <a:ext cx="5225279" cy="113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0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0AAAC-3B2E-A028-2EE9-158159B3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281"/>
          </a:xfrm>
        </p:spPr>
        <p:txBody>
          <a:bodyPr/>
          <a:lstStyle/>
          <a:p>
            <a:r>
              <a:rPr lang="en-US" altLang="ko-KR" dirty="0"/>
              <a:t> while loops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41D4A8-A8DF-B634-0419-CB94A7ABB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406"/>
            <a:ext cx="10515600" cy="548639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프로그램 언어의 중요한 특징은 한 동작의 반복을 가능하게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while</a:t>
            </a:r>
            <a:r>
              <a:rPr lang="ko-KR" altLang="en-US" dirty="0"/>
              <a:t> 반복문은 </a:t>
            </a:r>
            <a:r>
              <a:rPr lang="en-US" altLang="ko-KR" dirty="0"/>
              <a:t>0 </a:t>
            </a:r>
            <a:r>
              <a:rPr lang="ko-KR" altLang="en-US" dirty="0"/>
              <a:t>또는 그 이상  실행된다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x=1;</a:t>
            </a:r>
          </a:p>
          <a:p>
            <a:pPr marL="0" indent="0">
              <a:buNone/>
            </a:pPr>
            <a:r>
              <a:rPr lang="en-US" altLang="ko-KR" dirty="0"/>
              <a:t>  while(x &lt;= 3){</a:t>
            </a:r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(“Loop: “+ x); // 1,2,3</a:t>
            </a:r>
          </a:p>
          <a:p>
            <a:pPr marL="0" indent="0">
              <a:buNone/>
            </a:pPr>
            <a:r>
              <a:rPr lang="en-US" altLang="ko-KR" dirty="0"/>
              <a:t>       x++;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(“Final x value is: “ + x}; // 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EEFD81-70A9-65C2-5CB0-C37A9D748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77" y="1771943"/>
            <a:ext cx="28479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6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5935E-6B19-819D-68BF-C4EDA312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while loops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52893-B064-D1D2-50A1-5353B6C4C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5434148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</a:t>
            </a:r>
            <a:r>
              <a:rPr lang="ko-KR" altLang="en-US" dirty="0"/>
              <a:t>사용자 입력에 따른 반복 종료 예</a:t>
            </a: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 int</a:t>
            </a:r>
            <a:r>
              <a:rPr lang="ko-KR" altLang="en-US" dirty="0"/>
              <a:t> </a:t>
            </a:r>
            <a:r>
              <a:rPr lang="en-US" altLang="ko-KR" dirty="0"/>
              <a:t>sum = 0;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keepGoing</a:t>
            </a:r>
            <a:r>
              <a:rPr lang="en-US" altLang="ko-KR" dirty="0"/>
              <a:t>=true;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   </a:t>
            </a:r>
            <a:r>
              <a:rPr lang="en-US" altLang="ko-KR" dirty="0"/>
              <a:t>while(</a:t>
            </a:r>
            <a:r>
              <a:rPr lang="en-US" altLang="ko-KR" dirty="0" err="1"/>
              <a:t>keepGoing</a:t>
            </a:r>
            <a:r>
              <a:rPr lang="en-US" altLang="ko-KR" dirty="0"/>
              <a:t>){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    Scanner </a:t>
            </a:r>
            <a:r>
              <a:rPr lang="en-US" altLang="ko-KR" dirty="0" err="1"/>
              <a:t>sc</a:t>
            </a:r>
            <a:r>
              <a:rPr lang="en-US" altLang="ko-KR" dirty="0"/>
              <a:t> = new Scanner(System.in);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(“Enter a number  (negative number to exit) </a:t>
            </a:r>
            <a:r>
              <a:rPr lang="en-US" altLang="ko-KR" dirty="0">
                <a:sym typeface="Wingdings" panose="05000000000000000000" pitchFamily="2" charset="2"/>
              </a:rPr>
              <a:t> “);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int n = </a:t>
            </a:r>
            <a:r>
              <a:rPr lang="en-US" altLang="ko-KR" dirty="0" err="1">
                <a:sym typeface="Wingdings" panose="05000000000000000000" pitchFamily="2" charset="2"/>
              </a:rPr>
              <a:t>sc.nextInt</a:t>
            </a:r>
            <a:r>
              <a:rPr lang="en-US" altLang="ko-KR" dirty="0">
                <a:sym typeface="Wingdings" panose="05000000000000000000" pitchFamily="2" charset="2"/>
              </a:rPr>
              <a:t>();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if(n &lt; 0){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     </a:t>
            </a:r>
            <a:r>
              <a:rPr lang="en-US" altLang="ko-KR" dirty="0" err="1">
                <a:sym typeface="Wingdings" panose="05000000000000000000" pitchFamily="2" charset="2"/>
              </a:rPr>
              <a:t>keepGoing</a:t>
            </a:r>
            <a:r>
              <a:rPr lang="en-US" altLang="ko-KR" dirty="0">
                <a:sym typeface="Wingdings" panose="05000000000000000000" pitchFamily="2" charset="2"/>
              </a:rPr>
              <a:t> = false;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} else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     sum = sum + n; // sum += n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    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    </a:t>
            </a:r>
            <a:r>
              <a:rPr lang="en-US" altLang="ko-KR" dirty="0" err="1">
                <a:sym typeface="Wingdings" panose="05000000000000000000" pitchFamily="2" charset="2"/>
              </a:rPr>
              <a:t>System.out.println</a:t>
            </a:r>
            <a:r>
              <a:rPr lang="en-US" altLang="ko-KR" dirty="0">
                <a:sym typeface="Wingdings" panose="05000000000000000000" pitchFamily="2" charset="2"/>
              </a:rPr>
              <a:t>(“Sum of numbers is: “ + sum);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497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D703B-DABA-A511-E26B-B3387BD5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039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 do-while loops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DB676-2A8D-D736-527D-CE2AF619A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528"/>
            <a:ext cx="10515600" cy="5650030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do-while loop</a:t>
            </a:r>
            <a:r>
              <a:rPr lang="ko-KR" altLang="en-US" dirty="0"/>
              <a:t>는 </a:t>
            </a:r>
            <a:r>
              <a:rPr lang="en-US" altLang="ko-KR" dirty="0"/>
              <a:t>1 </a:t>
            </a:r>
            <a:r>
              <a:rPr lang="ko-KR" altLang="en-US" dirty="0"/>
              <a:t>또는 그 이상 반복을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int</a:t>
            </a:r>
            <a:r>
              <a:rPr lang="ko-KR" altLang="en-US" dirty="0"/>
              <a:t> </a:t>
            </a:r>
            <a:r>
              <a:rPr lang="en-US" altLang="ko-KR" dirty="0"/>
              <a:t>sum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keepGoing</a:t>
            </a:r>
            <a:r>
              <a:rPr lang="en-US" altLang="ko-KR" dirty="0"/>
              <a:t>=true;</a:t>
            </a:r>
          </a:p>
          <a:p>
            <a:pPr marL="0" indent="0">
              <a:buNone/>
            </a:pPr>
            <a:r>
              <a:rPr lang="en-US" altLang="ko-KR" dirty="0"/>
              <a:t> do {</a:t>
            </a:r>
          </a:p>
          <a:p>
            <a:pPr marL="0" indent="0">
              <a:buNone/>
            </a:pPr>
            <a:r>
              <a:rPr lang="en-US" altLang="ko-KR" dirty="0"/>
              <a:t>       Scanner </a:t>
            </a:r>
            <a:r>
              <a:rPr lang="en-US" altLang="ko-KR" dirty="0" err="1"/>
              <a:t>sc</a:t>
            </a:r>
            <a:r>
              <a:rPr lang="en-US" altLang="ko-KR" dirty="0"/>
              <a:t> = Scanner(System.in);</a:t>
            </a:r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(“Enter a number  (negative number to exit) </a:t>
            </a:r>
            <a:r>
              <a:rPr lang="en-US" altLang="ko-KR" dirty="0">
                <a:sym typeface="Wingdings" panose="05000000000000000000" pitchFamily="2" charset="2"/>
              </a:rPr>
              <a:t> “);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int n = </a:t>
            </a:r>
            <a:r>
              <a:rPr lang="en-US" altLang="ko-KR" dirty="0" err="1">
                <a:sym typeface="Wingdings" panose="05000000000000000000" pitchFamily="2" charset="2"/>
              </a:rPr>
              <a:t>sc.nextInt</a:t>
            </a:r>
            <a:r>
              <a:rPr lang="en-US" altLang="ko-KR" dirty="0">
                <a:sym typeface="Wingdings" panose="05000000000000000000" pitchFamily="2" charset="2"/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if(n &lt; 0){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    </a:t>
            </a:r>
            <a:r>
              <a:rPr lang="en-US" altLang="ko-KR" dirty="0" err="1">
                <a:sym typeface="Wingdings" panose="05000000000000000000" pitchFamily="2" charset="2"/>
              </a:rPr>
              <a:t>keepGoing</a:t>
            </a:r>
            <a:r>
              <a:rPr lang="en-US" altLang="ko-KR" dirty="0">
                <a:sym typeface="Wingdings" panose="05000000000000000000" pitchFamily="2" charset="2"/>
              </a:rPr>
              <a:t> = false;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} else {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    sum = sum + n; // sum += n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}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} while(</a:t>
            </a:r>
            <a:r>
              <a:rPr lang="en-US" altLang="ko-KR" dirty="0" err="1">
                <a:sym typeface="Wingdings" panose="05000000000000000000" pitchFamily="2" charset="2"/>
              </a:rPr>
              <a:t>keepGoing</a:t>
            </a:r>
            <a:r>
              <a:rPr lang="en-US" altLang="ko-KR" dirty="0"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System.out.println</a:t>
            </a:r>
            <a:r>
              <a:rPr lang="en-US" altLang="ko-KR" dirty="0">
                <a:sym typeface="Wingdings" panose="05000000000000000000" pitchFamily="2" charset="2"/>
              </a:rPr>
              <a:t>(“Sum of numbers is: “ + sum);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5B105D-4559-C1C8-A0DA-22AAA800F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276" y="1359654"/>
            <a:ext cx="2933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4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3E4E-5486-B298-3506-C55A4CDF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while vs do-while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870380-AA28-A67F-19C1-8DFD3B4F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496"/>
            <a:ext cx="10515600" cy="519901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제한 연령 이하에 대한 알코올 구매 금지</a:t>
            </a: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Scanner</a:t>
            </a:r>
            <a:r>
              <a:rPr lang="ko-KR" altLang="en-US" dirty="0"/>
              <a:t> </a:t>
            </a:r>
            <a:r>
              <a:rPr lang="en-US" altLang="ko-KR" dirty="0" err="1"/>
              <a:t>sc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Scanner(System.in);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(“Please enter your age -- &gt; “);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int age = </a:t>
            </a:r>
            <a:r>
              <a:rPr lang="en-US" altLang="ko-KR" dirty="0" err="1"/>
              <a:t>sc.nextInt</a:t>
            </a:r>
            <a:r>
              <a:rPr lang="en-US" altLang="ko-KR" dirty="0"/>
              <a:t>();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while(age &gt;= 18){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    // </a:t>
            </a:r>
            <a:r>
              <a:rPr lang="ko-KR" altLang="en-US" dirty="0"/>
              <a:t>알코올 구매</a:t>
            </a:r>
            <a:r>
              <a:rPr lang="en-US" altLang="ko-KR" dirty="0"/>
              <a:t>…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(“As you are “ +age +” years of age, “ + “you can purchase alcohol.”);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(“Please enter your age </a:t>
            </a:r>
            <a:r>
              <a:rPr lang="en-US" altLang="ko-KR" dirty="0">
                <a:sym typeface="Wingdings" panose="05000000000000000000" pitchFamily="2" charset="2"/>
              </a:rPr>
              <a:t> “);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age = </a:t>
            </a:r>
            <a:r>
              <a:rPr lang="en-US" altLang="ko-KR" dirty="0" err="1">
                <a:sym typeface="Wingdings" panose="05000000000000000000" pitchFamily="2" charset="2"/>
              </a:rPr>
              <a:t>sc.nextInt</a:t>
            </a:r>
            <a:r>
              <a:rPr lang="en-US" altLang="ko-KR" dirty="0">
                <a:sym typeface="Wingdings" panose="05000000000000000000" pitchFamily="2" charset="2"/>
              </a:rPr>
              <a:t>();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39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CA38C-6C8A-9D6F-086D-A8678B14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vs do-while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FF1A3-848C-1878-EE99-88ED54D7C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Scanner</a:t>
            </a:r>
            <a:r>
              <a:rPr lang="ko-KR" altLang="en-US" dirty="0"/>
              <a:t> </a:t>
            </a:r>
            <a:r>
              <a:rPr lang="en-US" altLang="ko-KR" dirty="0" err="1"/>
              <a:t>sc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Scanner(System.in);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(“Please enter your age -- &gt; “);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int age = </a:t>
            </a:r>
            <a:r>
              <a:rPr lang="en-US" altLang="ko-KR" dirty="0" err="1"/>
              <a:t>sc.nextInt</a:t>
            </a:r>
            <a:r>
              <a:rPr lang="en-US" altLang="ko-KR" dirty="0"/>
              <a:t>();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do{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    // </a:t>
            </a:r>
            <a:r>
              <a:rPr lang="ko-KR" altLang="en-US" dirty="0"/>
              <a:t>알코올 구매</a:t>
            </a:r>
            <a:r>
              <a:rPr lang="en-US" altLang="ko-KR" dirty="0"/>
              <a:t>…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(“As you are “ +age +” years of age, “ + “you can purchase alcohol.”);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(“Please enter your age </a:t>
            </a:r>
            <a:r>
              <a:rPr lang="en-US" altLang="ko-KR" dirty="0">
                <a:sym typeface="Wingdings" panose="05000000000000000000" pitchFamily="2" charset="2"/>
              </a:rPr>
              <a:t> “);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age = </a:t>
            </a:r>
            <a:r>
              <a:rPr lang="en-US" altLang="ko-KR" dirty="0" err="1">
                <a:sym typeface="Wingdings" panose="05000000000000000000" pitchFamily="2" charset="2"/>
              </a:rPr>
              <a:t>sc.nextInt</a:t>
            </a:r>
            <a:r>
              <a:rPr lang="en-US" altLang="ko-KR" dirty="0">
                <a:sym typeface="Wingdings" panose="05000000000000000000" pitchFamily="2" charset="2"/>
              </a:rPr>
              <a:t>();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   } </a:t>
            </a:r>
            <a:r>
              <a:rPr lang="en-US" altLang="ko-KR" dirty="0"/>
              <a:t>while(age &gt;= 18);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2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88318-9BAA-6BB0-528A-1C9DDA18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 for loops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E430FD-6D0B-669C-C5AA-526E46D45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5529943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전통적인 </a:t>
            </a:r>
            <a:r>
              <a:rPr lang="en-US" altLang="ko-KR" dirty="0"/>
              <a:t>for loop</a:t>
            </a:r>
          </a:p>
          <a:p>
            <a:pPr>
              <a:lnSpc>
                <a:spcPct val="170000"/>
              </a:lnSpc>
            </a:pPr>
            <a:r>
              <a:rPr lang="en-US" altLang="ko-KR" dirty="0"/>
              <a:t> </a:t>
            </a:r>
            <a:r>
              <a:rPr lang="ko-KR" altLang="en-US" dirty="0"/>
              <a:t>미리 반복 횟수를 알고 있을 때 매우 유용하다</a:t>
            </a:r>
            <a:r>
              <a:rPr lang="en-US" altLang="ko-KR" dirty="0"/>
              <a:t>.</a:t>
            </a:r>
          </a:p>
          <a:p>
            <a:pPr>
              <a:lnSpc>
                <a:spcPct val="170000"/>
              </a:lnSpc>
            </a:pPr>
            <a:endParaRPr lang="en-US" altLang="ko-KR" dirty="0"/>
          </a:p>
          <a:p>
            <a:pPr>
              <a:lnSpc>
                <a:spcPct val="170000"/>
              </a:lnSpc>
            </a:pPr>
            <a:endParaRPr lang="en-US" altLang="ko-KR" dirty="0"/>
          </a:p>
          <a:p>
            <a:pPr>
              <a:lnSpc>
                <a:spcPct val="170000"/>
              </a:lnSpc>
            </a:pPr>
            <a:endParaRPr lang="en-US" altLang="ko-KR" dirty="0"/>
          </a:p>
          <a:p>
            <a:pPr>
              <a:lnSpc>
                <a:spcPct val="170000"/>
              </a:lnSpc>
            </a:pPr>
            <a:endParaRPr lang="en-US" altLang="ko-KR" dirty="0"/>
          </a:p>
          <a:p>
            <a:pPr>
              <a:lnSpc>
                <a:spcPct val="17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초기화 부분</a:t>
            </a:r>
            <a:r>
              <a:rPr lang="en-US" altLang="ko-KR" dirty="0"/>
              <a:t>: </a:t>
            </a:r>
            <a:r>
              <a:rPr lang="ko-KR" altLang="en-US" dirty="0"/>
              <a:t>반복 제어 변수 초기화</a:t>
            </a:r>
            <a:r>
              <a:rPr lang="en-US" altLang="ko-KR" dirty="0"/>
              <a:t>. </a:t>
            </a:r>
            <a:r>
              <a:rPr lang="ko-KR" altLang="en-US" dirty="0"/>
              <a:t>그 변수는 </a:t>
            </a:r>
            <a:r>
              <a:rPr lang="en-US" altLang="ko-KR" dirty="0"/>
              <a:t>loop </a:t>
            </a:r>
            <a:r>
              <a:rPr lang="ko-KR" altLang="en-US" dirty="0"/>
              <a:t>블록에서만 유효하다</a:t>
            </a:r>
            <a:r>
              <a:rPr lang="en-US" altLang="ko-KR" dirty="0"/>
              <a:t>. </a:t>
            </a:r>
            <a:r>
              <a:rPr lang="ko-KR" altLang="en-US" dirty="0"/>
              <a:t>전통적으로 </a:t>
            </a:r>
            <a:r>
              <a:rPr lang="en-US" altLang="ko-KR" dirty="0" err="1"/>
              <a:t>i</a:t>
            </a:r>
            <a:r>
              <a:rPr lang="en-US" altLang="ko-KR" dirty="0"/>
              <a:t>, j, k, </a:t>
            </a:r>
            <a:r>
              <a:rPr lang="ko-KR" altLang="en-US" dirty="0"/>
              <a:t>등등이 쓰인다</a:t>
            </a:r>
            <a:r>
              <a:rPr lang="en-US" altLang="ko-KR" dirty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dirty="0"/>
              <a:t> </a:t>
            </a:r>
            <a:r>
              <a:rPr lang="ko-KR" altLang="en-US" dirty="0" err="1"/>
              <a:t>부울</a:t>
            </a:r>
            <a:r>
              <a:rPr lang="ko-KR" altLang="en-US" dirty="0"/>
              <a:t> 식</a:t>
            </a:r>
            <a:r>
              <a:rPr lang="en-US" altLang="ko-KR" dirty="0"/>
              <a:t>: loop</a:t>
            </a:r>
            <a:r>
              <a:rPr lang="ko-KR" altLang="en-US" dirty="0"/>
              <a:t>가 실행될 지 말지 결정</a:t>
            </a:r>
            <a:r>
              <a:rPr lang="en-US" altLang="ko-KR" dirty="0"/>
              <a:t>. </a:t>
            </a:r>
            <a:r>
              <a:rPr lang="ko-KR" altLang="en-US" dirty="0"/>
              <a:t>모든 반복</a:t>
            </a:r>
            <a:r>
              <a:rPr lang="en-US" altLang="ko-KR" dirty="0"/>
              <a:t>(</a:t>
            </a:r>
            <a:r>
              <a:rPr lang="ko-KR" altLang="en-US" dirty="0"/>
              <a:t>최초 포함</a:t>
            </a:r>
            <a:r>
              <a:rPr lang="en-US" altLang="ko-KR" dirty="0"/>
              <a:t>)</a:t>
            </a:r>
            <a:r>
              <a:rPr lang="ko-KR" altLang="en-US" dirty="0"/>
              <a:t> 전에 체크된다</a:t>
            </a:r>
            <a:r>
              <a:rPr lang="en-US" altLang="ko-KR" dirty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dirty="0"/>
              <a:t> 증감 부분</a:t>
            </a:r>
            <a:r>
              <a:rPr lang="en-US" altLang="ko-KR" dirty="0"/>
              <a:t>: </a:t>
            </a:r>
            <a:r>
              <a:rPr lang="ko-KR" altLang="en-US" dirty="0"/>
              <a:t>반복 제어 변수를 증가하거나 감소하여 반복이 끝나게 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  // for(</a:t>
            </a:r>
            <a:r>
              <a:rPr lang="en-US" altLang="ko-KR" dirty="0" err="1"/>
              <a:t>init</a:t>
            </a:r>
            <a:r>
              <a:rPr lang="en-US" altLang="ko-KR" dirty="0"/>
              <a:t>; </a:t>
            </a:r>
            <a:r>
              <a:rPr lang="en-US" altLang="ko-KR" dirty="0" err="1"/>
              <a:t>booleanExpr</a:t>
            </a:r>
            <a:r>
              <a:rPr lang="en-US" altLang="ko-KR" dirty="0"/>
              <a:t>; </a:t>
            </a:r>
            <a:r>
              <a:rPr lang="en-US" altLang="ko-KR" dirty="0" err="1"/>
              <a:t>incr</a:t>
            </a:r>
            <a:r>
              <a:rPr lang="en-US" altLang="ko-KR" dirty="0"/>
              <a:t>/</a:t>
            </a:r>
            <a:r>
              <a:rPr lang="en-US" altLang="ko-KR" dirty="0" err="1"/>
              <a:t>decr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  for(int </a:t>
            </a:r>
            <a:r>
              <a:rPr lang="en-US" altLang="ko-KR" dirty="0" err="1"/>
              <a:t>i</a:t>
            </a:r>
            <a:r>
              <a:rPr lang="en-US" altLang="ko-KR" dirty="0"/>
              <a:t>=1; </a:t>
            </a:r>
            <a:r>
              <a:rPr lang="en-US" altLang="ko-KR" dirty="0" err="1"/>
              <a:t>i</a:t>
            </a:r>
            <a:r>
              <a:rPr lang="en-US" altLang="ko-KR" dirty="0"/>
              <a:t>&lt;=3;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); // 1,2,3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  }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0BE8C7-81A1-1A51-5BFE-CB23C67C5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68" y="1783896"/>
            <a:ext cx="56102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0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06DE3-CA28-5214-ABCB-50BF2B13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loops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4CAC86-E6C3-D6CE-1ED6-992ED65A6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 for(int I=3; </a:t>
            </a:r>
            <a:r>
              <a:rPr lang="en-US" altLang="ko-KR" dirty="0" err="1"/>
              <a:t>i</a:t>
            </a:r>
            <a:r>
              <a:rPr lang="en-US" altLang="ko-KR" dirty="0"/>
              <a:t>&gt;=1; </a:t>
            </a:r>
            <a:r>
              <a:rPr lang="en-US" altLang="ko-KR" dirty="0" err="1"/>
              <a:t>i</a:t>
            </a:r>
            <a:r>
              <a:rPr lang="en-US" altLang="ko-KR" dirty="0"/>
              <a:t>--){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); // 3,2,1</a:t>
            </a:r>
          </a:p>
          <a:p>
            <a:pPr marL="0" indent="0">
              <a:buNone/>
            </a:pPr>
            <a:r>
              <a:rPr lang="en-US" altLang="ko-KR" dirty="0"/>
              <a:t> 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for(int </a:t>
            </a:r>
            <a:r>
              <a:rPr lang="en-US" altLang="ko-KR" dirty="0" err="1"/>
              <a:t>i</a:t>
            </a:r>
            <a:r>
              <a:rPr lang="en-US" altLang="ko-KR" dirty="0"/>
              <a:t>=1; </a:t>
            </a:r>
            <a:r>
              <a:rPr lang="en-US" altLang="ko-KR" dirty="0" err="1"/>
              <a:t>i</a:t>
            </a:r>
            <a:r>
              <a:rPr lang="en-US" altLang="ko-KR" dirty="0"/>
              <a:t>&lt;=3; </a:t>
            </a:r>
            <a:r>
              <a:rPr lang="en-US" altLang="ko-KR" dirty="0" err="1"/>
              <a:t>i</a:t>
            </a:r>
            <a:r>
              <a:rPr lang="en-US" altLang="ko-KR" dirty="0"/>
              <a:t>++); {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(“Looping”); // </a:t>
            </a:r>
            <a:r>
              <a:rPr lang="ko-KR" altLang="en-US" dirty="0"/>
              <a:t>한번 만 실행된다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  for(int </a:t>
            </a:r>
            <a:r>
              <a:rPr lang="en-US" altLang="ko-KR" dirty="0" err="1"/>
              <a:t>i</a:t>
            </a:r>
            <a:r>
              <a:rPr lang="en-US" altLang="ko-KR" dirty="0"/>
              <a:t>=10; </a:t>
            </a:r>
            <a:r>
              <a:rPr lang="en-US" altLang="ko-KR" dirty="0" err="1"/>
              <a:t>i</a:t>
            </a:r>
            <a:r>
              <a:rPr lang="en-US" altLang="ko-KR" dirty="0"/>
              <a:t>&lt;=50; </a:t>
            </a:r>
            <a:r>
              <a:rPr lang="en-US" altLang="ko-KR" dirty="0" err="1"/>
              <a:t>i</a:t>
            </a:r>
            <a:r>
              <a:rPr lang="en-US" altLang="ko-KR" dirty="0"/>
              <a:t>+=10){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); // 10, 20, 30, 40, 50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); // </a:t>
            </a:r>
            <a:r>
              <a:rPr lang="en-US" altLang="ko-KR" dirty="0" err="1"/>
              <a:t>i</a:t>
            </a:r>
            <a:r>
              <a:rPr lang="ko-KR" altLang="en-US" dirty="0"/>
              <a:t>는 </a:t>
            </a:r>
            <a:r>
              <a:rPr lang="ko-KR" altLang="en-US" dirty="0" err="1"/>
              <a:t>스코프</a:t>
            </a:r>
            <a:r>
              <a:rPr lang="ko-KR" altLang="en-US" dirty="0"/>
              <a:t> 밖에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for(int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=0, j=0; </a:t>
            </a:r>
            <a:r>
              <a:rPr lang="en-US" altLang="ko-KR" dirty="0" err="1"/>
              <a:t>i</a:t>
            </a:r>
            <a:r>
              <a:rPr lang="en-US" altLang="ko-KR" dirty="0"/>
              <a:t>&lt;1 &amp;&amp; j &lt;1; </a:t>
            </a:r>
            <a:r>
              <a:rPr lang="en-US" altLang="ko-KR" dirty="0" err="1"/>
              <a:t>i</a:t>
            </a:r>
            <a:r>
              <a:rPr lang="en-US" altLang="ko-KR" dirty="0"/>
              <a:t>++,</a:t>
            </a:r>
            <a:r>
              <a:rPr lang="en-US" altLang="ko-KR" dirty="0" err="1"/>
              <a:t>j++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 + “ “ + j); // 0 0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33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8503B-AFBA-ECCD-2965-1DE8E06D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배열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F74D4-F022-BC13-E5EA-7091A01ED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663"/>
            <a:ext cx="10515600" cy="530352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어떤 </a:t>
            </a:r>
            <a:r>
              <a:rPr lang="en-US" altLang="ko-KR" dirty="0"/>
              <a:t>for loop</a:t>
            </a:r>
            <a:r>
              <a:rPr lang="ko-KR" altLang="en-US" dirty="0"/>
              <a:t>도 배열 위를 반복하는 데 유용하다</a:t>
            </a:r>
            <a:r>
              <a:rPr lang="en-US" altLang="ko-KR" dirty="0"/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dirty="0"/>
              <a:t> </a:t>
            </a:r>
            <a:r>
              <a:rPr lang="ko-KR" altLang="en-US" dirty="0"/>
              <a:t>배열은 참조에 편리한 이름이 주어져 있는</a:t>
            </a:r>
            <a:r>
              <a:rPr lang="en-US" altLang="ko-KR" dirty="0"/>
              <a:t>,</a:t>
            </a:r>
            <a:r>
              <a:rPr lang="ko-KR" altLang="en-US" dirty="0"/>
              <a:t> 메모리에 확보된 영역을 말한다</a:t>
            </a:r>
            <a:r>
              <a:rPr lang="en-US" altLang="ko-KR" dirty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dirty="0"/>
              <a:t>  배열은 요소로 되어 있고 그 요소는 메모리의 연속적인 위치에 서로 이웃하여 한 덩어리로 조직되어 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 int[] </a:t>
            </a:r>
            <a:r>
              <a:rPr lang="en-US" altLang="ko-KR" dirty="0" err="1"/>
              <a:t>ia</a:t>
            </a:r>
            <a:r>
              <a:rPr lang="en-US" altLang="ko-KR" dirty="0"/>
              <a:t> = {1,2,3};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 for(int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dirty="0" err="1"/>
              <a:t>ia.length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ia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]); // 1, 2, 3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 }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향상된 </a:t>
            </a:r>
            <a:r>
              <a:rPr lang="en-US" altLang="ko-KR" dirty="0"/>
              <a:t>for loop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배열과 컬렉션 처리에 이상적이다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984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1052</Words>
  <Application>Microsoft Office PowerPoint</Application>
  <PresentationFormat>와이드스크린</PresentationFormat>
  <Paragraphs>146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반복</vt:lpstr>
      <vt:lpstr> while loops (1)</vt:lpstr>
      <vt:lpstr>while loops (2)</vt:lpstr>
      <vt:lpstr> do-while loops</vt:lpstr>
      <vt:lpstr> while vs do-while (1)</vt:lpstr>
      <vt:lpstr>while vs do-while (2)</vt:lpstr>
      <vt:lpstr> for loops (1)</vt:lpstr>
      <vt:lpstr>for loops (2)</vt:lpstr>
      <vt:lpstr> 배열 처리</vt:lpstr>
      <vt:lpstr>향상된 for loop( for-each loop)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반복</dc:title>
  <dc:creator>Luke Cheong</dc:creator>
  <cp:lastModifiedBy>Luke Cheong</cp:lastModifiedBy>
  <cp:revision>13</cp:revision>
  <dcterms:created xsi:type="dcterms:W3CDTF">2024-02-04T07:59:21Z</dcterms:created>
  <dcterms:modified xsi:type="dcterms:W3CDTF">2024-02-04T13:12:01Z</dcterms:modified>
</cp:coreProperties>
</file>