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6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CEE7-9EAC-4032-B470-42E9A67419F1}" type="datetimeFigureOut">
              <a:rPr lang="en-US" smtClean="0"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DB76A-8E2D-441B-BADE-C2F03AB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37"/>
            <a:ext cx="9144000" cy="36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Reese, Ronnie L.</dc:creator>
  <cp:lastModifiedBy>Reese, Ronnie L.</cp:lastModifiedBy>
  <cp:revision>1</cp:revision>
  <dcterms:created xsi:type="dcterms:W3CDTF">2013-06-05T18:14:09Z</dcterms:created>
  <dcterms:modified xsi:type="dcterms:W3CDTF">2013-06-05T18:21:34Z</dcterms:modified>
</cp:coreProperties>
</file>