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8BED6-A3FC-4700-940C-5C81FD30687D}" v="2" dt="2019-10-05T16:00:34.267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10/5/2019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fierce-forest-56952.herokuapp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FFC000"/>
            </a:gs>
            <a:gs pos="65000">
              <a:srgbClr val="FFC00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wine glass&#10;&#10;Description automatically generated">
            <a:extLst>
              <a:ext uri="{FF2B5EF4-FFF2-40B4-BE49-F238E27FC236}">
                <a16:creationId xmlns:a16="http://schemas.microsoft.com/office/drawing/2014/main" id="{E99BE0A6-D9BE-4A16-B1F6-1312E65EDC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5645" r="2564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0790" y="1524001"/>
            <a:ext cx="4727349" cy="1048939"/>
          </a:xfrm>
        </p:spPr>
        <p:txBody>
          <a:bodyPr anchor="ctr"/>
          <a:lstStyle/>
          <a:p>
            <a:pPr algn="ctr"/>
            <a:r>
              <a:rPr lang="en-US" sz="11500" dirty="0">
                <a:solidFill>
                  <a:schemeClr val="tx1"/>
                </a:solidFill>
              </a:rPr>
              <a:t>BYOB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789" y="4456873"/>
            <a:ext cx="4727349" cy="10489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Alec Kim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>
                <a:solidFill>
                  <a:schemeClr val="tx1"/>
                </a:solidFill>
              </a:rPr>
              <a:t>Sadhna CHAURUSHIA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>
                <a:solidFill>
                  <a:schemeClr val="tx1"/>
                </a:solidFill>
              </a:rPr>
              <a:t>Adam nguyen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>
                <a:solidFill>
                  <a:schemeClr val="tx1"/>
                </a:solidFill>
              </a:rPr>
              <a:t>Jose dominguez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7230C-DDED-4289-92F6-377391BED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61" y="2471945"/>
            <a:ext cx="1905266" cy="1905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019D7E-EF54-4731-AF09-DE48C54252B8}"/>
              </a:ext>
            </a:extLst>
          </p:cNvPr>
          <p:cNvSpPr txBox="1"/>
          <p:nvPr/>
        </p:nvSpPr>
        <p:spPr>
          <a:xfrm>
            <a:off x="7034189" y="2330260"/>
            <a:ext cx="440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 Your Own Beer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Your website for any questions related to…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D470A-EFB9-4900-8210-EC4FB07BA5D9}"/>
              </a:ext>
            </a:extLst>
          </p:cNvPr>
          <p:cNvSpPr/>
          <p:nvPr/>
        </p:nvSpPr>
        <p:spPr>
          <a:xfrm>
            <a:off x="7271441" y="5830621"/>
            <a:ext cx="4326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6"/>
              </a:rPr>
              <a:t>https://fierce-forest-56952.herokuapp.com/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72" y="750164"/>
            <a:ext cx="11329200" cy="432000"/>
          </a:xfrm>
        </p:spPr>
        <p:txBody>
          <a:bodyPr/>
          <a:lstStyle/>
          <a:p>
            <a:r>
              <a:rPr lang="en-US" sz="4800" dirty="0"/>
              <a:t>Project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7677" y="3950115"/>
            <a:ext cx="1815154" cy="36000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Includes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4450670"/>
            <a:ext cx="1730191" cy="165716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Python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Flask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JavaScript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HTML/CSS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SQL, SQLite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dirty="0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noProof="1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dirty="0"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Track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498437" y="4434115"/>
            <a:ext cx="2233136" cy="131195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5 Pages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1 Map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2 charts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1 Table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dirty="0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2" y="4450670"/>
            <a:ext cx="1826887" cy="7200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Plotly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66433" y="3950115"/>
            <a:ext cx="2001078" cy="36000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New JS Library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noProof="1">
                <a:latin typeface="+mj-lt"/>
              </a:rPr>
              <a:t>Animate On Scroll</a:t>
            </a:r>
          </a:p>
          <a:p>
            <a:endParaRPr lang="en-US" sz="1800" b="1" dirty="0">
              <a:latin typeface="+mj-lt"/>
            </a:endParaRP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85104" y="2750622"/>
            <a:ext cx="621792" cy="621792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1" y="4450669"/>
            <a:ext cx="1816082" cy="121670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Down to 179 valid records from 1,500 records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881799" y="2750622"/>
            <a:ext cx="621792" cy="62179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203913" y="3950115"/>
            <a:ext cx="2705099" cy="36000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Interactive &amp; Views</a:t>
            </a:r>
          </a:p>
        </p:txBody>
      </p:sp>
      <p:pic>
        <p:nvPicPr>
          <p:cNvPr id="24" name="Picture Placeholder 26" descr="Teacher">
            <a:extLst>
              <a:ext uri="{FF2B5EF4-FFF2-40B4-BE49-F238E27FC236}">
                <a16:creationId xmlns:a16="http://schemas.microsoft.com/office/drawing/2014/main" id="{B4D53E91-D1B3-44A2-A371-F738C3B8FE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046822" y="2719813"/>
            <a:ext cx="621792" cy="621792"/>
          </a:xfrm>
          <a:prstGeom prst="rect">
            <a:avLst/>
          </a:prstGeom>
        </p:spPr>
      </p:pic>
      <p:pic>
        <p:nvPicPr>
          <p:cNvPr id="27" name="Picture Placeholder 36" descr="Megaphone">
            <a:extLst>
              <a:ext uri="{FF2B5EF4-FFF2-40B4-BE49-F238E27FC236}">
                <a16:creationId xmlns:a16="http://schemas.microsoft.com/office/drawing/2014/main" id="{27212DE8-5C6A-48E1-AE0C-6769E47946E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94358" y="2719813"/>
            <a:ext cx="621792" cy="621792"/>
          </a:xfrm>
          <a:prstGeom prst="rect">
            <a:avLst/>
          </a:prstGeom>
        </p:spPr>
      </p:pic>
      <p:pic>
        <p:nvPicPr>
          <p:cNvPr id="28" name="Picture Placeholder 34" descr="Network">
            <a:extLst>
              <a:ext uri="{FF2B5EF4-FFF2-40B4-BE49-F238E27FC236}">
                <a16:creationId xmlns:a16="http://schemas.microsoft.com/office/drawing/2014/main" id="{81C04D81-9F46-432A-B765-91B7BD5ED3C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3688409" y="2719813"/>
            <a:ext cx="621792" cy="6217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AA2CC07-0363-4BF4-ADCA-59298A860E75}"/>
              </a:ext>
            </a:extLst>
          </p:cNvPr>
          <p:cNvSpPr/>
          <p:nvPr/>
        </p:nvSpPr>
        <p:spPr>
          <a:xfrm>
            <a:off x="10668614" y="6381750"/>
            <a:ext cx="1523384" cy="4762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16c05727-aa75-4e4a-9b5f-8a80a1165891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Slack-Lato</vt:lpstr>
      <vt:lpstr>Wingdings</vt:lpstr>
      <vt:lpstr>Office Theme</vt:lpstr>
      <vt:lpstr>BYOB</vt:lpstr>
      <vt:lpstr>Project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2019-10-01T02:24:05Z</dcterms:created>
  <dcterms:modified xsi:type="dcterms:W3CDTF">2019-10-05T16:06:23Z</dcterms:modified>
</cp:coreProperties>
</file>