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427" r:id="rId4"/>
    <p:sldId id="428" r:id="rId6"/>
    <p:sldId id="429" r:id="rId7"/>
    <p:sldId id="426" r:id="rId8"/>
    <p:sldId id="411" r:id="rId9"/>
  </p:sldIdLst>
  <p:sldSz cx="9144000" cy="5143500" type="screen16x9"/>
  <p:notesSz cx="7103745" cy="10234295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 autoAdjust="0"/>
    <p:restoredTop sz="83556" autoAdjust="0"/>
  </p:normalViewPr>
  <p:slideViewPr>
    <p:cSldViewPr snapToGrid="0">
      <p:cViewPr varScale="1">
        <p:scale>
          <a:sx n="95" d="100"/>
          <a:sy n="95" d="100"/>
        </p:scale>
        <p:origin x="859" y="67"/>
      </p:cViewPr>
      <p:guideLst>
        <p:guide orient="horz" pos="1620"/>
        <p:guide pos="2807"/>
      </p:guideLst>
    </p:cSldViewPr>
  </p:slideViewPr>
  <p:outlineViewPr>
    <p:cViewPr>
      <p:scale>
        <a:sx n="25" d="100"/>
        <a:sy n="25" d="100"/>
      </p:scale>
      <p:origin x="0" y="-558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50" y="0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09905" y="1402080"/>
            <a:ext cx="3663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多传感器融合定位与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建图</a:t>
            </a:r>
            <a:endParaRPr lang="zh-CN" altLang="en-US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965835" y="3268345"/>
            <a:ext cx="582295" cy="58928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0135" y="3408680"/>
            <a:ext cx="814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赵浩武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第一题</a:t>
            </a:r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&amp;</a:t>
            </a: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第二题思路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1990" y="1205230"/>
            <a:ext cx="7963535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 algn="just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第一题思路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error_state_kalman_filter.cpp</a:t>
            </a:r>
            <a:r>
              <a:rPr 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和error_state_kalman_filter.hpp进行修改，主要是CorrectErrorEstimationPoseVel</a:t>
            </a:r>
            <a:r>
              <a:rPr 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然后比较融合运动约束和不融合运动约束的</a:t>
            </a:r>
            <a:r>
              <a:rPr lang="en-US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ape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rpe</a:t>
            </a:r>
            <a:endParaRPr 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35" indent="0" algn="just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None/>
            </a:pPr>
            <a:r>
              <a:rPr 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第二题</a:t>
            </a:r>
            <a:r>
              <a:rPr 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思路</a:t>
            </a:r>
            <a:endParaRPr 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为了可视化速度曲线</a:t>
            </a:r>
            <a:r>
              <a:rPr 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首先在</a:t>
            </a:r>
            <a:r>
              <a:rPr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error_state_kalman_filter.cpp中</a:t>
            </a:r>
            <a:r>
              <a:rPr 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en-US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txt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到本地  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std::ofstream  vel_file;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std::string vel_file_path = "文件路径</a:t>
            </a:r>
            <a:r>
              <a:rPr lang="en-US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文件名.txt";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vel_file.open(vel_file_path, std::ios::app);  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Eigen::Vector3d  data =  pose_.block&lt;3, 3&gt;(0, 0).transpose() *  vel_; 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vel_file &lt;&lt; std::fixed  &lt;&lt;  data[0] &lt;&lt; "\t" &lt;&lt;  data[1]  &lt;&lt; "\t "  &lt;&lt;  data[2] &lt;&lt;  "\t"  &lt;&lt;  std::endl;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charset="0"/>
              <a:buChar char="l"/>
            </a:pP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另外写一个程序用来可视化速度曲线，可以看到输出速度</a:t>
            </a:r>
            <a:r>
              <a:rPr lang="en-US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vy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vz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对比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35" indent="0" algn="just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pitchFamily="2" charset="2"/>
              <a:buNone/>
            </a:pP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第一题</a:t>
            </a:r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&amp;</a:t>
            </a: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第二题思路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2625" y="1205230"/>
            <a:ext cx="3564890" cy="31572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 algn="just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可视化速度曲线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代码：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35" indent="0" algn="just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from mpl_toolkits.mplot3d import axes3d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35" indent="0" algn="just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import matplotlib.pyplot as plt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35" indent="0" algn="just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import numpy as np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35" indent="0" algn="just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vel_origin = np.loadtxt("vel_origin.txt")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35" indent="0" algn="just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vel_constaint = np.loadtxt("vel_constaint.txt")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35" indent="0" algn="just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y_vel_origin = vel_origin[:,1]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35" indent="0" algn="just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z_vel_origin = vel_origin[:,2]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35" indent="0" algn="just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y_vel_constaint = vel_constaint[:,1]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35" indent="0" algn="just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z_vel_constaint = vel_constaint[:,2]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35" indent="0" algn="just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pitchFamily="2" charset="2"/>
              <a:buNone/>
            </a:pP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47515" y="1593850"/>
            <a:ext cx="4557395" cy="2891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635" indent="0" algn="l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#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接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左侧代码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635" indent="0" algn="l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plt.plot(y_vel_origin, c='r', label ="y_vel_origin")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35" indent="0" algn="l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plt.plot(y_vel_constaint, c='g', label ="y_vel_constaint")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35" indent="0" algn="l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pitchFamily="2" charset="2"/>
              <a:buNone/>
            </a:pP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35" indent="0" algn="l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plt.legend();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35" indent="0" algn="l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plt.title('y velocity ',fontsize=18,color='y')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35" indent="0" algn="l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plt.show()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35" indent="0" algn="l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pitchFamily="2" charset="2"/>
              <a:buNone/>
            </a:pP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35" indent="0" algn="l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plt.plot(z_vel_origin, c='r', label ="z_vel_origin")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35" indent="0" algn="l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plt.plot(z_vel_constaint, c='b', label ="z_vel_constaint")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35" indent="0" algn="l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plt.legend();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35" indent="0" algn="l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plt.title('z velocity ',fontsize=18,color='y')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35" indent="0" algn="l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plt.show()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第一题</a:t>
            </a:r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&amp;</a:t>
            </a: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第二题思路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65" y="1636395"/>
            <a:ext cx="7519035" cy="28949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三题</a:t>
            </a: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思路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1990" y="1205230"/>
            <a:ext cx="7963535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 algn="just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三题思路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修改gnss_ins_sim_filtering.yaml参数</a:t>
            </a:r>
            <a:endParaRPr 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35" indent="0" algn="l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gravity_magnitude: -9.79</a:t>
            </a:r>
            <a:endParaRPr 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35" indent="0" algn="l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pos: 2.5e-1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SzTx/>
              <a:buFont typeface="Wingdings" panose="05000000000000000000" pitchFamily="2" charset="2"/>
              <a:buChar char="l"/>
            </a:pPr>
            <a:r>
              <a:rPr 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修改CorrectErrorEstimationPositionVel函数，去掉姿态观测部分</a:t>
            </a:r>
            <a:endParaRPr 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SzTx/>
              <a:buFont typeface="Wingdings" panose="05000000000000000000" pitchFamily="2" charset="2"/>
              <a:buChar char="l"/>
            </a:pPr>
            <a:r>
              <a:rPr 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利用gnss_ins_sim生成bag进行</a:t>
            </a:r>
            <a:r>
              <a:rPr 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测试</a:t>
            </a:r>
            <a:endParaRPr 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Aft>
                <a:spcPts val="0"/>
              </a:spcAft>
              <a:buClr>
                <a:srgbClr val="6F1B1B"/>
              </a:buClr>
              <a:buSzTx/>
              <a:buFont typeface="Wingdings" panose="05000000000000000000" pitchFamily="2" charset="2"/>
              <a:buChar char="l"/>
            </a:pPr>
            <a:r>
              <a:rPr 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最后使用</a:t>
            </a:r>
            <a:r>
              <a:rPr lang="en-US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ape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进行评估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31490" y="2038350"/>
            <a:ext cx="332232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感谢各位聆听</a:t>
            </a:r>
            <a:endParaRPr lang="zh-CN" altLang="en-US" sz="3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08325" y="2615565"/>
            <a:ext cx="34518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464646"/>
                </a:solidFill>
                <a:latin typeface="Arial" panose="020B0604020202020204" pitchFamily="34" charset="0"/>
              </a:rPr>
              <a:t>Thanks for Listening</a:t>
            </a:r>
            <a:endParaRPr lang="en-US" altLang="zh-CN" sz="2000" b="1">
              <a:solidFill>
                <a:srgbClr val="464646"/>
              </a:solidFill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 rot="840000">
            <a:off x="5659826" y="2054226"/>
            <a:ext cx="1895475" cy="139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05BAC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lang="zh-CN" altLang="en-US" sz="8000" b="1" dirty="0">
              <a:solidFill>
                <a:srgbClr val="005BA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Q3YzE4ODBmNjA4OWI3ZWRlMjViMmY0NmYwODMwYjg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1418</Words>
  <Application>WPS 演示</Application>
  <PresentationFormat>全屏显示(16:9)</PresentationFormat>
  <Paragraphs>68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黑体</vt:lpstr>
      <vt:lpstr>隶书</vt:lpstr>
      <vt:lpstr>Times New Roman</vt:lpstr>
      <vt:lpstr>Wingdings</vt:lpstr>
      <vt:lpstr>Calibri</vt:lpstr>
      <vt:lpstr>Arial Unicode MS</vt:lpstr>
      <vt:lpstr>Calibri Light</vt:lpstr>
      <vt:lpstr>Office 主题</vt:lpstr>
      <vt:lpstr>PowerPoint 演示文稿</vt:lpstr>
      <vt:lpstr>第三题思路</vt:lpstr>
      <vt:lpstr>第一题&amp;第二题思路</vt:lpstr>
      <vt:lpstr>第一题&amp;第二题思路</vt:lpstr>
      <vt:lpstr>第一题&amp;第二题思路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赵浩武</cp:lastModifiedBy>
  <cp:revision>1052</cp:revision>
  <dcterms:created xsi:type="dcterms:W3CDTF">2022-08-15T07:51:00Z</dcterms:created>
  <dcterms:modified xsi:type="dcterms:W3CDTF">2022-09-26T08:11:57Z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3FBD77B89E304590BA3D072BED9C48FA</vt:lpwstr>
  </property>
</Properties>
</file>