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9C893073-F185-4F88-9014-5C86CD1BD142}">
          <p14:sldIdLst>
            <p14:sldId id="256"/>
          </p14:sldIdLst>
        </p14:section>
        <p14:section name="引言" id="{92522EA4-6640-45C6-B9FB-FDE3017BD7D3}">
          <p14:sldIdLst>
            <p14:sldId id="25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DC43B-E1A6-44D1-AE1C-36770E273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22363"/>
            <a:ext cx="9700675" cy="2387600"/>
          </a:xfrm>
        </p:spPr>
        <p:txBody>
          <a:bodyPr/>
          <a:lstStyle/>
          <a:p>
            <a:r>
              <a:rPr lang="zh-CN" altLang="en-US" cap="none" dirty="0">
                <a:solidFill>
                  <a:schemeClr val="bg2">
                    <a:lumMod val="50000"/>
                  </a:schemeClr>
                </a:solidFill>
              </a:rPr>
              <a:t>基于</a:t>
            </a:r>
            <a:r>
              <a:rPr lang="en-US" altLang="zh-CN" cap="none" dirty="0">
                <a:solidFill>
                  <a:schemeClr val="bg2">
                    <a:lumMod val="50000"/>
                  </a:schemeClr>
                </a:solidFill>
              </a:rPr>
              <a:t>Kinect</a:t>
            </a:r>
            <a:r>
              <a:rPr lang="zh-CN" altLang="en-US" cap="none" dirty="0">
                <a:solidFill>
                  <a:schemeClr val="bg2">
                    <a:lumMod val="50000"/>
                  </a:schemeClr>
                </a:solidFill>
              </a:rPr>
              <a:t>手势交互的自平衡小车</a:t>
            </a:r>
            <a:br>
              <a:rPr lang="en-US" altLang="zh-CN" cap="none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cap="none" dirty="0">
                <a:solidFill>
                  <a:schemeClr val="bg2">
                    <a:lumMod val="50000"/>
                  </a:schemeClr>
                </a:solidFill>
              </a:rPr>
              <a:t>A Kinect-based Self-Balancing Scooter </a:t>
            </a:r>
            <a:endParaRPr lang="zh-CN" altLang="en-US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24B4B2-1CD8-4377-8DCE-CAD2372E6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9559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2017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现代电子系统设计课程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·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分组创新实验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刘江（</a:t>
            </a:r>
            <a:r>
              <a:rPr lang="en-US" altLang="zh-CN" dirty="0">
                <a:solidFill>
                  <a:schemeClr val="bg1"/>
                </a:solidFill>
              </a:rPr>
              <a:t>2015011xxx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孙竟耀（</a:t>
            </a:r>
            <a:r>
              <a:rPr lang="en-US" altLang="zh-CN" dirty="0">
                <a:solidFill>
                  <a:schemeClr val="bg1"/>
                </a:solidFill>
              </a:rPr>
              <a:t>2015011504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金帆（</a:t>
            </a:r>
            <a:r>
              <a:rPr lang="en-US" altLang="zh-CN" dirty="0">
                <a:solidFill>
                  <a:schemeClr val="bg1"/>
                </a:solidFill>
              </a:rPr>
              <a:t>2015011506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2408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696D9-FD09-4D18-AF41-210D5B6D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841203" cy="1478570"/>
          </a:xfrm>
        </p:spPr>
        <p:txBody>
          <a:bodyPr/>
          <a:lstStyle/>
          <a:p>
            <a:r>
              <a:rPr lang="en-US" altLang="zh-CN" cap="none" dirty="0"/>
              <a:t>A dream of standing balance </a:t>
            </a:r>
            <a:br>
              <a:rPr lang="en-US" altLang="zh-CN" cap="none" dirty="0"/>
            </a:br>
            <a:r>
              <a:rPr lang="en-US" altLang="zh-CN" cap="none" dirty="0"/>
              <a:t>with two wheels, even fewer…</a:t>
            </a:r>
            <a:endParaRPr lang="zh-CN" altLang="en-US" cap="none" dirty="0"/>
          </a:p>
        </p:txBody>
      </p:sp>
      <p:pic>
        <p:nvPicPr>
          <p:cNvPr id="5" name="内容占位符 4" descr="图片包含 运输, 黄色, 三轮车&#10;&#10;已生成极高可信度的说明">
            <a:extLst>
              <a:ext uri="{FF2B5EF4-FFF2-40B4-BE49-F238E27FC236}">
                <a16:creationId xmlns:a16="http://schemas.microsoft.com/office/drawing/2014/main" id="{18388528-984A-42BD-A758-54653E665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27" y="2306050"/>
            <a:ext cx="2777813" cy="3541712"/>
          </a:xfrm>
        </p:spPr>
      </p:pic>
      <p:pic>
        <p:nvPicPr>
          <p:cNvPr id="7" name="图片 6" descr="图片包含 黑色, 就坐, 餐桌, 室内&#10;&#10;已生成高可信度的说明">
            <a:extLst>
              <a:ext uri="{FF2B5EF4-FFF2-40B4-BE49-F238E27FC236}">
                <a16:creationId xmlns:a16="http://schemas.microsoft.com/office/drawing/2014/main" id="{615335CB-18CC-4AC4-8241-01ED61AE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450" y="2306050"/>
            <a:ext cx="3541712" cy="35417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34BB1B-65F8-4422-AEC9-1919A267E17F}"/>
              </a:ext>
            </a:extLst>
          </p:cNvPr>
          <p:cNvSpPr/>
          <p:nvPr/>
        </p:nvSpPr>
        <p:spPr>
          <a:xfrm>
            <a:off x="7779025" y="2306050"/>
            <a:ext cx="3806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 2 wheel (axis-inline) powered vehicle that balances both rider and itself based on rider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'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 leaning action 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自平衡车是一种轴向直列的两轮车，通过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How does it balance? 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–Sensors measure the pitching angle and rate 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–Signals are sent to motors to drive them accordingly </a:t>
            </a:r>
          </a:p>
        </p:txBody>
      </p:sp>
    </p:spTree>
    <p:extLst>
      <p:ext uri="{BB962C8B-B14F-4D97-AF65-F5344CB8AC3E}">
        <p14:creationId xmlns:p14="http://schemas.microsoft.com/office/powerpoint/2010/main" val="87732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12D8D-AC80-4B3A-9788-3B522914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System Block Diagram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56C01-1E0F-430F-94BC-9AD018F2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42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25</TotalTime>
  <Words>103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华文宋体</vt:lpstr>
      <vt:lpstr>宋体</vt:lpstr>
      <vt:lpstr>Arial</vt:lpstr>
      <vt:lpstr>Trebuchet MS</vt:lpstr>
      <vt:lpstr>Tw Cen MT</vt:lpstr>
      <vt:lpstr>电路</vt:lpstr>
      <vt:lpstr>基于Kinect手势交互的自平衡小车 A Kinect-based Self-Balancing Scooter </vt:lpstr>
      <vt:lpstr>A dream of standing balance  with two wheels, even fewer…</vt:lpstr>
      <vt:lpstr>System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Jin</dc:creator>
  <cp:lastModifiedBy>Fan Jin</cp:lastModifiedBy>
  <cp:revision>9</cp:revision>
  <dcterms:created xsi:type="dcterms:W3CDTF">2017-09-07T14:04:44Z</dcterms:created>
  <dcterms:modified xsi:type="dcterms:W3CDTF">2017-09-07T14:30:23Z</dcterms:modified>
</cp:coreProperties>
</file>