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22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87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7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995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5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07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92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03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15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83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1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6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4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86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az@mazcity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Apache </a:t>
            </a:r>
            <a:r>
              <a:rPr lang="de-DE" dirty="0" err="1" smtClean="0"/>
              <a:t>Camel</a:t>
            </a:r>
            <a:r>
              <a:rPr lang="de-DE" dirty="0" smtClean="0"/>
              <a:t> - Essentials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29.04.2016 Goldschmiede </a:t>
            </a:r>
            <a:r>
              <a:rPr lang="de-DE" dirty="0" err="1" smtClean="0"/>
              <a:t>anderScore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by</a:t>
            </a:r>
            <a:r>
              <a:rPr lang="de-DE" dirty="0" smtClean="0"/>
              <a:t> Maz Rashid, </a:t>
            </a:r>
            <a:r>
              <a:rPr lang="de-DE" dirty="0" smtClean="0">
                <a:hlinkClick r:id="rId2"/>
              </a:rPr>
              <a:t>maz@mazcity.de</a:t>
            </a:r>
            <a:r>
              <a:rPr lang="de-DE" dirty="0" smtClean="0"/>
              <a:t> @geeky4lks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560833"/>
            <a:ext cx="10131425" cy="292608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Simple </a:t>
            </a:r>
            <a:r>
              <a:rPr lang="de-DE" altLang="de-DE" dirty="0" err="1"/>
              <a:t>Extendable</a:t>
            </a:r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96" y="1015810"/>
            <a:ext cx="24003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03" y="3381185"/>
            <a:ext cx="5019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02" y="1588453"/>
            <a:ext cx="427355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560833"/>
            <a:ext cx="10131425" cy="292608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Error Handling</a:t>
            </a:r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25" y="1127379"/>
            <a:ext cx="417195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8" y="2492566"/>
            <a:ext cx="440055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70" y="3540252"/>
            <a:ext cx="47244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560833"/>
            <a:ext cx="10131425" cy="292608"/>
          </a:xfrm>
        </p:spPr>
        <p:txBody>
          <a:bodyPr>
            <a:normAutofit fontScale="90000"/>
          </a:bodyPr>
          <a:lstStyle/>
          <a:p>
            <a:r>
              <a:rPr lang="de-DE" altLang="de-DE" dirty="0" smtClean="0"/>
              <a:t>Test Support</a:t>
            </a:r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2" y="1001903"/>
            <a:ext cx="7898828" cy="562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, Feedback Welcome!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Maz Rashid, </a:t>
            </a:r>
            <a:r>
              <a:rPr lang="de-DE" dirty="0" err="1" smtClean="0"/>
              <a:t>mazcity</a:t>
            </a:r>
            <a:r>
              <a:rPr lang="de-DE" dirty="0" smtClean="0"/>
              <a:t> </a:t>
            </a:r>
            <a:r>
              <a:rPr lang="de-DE" dirty="0" err="1" smtClean="0"/>
              <a:t>consulting</a:t>
            </a:r>
            <a:endParaRPr lang="de-DE" dirty="0" smtClean="0"/>
          </a:p>
          <a:p>
            <a:r>
              <a:rPr lang="de-DE" dirty="0" smtClean="0"/>
              <a:t>Senior Solution </a:t>
            </a:r>
            <a:r>
              <a:rPr lang="de-DE" dirty="0" err="1" smtClean="0"/>
              <a:t>Architect</a:t>
            </a:r>
            <a:r>
              <a:rPr lang="de-DE" dirty="0" smtClean="0"/>
              <a:t>, </a:t>
            </a:r>
            <a:br>
              <a:rPr lang="de-DE" dirty="0" smtClean="0"/>
            </a:br>
            <a:r>
              <a:rPr lang="de-DE" dirty="0" smtClean="0"/>
              <a:t>IT-</a:t>
            </a:r>
            <a:r>
              <a:rPr lang="de-DE" dirty="0" err="1" smtClean="0"/>
              <a:t>Landscape</a:t>
            </a:r>
            <a:r>
              <a:rPr lang="de-DE" dirty="0" smtClean="0"/>
              <a:t> Gardner</a:t>
            </a:r>
            <a:br>
              <a:rPr lang="de-DE" dirty="0" smtClean="0"/>
            </a:br>
            <a:r>
              <a:rPr lang="de-DE" dirty="0" err="1" smtClean="0"/>
              <a:t>Projectmanager</a:t>
            </a:r>
            <a:endParaRPr lang="de-DE" dirty="0" smtClean="0"/>
          </a:p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maz@mazcity.de</a:t>
            </a:r>
            <a:br>
              <a:rPr lang="de-DE" dirty="0" smtClean="0"/>
            </a:br>
            <a:r>
              <a:rPr lang="de-DE" dirty="0" smtClean="0"/>
              <a:t>@geeky4lks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Apache </a:t>
            </a:r>
            <a:r>
              <a:rPr lang="de-DE" altLang="de-DE" dirty="0" err="1" smtClean="0"/>
              <a:t>Camel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0" y="1493266"/>
            <a:ext cx="57531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94537" y="4834954"/>
            <a:ext cx="4465638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de-DE" altLang="de-DE" sz="1800"/>
              <a:t>Integration Framework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de-DE" altLang="de-DE" sz="1800"/>
              <a:t>Enterprise Integration Patterns (EIP)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de-DE" altLang="de-DE" sz="1800"/>
              <a:t>Routing (i.e from FTP to WS)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de-DE" altLang="de-DE" sz="1800"/>
              <a:t>Payload Agnostic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171250" y="4833366"/>
            <a:ext cx="443071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de-DE" altLang="de-DE" sz="1800"/>
              <a:t>Easy configuration/definition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de-DE" altLang="de-DE" sz="1800"/>
              <a:t>No Container Dependency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de-DE" altLang="de-DE" sz="1800"/>
              <a:t>A lot of components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de-DE" altLang="de-DE" sz="1800"/>
              <a:t>Mature / Accepted integration platform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65761"/>
            <a:ext cx="10131425" cy="499872"/>
          </a:xfrm>
        </p:spPr>
        <p:txBody>
          <a:bodyPr>
            <a:normAutofit fontScale="90000"/>
          </a:bodyPr>
          <a:lstStyle/>
          <a:p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Apache </a:t>
            </a:r>
            <a:r>
              <a:rPr lang="de-DE" altLang="de-DE" dirty="0" err="1" smtClean="0"/>
              <a:t>Camel</a:t>
            </a:r>
            <a:endParaRPr lang="de-DE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7" y="1058288"/>
            <a:ext cx="8409758" cy="532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438913"/>
            <a:ext cx="10131425" cy="414528"/>
          </a:xfrm>
        </p:spPr>
        <p:txBody>
          <a:bodyPr>
            <a:normAutofit fontScale="90000"/>
          </a:bodyPr>
          <a:lstStyle/>
          <a:p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Apache </a:t>
            </a:r>
            <a:r>
              <a:rPr lang="de-DE" altLang="de-DE" dirty="0" err="1" smtClean="0"/>
              <a:t>Camel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7" y="1106710"/>
            <a:ext cx="8050471" cy="523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560833"/>
            <a:ext cx="10131425" cy="29260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Examples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8" y="1656715"/>
            <a:ext cx="54292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36283" y="1163003"/>
            <a:ext cx="394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/>
              <a:t>That</a:t>
            </a:r>
            <a:r>
              <a:rPr lang="de-DE" altLang="de-DE" dirty="0"/>
              <a:t> simple </a:t>
            </a:r>
            <a:r>
              <a:rPr lang="de-DE" altLang="de-DE" dirty="0" err="1"/>
              <a:t>can</a:t>
            </a:r>
            <a:r>
              <a:rPr lang="de-DE" altLang="de-DE" dirty="0"/>
              <a:t> a File </a:t>
            </a:r>
            <a:r>
              <a:rPr lang="de-DE" altLang="de-DE" dirty="0" err="1"/>
              <a:t>Copier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: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58" y="3988753"/>
            <a:ext cx="48101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560833"/>
            <a:ext cx="10131425" cy="29260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Enterprise Integration Patterns</a:t>
            </a:r>
            <a:endParaRPr lang="de-DE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87385" y="1163003"/>
            <a:ext cx="38459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smtClean="0"/>
              <a:t>All </a:t>
            </a:r>
            <a:r>
              <a:rPr lang="de-DE" altLang="de-DE" dirty="0" err="1" smtClean="0"/>
              <a:t>major</a:t>
            </a:r>
            <a:r>
              <a:rPr lang="de-DE" altLang="de-DE" dirty="0" smtClean="0"/>
              <a:t> EIPs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implemented</a:t>
            </a:r>
            <a:r>
              <a:rPr lang="de-DE" altLang="de-DE" dirty="0" smtClean="0"/>
              <a:t>:</a:t>
            </a:r>
            <a:endParaRPr lang="de-DE" alt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4" y="1682814"/>
            <a:ext cx="7564691" cy="474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560833"/>
            <a:ext cx="10131425" cy="292608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EIP: Pipes </a:t>
            </a:r>
            <a:r>
              <a:rPr lang="de-DE" altLang="de-DE" dirty="0" err="1"/>
              <a:t>and</a:t>
            </a:r>
            <a:r>
              <a:rPr lang="de-DE" altLang="de-DE" dirty="0"/>
              <a:t> Filters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96" y="1478915"/>
            <a:ext cx="7490015" cy="41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560833"/>
            <a:ext cx="10131425" cy="292608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EIP: </a:t>
            </a:r>
            <a:r>
              <a:rPr lang="de-DE" altLang="de-DE" dirty="0" err="1" smtClean="0"/>
              <a:t>Recipient</a:t>
            </a:r>
            <a:r>
              <a:rPr lang="de-DE" altLang="de-DE" dirty="0" smtClean="0"/>
              <a:t> List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2" y="1453133"/>
            <a:ext cx="8207502" cy="43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560833"/>
            <a:ext cx="10131425" cy="292608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EIP: </a:t>
            </a:r>
            <a:r>
              <a:rPr lang="de-DE" altLang="de-DE" dirty="0" smtClean="0"/>
              <a:t>Splitter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9" y="1186052"/>
            <a:ext cx="9225121" cy="501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103</Words>
  <Application>Microsoft Office PowerPoint</Application>
  <PresentationFormat>Breitbild</PresentationFormat>
  <Paragraphs>27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Himmel</vt:lpstr>
      <vt:lpstr>Apache Camel - Essentials</vt:lpstr>
      <vt:lpstr>What is Apache Camel</vt:lpstr>
      <vt:lpstr>What is Apache Camel</vt:lpstr>
      <vt:lpstr>What is Apache Camel</vt:lpstr>
      <vt:lpstr>Simple Examples</vt:lpstr>
      <vt:lpstr>Enterprise Integration Patterns</vt:lpstr>
      <vt:lpstr>EIP: Pipes and Filters</vt:lpstr>
      <vt:lpstr>EIP: Recipient List</vt:lpstr>
      <vt:lpstr>EIP: Splitter</vt:lpstr>
      <vt:lpstr>Simple Extendable</vt:lpstr>
      <vt:lpstr>Error Handling</vt:lpstr>
      <vt:lpstr>Test Support</vt:lpstr>
      <vt:lpstr>Thank You, Feedback Welcome!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Camel - Essentials</dc:title>
  <dc:creator>x xx</dc:creator>
  <cp:lastModifiedBy>x xx</cp:lastModifiedBy>
  <cp:revision>5</cp:revision>
  <dcterms:created xsi:type="dcterms:W3CDTF">2016-04-29T09:35:02Z</dcterms:created>
  <dcterms:modified xsi:type="dcterms:W3CDTF">2016-04-29T10:04:56Z</dcterms:modified>
</cp:coreProperties>
</file>