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68" r:id="rId5"/>
    <p:sldId id="265" r:id="rId6"/>
    <p:sldId id="271" r:id="rId7"/>
    <p:sldId id="292" r:id="rId8"/>
    <p:sldId id="276" r:id="rId9"/>
    <p:sldId id="289" r:id="rId10"/>
    <p:sldId id="274" r:id="rId11"/>
    <p:sldId id="295" r:id="rId12"/>
    <p:sldId id="296" r:id="rId13"/>
    <p:sldId id="297" r:id="rId14"/>
    <p:sldId id="294" r:id="rId15"/>
    <p:sldId id="290" r:id="rId16"/>
    <p:sldId id="273" r:id="rId17"/>
    <p:sldId id="291" r:id="rId18"/>
    <p:sldId id="272" r:id="rId19"/>
    <p:sldId id="270" r:id="rId20"/>
    <p:sldId id="25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2EB"/>
    <a:srgbClr val="C2F9FF"/>
    <a:srgbClr val="43717B"/>
    <a:srgbClr val="F2F2F2"/>
    <a:srgbClr val="00B9CE"/>
    <a:srgbClr val="5CD0DD"/>
    <a:srgbClr val="00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AFA10-A93E-44DF-8984-8C29FACCB5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15E31-8887-4281-BB2C-E7E6AF58958D}"/>
              </a:ext>
            </a:extLst>
          </p:cNvPr>
          <p:cNvSpPr/>
          <p:nvPr userDrawn="1"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FACF7-9DD6-4804-A0F3-D9018F0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47F28-1D18-4708-B4C2-CEF9D6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C5158-68B3-41E1-B700-DC6E6333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22AA052-93D2-4F4A-A982-3A96E25B32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長方形 11">
            <a:extLst>
              <a:ext uri="{FF2B5EF4-FFF2-40B4-BE49-F238E27FC236}">
                <a16:creationId xmlns:a16="http://schemas.microsoft.com/office/drawing/2014/main" id="{E8CA10FA-9350-4780-9951-FCE6020052A7}"/>
              </a:ext>
            </a:extLst>
          </p:cNvPr>
          <p:cNvSpPr/>
          <p:nvPr userDrawn="1"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9AE37-FE06-4F11-A1D6-1682B85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E7674-708C-45D2-A569-45728073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6C64-B3CF-411C-AA3A-E8EFC46A4495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32ADF-DEA0-4301-90D7-3EC43293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0885C-BCBF-450A-90C1-FF7F673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C64-B3CF-411C-AA3A-E8EFC46A4495}" type="datetimeFigureOut">
              <a:rPr kumimoji="1" lang="ja-JP" altLang="en-US" smtClean="0"/>
              <a:t>2019/6/13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707-C467-4693-AC9E-9008ED7504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5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ergency_medical_servic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2E234-3961-4CC0-88A8-23FAA693F3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68" y="-219214"/>
            <a:ext cx="6200914" cy="62009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99BD322-A845-49AF-AB7E-2B44D32E476F}"/>
              </a:ext>
            </a:extLst>
          </p:cNvPr>
          <p:cNvSpPr/>
          <p:nvPr/>
        </p:nvSpPr>
        <p:spPr>
          <a:xfrm>
            <a:off x="4448175" y="5695950"/>
            <a:ext cx="3200400" cy="990600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b="1" dirty="0">
                <a:solidFill>
                  <a:srgbClr val="43717B"/>
                </a:solidFill>
                <a:latin typeface="+mj-ea"/>
                <a:cs typeface="Arial" panose="020B0604020202020204" pitchFamily="34" charset="0"/>
              </a:rPr>
              <a:t>Mobile App Programming Lab</a:t>
            </a:r>
          </a:p>
          <a:p>
            <a:pPr algn="ctr">
              <a:lnSpc>
                <a:spcPct val="120000"/>
              </a:lnSpc>
            </a:pPr>
            <a:r>
              <a:rPr lang="en-US" altLang="ko-KR" sz="1600" b="1" dirty="0">
                <a:solidFill>
                  <a:srgbClr val="43717B"/>
                </a:solidFill>
                <a:latin typeface="+mj-ea"/>
                <a:cs typeface="Arial" panose="020B0604020202020204" pitchFamily="34" charset="0"/>
              </a:rPr>
              <a:t>Final Project</a:t>
            </a:r>
          </a:p>
          <a:p>
            <a:pPr algn="ctr">
              <a:lnSpc>
                <a:spcPct val="120000"/>
              </a:lnSpc>
            </a:pPr>
            <a:r>
              <a:rPr lang="en-US" altLang="ko-KR" sz="1600" b="1" dirty="0">
                <a:solidFill>
                  <a:srgbClr val="43717B"/>
                </a:solidFill>
                <a:latin typeface="+mj-ea"/>
                <a:cs typeface="Arial" panose="020B0604020202020204" pitchFamily="34" charset="0"/>
              </a:rPr>
              <a:t>Team #11</a:t>
            </a:r>
          </a:p>
        </p:txBody>
      </p:sp>
    </p:spTree>
    <p:extLst>
      <p:ext uri="{BB962C8B-B14F-4D97-AF65-F5344CB8AC3E}">
        <p14:creationId xmlns:p14="http://schemas.microsoft.com/office/powerpoint/2010/main" val="29313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BBF42B1-14B8-4598-9B19-1BB8F6E08088}"/>
              </a:ext>
            </a:extLst>
          </p:cNvPr>
          <p:cNvSpPr/>
          <p:nvPr/>
        </p:nvSpPr>
        <p:spPr>
          <a:xfrm>
            <a:off x="578832" y="1541351"/>
            <a:ext cx="5517168" cy="708246"/>
          </a:xfrm>
          <a:prstGeom prst="rect">
            <a:avLst/>
          </a:prstGeom>
          <a:solidFill>
            <a:srgbClr val="00B9C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Feature 1: Login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DCE932-ED1C-47D7-BBD7-14FB8B0DA607}"/>
              </a:ext>
            </a:extLst>
          </p:cNvPr>
          <p:cNvSpPr/>
          <p:nvPr/>
        </p:nvSpPr>
        <p:spPr>
          <a:xfrm>
            <a:off x="6096000" y="142240"/>
            <a:ext cx="5953760" cy="658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4390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Key Features</a:t>
            </a:r>
            <a:endParaRPr lang="ja-JP" altLang="en-US" sz="4800" b="1" spc="300" dirty="0">
              <a:solidFill>
                <a:schemeClr val="tx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B7716-83DB-4406-BFFC-F5560A41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5" t="31667" r="37501" b="-259"/>
          <a:stretch/>
        </p:blipFill>
        <p:spPr>
          <a:xfrm>
            <a:off x="7383605" y="1019825"/>
            <a:ext cx="3339470" cy="5726572"/>
          </a:xfrm>
          <a:prstGeom prst="rect">
            <a:avLst/>
          </a:prstGeom>
        </p:spPr>
      </p:pic>
      <p:pic>
        <p:nvPicPr>
          <p:cNvPr id="2050" name="Picture 2" descr="Image result for firebase logo">
            <a:extLst>
              <a:ext uri="{FF2B5EF4-FFF2-40B4-BE49-F238E27FC236}">
                <a16:creationId xmlns:a16="http://schemas.microsoft.com/office/drawing/2014/main" id="{92750005-424D-4687-9981-A6D5941A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02" y="2937508"/>
            <a:ext cx="1678105" cy="27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Google logo png">
            <a:extLst>
              <a:ext uri="{FF2B5EF4-FFF2-40B4-BE49-F238E27FC236}">
                <a16:creationId xmlns:a16="http://schemas.microsoft.com/office/drawing/2014/main" id="{03B5E38D-9DB8-411B-9456-156AF585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6" y="2785168"/>
            <a:ext cx="2393119" cy="23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DCE932-ED1C-47D7-BBD7-14FB8B0DA607}"/>
              </a:ext>
            </a:extLst>
          </p:cNvPr>
          <p:cNvSpPr/>
          <p:nvPr/>
        </p:nvSpPr>
        <p:spPr>
          <a:xfrm>
            <a:off x="6096000" y="142240"/>
            <a:ext cx="5953760" cy="658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4390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Key Features</a:t>
            </a:r>
            <a:endParaRPr lang="ja-JP" altLang="en-US" sz="4800" b="1" spc="300" dirty="0">
              <a:solidFill>
                <a:schemeClr val="tx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B7716-83DB-4406-BFFC-F5560A41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5" t="31667" r="37501" b="-259"/>
          <a:stretch/>
        </p:blipFill>
        <p:spPr>
          <a:xfrm>
            <a:off x="7383605" y="1019825"/>
            <a:ext cx="3339470" cy="5726572"/>
          </a:xfrm>
          <a:prstGeom prst="rect">
            <a:avLst/>
          </a:prstGeom>
        </p:spPr>
      </p:pic>
      <p:pic>
        <p:nvPicPr>
          <p:cNvPr id="2050" name="Picture 2" descr="Image result for firebase logo">
            <a:extLst>
              <a:ext uri="{FF2B5EF4-FFF2-40B4-BE49-F238E27FC236}">
                <a16:creationId xmlns:a16="http://schemas.microsoft.com/office/drawing/2014/main" id="{92750005-424D-4687-9981-A6D5941A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9" y="3245123"/>
            <a:ext cx="1364140" cy="22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Arduino IDE logo">
            <a:extLst>
              <a:ext uri="{FF2B5EF4-FFF2-40B4-BE49-F238E27FC236}">
                <a16:creationId xmlns:a16="http://schemas.microsoft.com/office/drawing/2014/main" id="{6EC1A056-D105-4E23-B33B-38FA85AB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15" y="3693912"/>
            <a:ext cx="1654402" cy="1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luetooth png">
            <a:extLst>
              <a:ext uri="{FF2B5EF4-FFF2-40B4-BE49-F238E27FC236}">
                <a16:creationId xmlns:a16="http://schemas.microsoft.com/office/drawing/2014/main" id="{A3C8A7DF-EC18-4176-9CA5-47C216345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0" y="3429000"/>
            <a:ext cx="2198658" cy="163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929CAB-A251-4145-8413-295641DD232C}"/>
              </a:ext>
            </a:extLst>
          </p:cNvPr>
          <p:cNvSpPr/>
          <p:nvPr/>
        </p:nvSpPr>
        <p:spPr>
          <a:xfrm>
            <a:off x="578832" y="1541351"/>
            <a:ext cx="5517168" cy="708246"/>
          </a:xfrm>
          <a:prstGeom prst="rect">
            <a:avLst/>
          </a:prstGeom>
          <a:solidFill>
            <a:srgbClr val="00B9C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Feature 2: Arduino 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DCE932-ED1C-47D7-BBD7-14FB8B0DA607}"/>
              </a:ext>
            </a:extLst>
          </p:cNvPr>
          <p:cNvSpPr/>
          <p:nvPr/>
        </p:nvSpPr>
        <p:spPr>
          <a:xfrm>
            <a:off x="6096000" y="142240"/>
            <a:ext cx="5953760" cy="658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4390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Key Features</a:t>
            </a:r>
            <a:endParaRPr lang="ja-JP" altLang="en-US" sz="4800" b="1" spc="300" dirty="0">
              <a:solidFill>
                <a:schemeClr val="tx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B7716-83DB-4406-BFFC-F5560A41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5" t="31667" r="37501" b="-259"/>
          <a:stretch/>
        </p:blipFill>
        <p:spPr>
          <a:xfrm>
            <a:off x="7383605" y="1019825"/>
            <a:ext cx="3339470" cy="5726572"/>
          </a:xfrm>
          <a:prstGeom prst="rect">
            <a:avLst/>
          </a:prstGeom>
        </p:spPr>
      </p:pic>
      <p:pic>
        <p:nvPicPr>
          <p:cNvPr id="2" name="Picture 2" descr="Image result for google map api">
            <a:extLst>
              <a:ext uri="{FF2B5EF4-FFF2-40B4-BE49-F238E27FC236}">
                <a16:creationId xmlns:a16="http://schemas.microsoft.com/office/drawing/2014/main" id="{1C4BBF17-7BDA-44EF-9B47-1117954F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96" y="2869960"/>
            <a:ext cx="2110238" cy="20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3C2413-0095-4438-A527-48C5952B71E1}"/>
              </a:ext>
            </a:extLst>
          </p:cNvPr>
          <p:cNvSpPr/>
          <p:nvPr/>
        </p:nvSpPr>
        <p:spPr>
          <a:xfrm>
            <a:off x="578832" y="1541351"/>
            <a:ext cx="5517168" cy="708246"/>
          </a:xfrm>
          <a:prstGeom prst="rect">
            <a:avLst/>
          </a:prstGeom>
          <a:solidFill>
            <a:srgbClr val="00B9C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Feature 3: Map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" name="Picture 2" descr="Image result for firebase logo">
            <a:extLst>
              <a:ext uri="{FF2B5EF4-FFF2-40B4-BE49-F238E27FC236}">
                <a16:creationId xmlns:a16="http://schemas.microsoft.com/office/drawing/2014/main" id="{DA89AE45-249B-4CC7-96F5-DD460BA5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02" y="2937508"/>
            <a:ext cx="1678105" cy="27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DCE932-ED1C-47D7-BBD7-14FB8B0DA607}"/>
              </a:ext>
            </a:extLst>
          </p:cNvPr>
          <p:cNvSpPr/>
          <p:nvPr/>
        </p:nvSpPr>
        <p:spPr>
          <a:xfrm>
            <a:off x="6096000" y="142240"/>
            <a:ext cx="5953760" cy="658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4390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Key Features</a:t>
            </a:r>
            <a:endParaRPr lang="ja-JP" altLang="en-US" sz="4800" b="1" spc="300" dirty="0">
              <a:solidFill>
                <a:schemeClr val="tx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B7716-83DB-4406-BFFC-F5560A41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5" t="31667" r="37501" b="-259"/>
          <a:stretch/>
        </p:blipFill>
        <p:spPr>
          <a:xfrm>
            <a:off x="7383605" y="1019825"/>
            <a:ext cx="3339470" cy="5726572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F27B0E1C-E63D-4FA8-B074-27E82890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18" y="2655079"/>
            <a:ext cx="3940964" cy="92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omcat logo">
            <a:extLst>
              <a:ext uri="{FF2B5EF4-FFF2-40B4-BE49-F238E27FC236}">
                <a16:creationId xmlns:a16="http://schemas.microsoft.com/office/drawing/2014/main" id="{B42F8A9B-4779-4D62-A6E5-60544F8A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5" t="26474" r="26848" b="30628"/>
          <a:stretch/>
        </p:blipFill>
        <p:spPr bwMode="auto">
          <a:xfrm>
            <a:off x="1318209" y="3986687"/>
            <a:ext cx="3662782" cy="18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3CE0D7-65DD-46D4-A3FD-CA5C80BDCB9F}"/>
              </a:ext>
            </a:extLst>
          </p:cNvPr>
          <p:cNvSpPr/>
          <p:nvPr/>
        </p:nvSpPr>
        <p:spPr>
          <a:xfrm>
            <a:off x="578832" y="1541351"/>
            <a:ext cx="5517168" cy="708246"/>
          </a:xfrm>
          <a:prstGeom prst="rect">
            <a:avLst/>
          </a:prstGeom>
          <a:solidFill>
            <a:srgbClr val="00B9C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Feature 4: Donate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DCE932-ED1C-47D7-BBD7-14FB8B0DA607}"/>
              </a:ext>
            </a:extLst>
          </p:cNvPr>
          <p:cNvSpPr/>
          <p:nvPr/>
        </p:nvSpPr>
        <p:spPr>
          <a:xfrm>
            <a:off x="6096000" y="142240"/>
            <a:ext cx="5953760" cy="658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5241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Key Algorithms</a:t>
            </a:r>
            <a:endParaRPr lang="ja-JP" altLang="en-US" sz="4800" b="1" spc="300" dirty="0">
              <a:solidFill>
                <a:schemeClr val="tx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B7716-83DB-4406-BFFC-F5560A4161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5" t="31667" r="37501" b="-259"/>
          <a:stretch/>
        </p:blipFill>
        <p:spPr>
          <a:xfrm>
            <a:off x="7383605" y="1019825"/>
            <a:ext cx="3339470" cy="5726572"/>
          </a:xfrm>
          <a:prstGeom prst="rect">
            <a:avLst/>
          </a:prstGeom>
        </p:spPr>
      </p:pic>
      <p:pic>
        <p:nvPicPr>
          <p:cNvPr id="5122" name="Picture 2" descr="Image result for a* algorithm">
            <a:extLst>
              <a:ext uri="{FF2B5EF4-FFF2-40B4-BE49-F238E27FC236}">
                <a16:creationId xmlns:a16="http://schemas.microsoft.com/office/drawing/2014/main" id="{FE00DB32-C8CC-4CE8-A646-910AA52B9E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0" y="2749690"/>
            <a:ext cx="3217490" cy="22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Google logo png">
            <a:extLst>
              <a:ext uri="{FF2B5EF4-FFF2-40B4-BE49-F238E27FC236}">
                <a16:creationId xmlns:a16="http://schemas.microsoft.com/office/drawing/2014/main" id="{3FC0F586-00CC-4B70-BD46-CF13E51A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74" y="2759222"/>
            <a:ext cx="2266842" cy="22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368D8-82E7-404E-B23C-50C8442CDA0C}"/>
              </a:ext>
            </a:extLst>
          </p:cNvPr>
          <p:cNvSpPr txBox="1"/>
          <p:nvPr/>
        </p:nvSpPr>
        <p:spPr>
          <a:xfrm>
            <a:off x="430144" y="5156825"/>
            <a:ext cx="31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A*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36C618-E35E-4518-BE10-23B368CD783C}"/>
              </a:ext>
            </a:extLst>
          </p:cNvPr>
          <p:cNvSpPr/>
          <p:nvPr/>
        </p:nvSpPr>
        <p:spPr>
          <a:xfrm>
            <a:off x="578832" y="1541351"/>
            <a:ext cx="5517168" cy="708246"/>
          </a:xfrm>
          <a:prstGeom prst="rect">
            <a:avLst/>
          </a:prstGeom>
          <a:solidFill>
            <a:srgbClr val="00B9C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Shortest Path- Google Route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11">
            <a:extLst>
              <a:ext uri="{FF2B5EF4-FFF2-40B4-BE49-F238E27FC236}">
                <a16:creationId xmlns:a16="http://schemas.microsoft.com/office/drawing/2014/main" id="{2CD21B69-4DAD-41E6-AD7B-CD80FBC60940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grpSp>
        <p:nvGrpSpPr>
          <p:cNvPr id="3" name="グループ化 4">
            <a:extLst>
              <a:ext uri="{FF2B5EF4-FFF2-40B4-BE49-F238E27FC236}">
                <a16:creationId xmlns:a16="http://schemas.microsoft.com/office/drawing/2014/main" id="{EE5CC722-6E7A-41D7-94AF-5C1453643F6B}"/>
              </a:ext>
            </a:extLst>
          </p:cNvPr>
          <p:cNvGrpSpPr/>
          <p:nvPr/>
        </p:nvGrpSpPr>
        <p:grpSpPr>
          <a:xfrm>
            <a:off x="3859731" y="857840"/>
            <a:ext cx="5025482" cy="5142320"/>
            <a:chOff x="3478212" y="814387"/>
            <a:chExt cx="5235575" cy="5229225"/>
          </a:xfrm>
        </p:grpSpPr>
        <p:sp>
          <p:nvSpPr>
            <p:cNvPr id="4" name="Freeform 6" title="scalloped circle">
              <a:extLst>
                <a:ext uri="{FF2B5EF4-FFF2-40B4-BE49-F238E27FC236}">
                  <a16:creationId xmlns:a16="http://schemas.microsoft.com/office/drawing/2014/main" id="{B675E8A1-7471-4C34-8C39-A703FD219285}"/>
                </a:ext>
              </a:extLst>
            </p:cNvPr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6" name="テキスト ボックス 3">
              <a:extLst>
                <a:ext uri="{FF2B5EF4-FFF2-40B4-BE49-F238E27FC236}">
                  <a16:creationId xmlns:a16="http://schemas.microsoft.com/office/drawing/2014/main" id="{116F32CD-2D0A-4684-94B4-EEC64640F5A2}"/>
                </a:ext>
              </a:extLst>
            </p:cNvPr>
            <p:cNvSpPr txBox="1"/>
            <p:nvPr/>
          </p:nvSpPr>
          <p:spPr>
            <a:xfrm>
              <a:off x="3515556" y="2748651"/>
              <a:ext cx="5160888" cy="1267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Part 3</a:t>
              </a:r>
            </a:p>
            <a:p>
              <a:pPr algn="ctr"/>
              <a:endParaRPr lang="en-US" altLang="ko-KR" sz="1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  <a:p>
              <a:r>
                <a:rPr lang="en-US" altLang="ko-KR" sz="31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Team Members’ Roles</a:t>
              </a:r>
              <a:endParaRPr lang="ja-JP" altLang="en-US" sz="31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3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7256632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6708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Team members’ role</a:t>
            </a:r>
            <a:endParaRPr lang="ja-JP" altLang="en-US" sz="4800" b="1" spc="300" dirty="0">
              <a:solidFill>
                <a:schemeClr val="tx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A2D5D-F431-465E-B2AD-921064A61FF7}"/>
              </a:ext>
            </a:extLst>
          </p:cNvPr>
          <p:cNvSpPr txBox="1"/>
          <p:nvPr/>
        </p:nvSpPr>
        <p:spPr>
          <a:xfrm>
            <a:off x="2093449" y="4542115"/>
            <a:ext cx="188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Young Min Ok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D3427-A810-4B7E-8CEA-0B83D789F1A0}"/>
              </a:ext>
            </a:extLst>
          </p:cNvPr>
          <p:cNvSpPr txBox="1"/>
          <p:nvPr/>
        </p:nvSpPr>
        <p:spPr>
          <a:xfrm>
            <a:off x="4889470" y="4542115"/>
            <a:ext cx="267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Muhammad Shakeel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F6E79F-9901-46F5-BFF9-75770AF8FB10}"/>
              </a:ext>
            </a:extLst>
          </p:cNvPr>
          <p:cNvSpPr txBox="1"/>
          <p:nvPr/>
        </p:nvSpPr>
        <p:spPr>
          <a:xfrm>
            <a:off x="8069024" y="4542115"/>
            <a:ext cx="228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Kyung 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Deok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Shin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BE988-E2D9-4615-AE71-5AA226B8C1EA}"/>
              </a:ext>
            </a:extLst>
          </p:cNvPr>
          <p:cNvSpPr txBox="1"/>
          <p:nvPr/>
        </p:nvSpPr>
        <p:spPr>
          <a:xfrm>
            <a:off x="1815556" y="4942223"/>
            <a:ext cx="2436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Frontend Developer</a:t>
            </a: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Integration Developer</a:t>
            </a: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Presentation Designer</a:t>
            </a:r>
          </a:p>
          <a:p>
            <a:pPr algn="just"/>
            <a:endParaRPr lang="ko-KR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A6F40-0C4D-41A4-AEF3-140FFDB8FEF3}"/>
              </a:ext>
            </a:extLst>
          </p:cNvPr>
          <p:cNvSpPr txBox="1"/>
          <p:nvPr/>
        </p:nvSpPr>
        <p:spPr>
          <a:xfrm>
            <a:off x="5049960" y="4942223"/>
            <a:ext cx="2718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Backend Developer</a:t>
            </a: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Arduino Developer</a:t>
            </a: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Integration Developer</a:t>
            </a:r>
          </a:p>
          <a:p>
            <a:pPr marL="171450" indent="-171450" algn="just">
              <a:buFontTx/>
              <a:buChar char="-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171450" indent="-171450" algn="just">
              <a:buFontTx/>
              <a:buChar char="-"/>
            </a:pPr>
            <a:endParaRPr lang="ko-KR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32B31-2EFE-4749-AE59-C6B7C208C693}"/>
              </a:ext>
            </a:extLst>
          </p:cNvPr>
          <p:cNvSpPr txBox="1"/>
          <p:nvPr/>
        </p:nvSpPr>
        <p:spPr>
          <a:xfrm>
            <a:off x="7940337" y="4942223"/>
            <a:ext cx="2718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API Developer</a:t>
            </a:r>
          </a:p>
          <a:p>
            <a:pPr marL="171450" indent="-171450" algn="just">
              <a:buFontTx/>
              <a:buChar char="-"/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DataBase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Developer</a:t>
            </a:r>
          </a:p>
          <a:p>
            <a:pPr marL="171450" indent="-171450" algn="just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Integration Developer</a:t>
            </a:r>
          </a:p>
          <a:p>
            <a:pPr marL="171450" indent="-171450" algn="just">
              <a:buFontTx/>
              <a:buChar char="-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171450" indent="-171450" algn="just">
              <a:buFontTx/>
              <a:buChar char="-"/>
            </a:pPr>
            <a:endParaRPr lang="ko-KR" alt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Picture 10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96F9613C-B0F6-4807-9DB4-6E5A5FDF80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 t="9892" r="6041" b="37635"/>
          <a:stretch/>
        </p:blipFill>
        <p:spPr>
          <a:xfrm>
            <a:off x="5049603" y="1659948"/>
            <a:ext cx="2092794" cy="22081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82647-5A16-401F-95B4-76CE331438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2" y="1743430"/>
            <a:ext cx="2086156" cy="21523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F0C647-897D-4A12-828C-F6BF51135B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1" r="14709" b="20799"/>
          <a:stretch/>
        </p:blipFill>
        <p:spPr>
          <a:xfrm>
            <a:off x="8116789" y="1715632"/>
            <a:ext cx="2098276" cy="21524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204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11">
            <a:extLst>
              <a:ext uri="{FF2B5EF4-FFF2-40B4-BE49-F238E27FC236}">
                <a16:creationId xmlns:a16="http://schemas.microsoft.com/office/drawing/2014/main" id="{2CD21B69-4DAD-41E6-AD7B-CD80FBC60940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grpSp>
        <p:nvGrpSpPr>
          <p:cNvPr id="3" name="グループ化 4">
            <a:extLst>
              <a:ext uri="{FF2B5EF4-FFF2-40B4-BE49-F238E27FC236}">
                <a16:creationId xmlns:a16="http://schemas.microsoft.com/office/drawing/2014/main" id="{EE5CC722-6E7A-41D7-94AF-5C1453643F6B}"/>
              </a:ext>
            </a:extLst>
          </p:cNvPr>
          <p:cNvGrpSpPr/>
          <p:nvPr/>
        </p:nvGrpSpPr>
        <p:grpSpPr>
          <a:xfrm>
            <a:off x="3859731" y="857840"/>
            <a:ext cx="5025482" cy="5142320"/>
            <a:chOff x="3478212" y="814387"/>
            <a:chExt cx="5235575" cy="5229225"/>
          </a:xfrm>
        </p:grpSpPr>
        <p:sp>
          <p:nvSpPr>
            <p:cNvPr id="4" name="Freeform 6" title="scalloped circle">
              <a:extLst>
                <a:ext uri="{FF2B5EF4-FFF2-40B4-BE49-F238E27FC236}">
                  <a16:creationId xmlns:a16="http://schemas.microsoft.com/office/drawing/2014/main" id="{B675E8A1-7471-4C34-8C39-A703FD219285}"/>
                </a:ext>
              </a:extLst>
            </p:cNvPr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6" name="テキスト ボックス 3">
              <a:extLst>
                <a:ext uri="{FF2B5EF4-FFF2-40B4-BE49-F238E27FC236}">
                  <a16:creationId xmlns:a16="http://schemas.microsoft.com/office/drawing/2014/main" id="{116F32CD-2D0A-4684-94B4-EEC64640F5A2}"/>
                </a:ext>
              </a:extLst>
            </p:cNvPr>
            <p:cNvSpPr txBox="1"/>
            <p:nvPr/>
          </p:nvSpPr>
          <p:spPr>
            <a:xfrm>
              <a:off x="4339440" y="2748651"/>
              <a:ext cx="3513116" cy="1283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Part 4</a:t>
              </a:r>
            </a:p>
            <a:p>
              <a:pPr algn="ctr"/>
              <a:endParaRPr lang="en-US" altLang="ko-KR" sz="1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Completeness</a:t>
              </a:r>
              <a:endParaRPr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9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72517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6410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spc="300" dirty="0">
                <a:solidFill>
                  <a:schemeClr val="tx1">
                    <a:lumMod val="75000"/>
                  </a:schemeClr>
                </a:solidFill>
                <a:latin typeface="+mj-ea"/>
                <a:ea typeface="나눔스퀘어라운드 ExtraBold" panose="020B0600000101010101" pitchFamily="50" charset="-127"/>
              </a:rPr>
              <a:t>Proposal &amp; Product</a:t>
            </a:r>
            <a:endParaRPr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53" name="Table Placeholder 10">
            <a:extLst>
              <a:ext uri="{FF2B5EF4-FFF2-40B4-BE49-F238E27FC236}">
                <a16:creationId xmlns:a16="http://schemas.microsoft.com/office/drawing/2014/main" id="{163B7629-FD7C-4F9E-8BF0-8865D0995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740666"/>
              </p:ext>
            </p:extLst>
          </p:nvPr>
        </p:nvGraphicFramePr>
        <p:xfrm>
          <a:off x="609600" y="1981200"/>
          <a:ext cx="10854693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7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2080105513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3301544574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935590039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  <a:gridCol w="1206077">
                  <a:extLst>
                    <a:ext uri="{9D8B030D-6E8A-4147-A177-3AD203B41FA5}">
                      <a16:colId xmlns:a16="http://schemas.microsoft.com/office/drawing/2014/main" val="3813210190"/>
                    </a:ext>
                  </a:extLst>
                </a:gridCol>
              </a:tblGrid>
              <a:tr h="839216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Splash Activity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Gmail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Log In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Facebook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Log In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</a:t>
                      </a:r>
                    </a:p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(Button)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Alarm &amp; </a:t>
                      </a:r>
                    </a:p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FB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Volunteer Location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Volunteer Location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rgbClr val="3F3F3F"/>
                          </a:solidFill>
                        </a:rPr>
                        <a:t>Short Route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1678432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ko-K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1678432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Project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94257" marR="942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4799" y="292100"/>
            <a:ext cx="10643841" cy="967740"/>
            <a:chOff x="254000" y="292100"/>
            <a:chExt cx="4025900" cy="609600"/>
          </a:xfrm>
        </p:grpSpPr>
        <p:sp>
          <p:nvSpPr>
            <p:cNvPr id="2" name="正方形/長方形 1"/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6213E1-BF2E-4823-89B6-DBBE3D2B83D0}"/>
              </a:ext>
            </a:extLst>
          </p:cNvPr>
          <p:cNvSpPr txBox="1">
            <a:spLocks/>
          </p:cNvSpPr>
          <p:nvPr/>
        </p:nvSpPr>
        <p:spPr>
          <a:xfrm>
            <a:off x="6503670" y="2296952"/>
            <a:ext cx="5243136" cy="39311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Design (node.js/vue.js/ionic)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Does not work in Korea (API)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Multi-route complexity 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Using Tomcat/eclipse rather than loading the webpage to firebase.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6C1B9AC2-2F8C-4FD2-9D89-85BC84120D29}"/>
              </a:ext>
            </a:extLst>
          </p:cNvPr>
          <p:cNvSpPr txBox="1"/>
          <p:nvPr/>
        </p:nvSpPr>
        <p:spPr>
          <a:xfrm>
            <a:off x="852864" y="360471"/>
            <a:ext cx="6987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Bugs and Limitations</a:t>
            </a:r>
            <a:endParaRPr kumimoji="1"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CECB52-AF52-4073-A490-8FBD8F834F05}"/>
              </a:ext>
            </a:extLst>
          </p:cNvPr>
          <p:cNvSpPr/>
          <p:nvPr/>
        </p:nvSpPr>
        <p:spPr>
          <a:xfrm>
            <a:off x="852864" y="2296952"/>
            <a:ext cx="5243136" cy="3788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6325BF-4B6B-4E95-AF88-DCC0E5D2C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1" y="2593190"/>
            <a:ext cx="4795081" cy="31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11">
            <a:extLst>
              <a:ext uri="{FF2B5EF4-FFF2-40B4-BE49-F238E27FC236}">
                <a16:creationId xmlns:a16="http://schemas.microsoft.com/office/drawing/2014/main" id="{425F1550-A212-4A9C-A9F3-137D68D50839}"/>
              </a:ext>
            </a:extLst>
          </p:cNvPr>
          <p:cNvSpPr/>
          <p:nvPr/>
        </p:nvSpPr>
        <p:spPr>
          <a:xfrm>
            <a:off x="129540" y="128515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5A0EC0-B6C2-4EE7-B303-99DD2B52D970}"/>
              </a:ext>
            </a:extLst>
          </p:cNvPr>
          <p:cNvSpPr txBox="1"/>
          <p:nvPr/>
        </p:nvSpPr>
        <p:spPr>
          <a:xfrm>
            <a:off x="563224" y="247282"/>
            <a:ext cx="3080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  <a:endParaRPr kumimoji="1" lang="ja-JP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5CEDEB-B606-4373-B7F0-D458E8C6C7A2}"/>
              </a:ext>
            </a:extLst>
          </p:cNvPr>
          <p:cNvGrpSpPr/>
          <p:nvPr/>
        </p:nvGrpSpPr>
        <p:grpSpPr>
          <a:xfrm>
            <a:off x="3053147" y="1690946"/>
            <a:ext cx="6458569" cy="886874"/>
            <a:chOff x="2908699" y="1962703"/>
            <a:chExt cx="5486523" cy="739416"/>
          </a:xfrm>
        </p:grpSpPr>
        <p:grpSp>
          <p:nvGrpSpPr>
            <p:cNvPr id="5" name="グループ化 3">
              <a:extLst>
                <a:ext uri="{FF2B5EF4-FFF2-40B4-BE49-F238E27FC236}">
                  <a16:creationId xmlns:a16="http://schemas.microsoft.com/office/drawing/2014/main" id="{BF025274-CE22-4509-A811-4493A973C16F}"/>
                </a:ext>
              </a:extLst>
            </p:cNvPr>
            <p:cNvGrpSpPr/>
            <p:nvPr/>
          </p:nvGrpSpPr>
          <p:grpSpPr>
            <a:xfrm>
              <a:off x="2908699" y="1962703"/>
              <a:ext cx="5486523" cy="739416"/>
              <a:chOff x="253999" y="292100"/>
              <a:chExt cx="3814096" cy="609600"/>
            </a:xfrm>
          </p:grpSpPr>
          <p:sp>
            <p:nvSpPr>
              <p:cNvPr id="8" name="正方形/長方形 1">
                <a:extLst>
                  <a:ext uri="{FF2B5EF4-FFF2-40B4-BE49-F238E27FC236}">
                    <a16:creationId xmlns:a16="http://schemas.microsoft.com/office/drawing/2014/main" id="{40AC8F6F-29FC-42D8-89A5-FF2B17AE8453}"/>
                  </a:ext>
                </a:extLst>
              </p:cNvPr>
              <p:cNvSpPr/>
              <p:nvPr/>
            </p:nvSpPr>
            <p:spPr>
              <a:xfrm>
                <a:off x="253999" y="292100"/>
                <a:ext cx="617372" cy="60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9" name="正方形/長方形 2">
                <a:extLst>
                  <a:ext uri="{FF2B5EF4-FFF2-40B4-BE49-F238E27FC236}">
                    <a16:creationId xmlns:a16="http://schemas.microsoft.com/office/drawing/2014/main" id="{99696D78-41A3-48F9-AE92-BFE4B964FB5B}"/>
                  </a:ext>
                </a:extLst>
              </p:cNvPr>
              <p:cNvSpPr/>
              <p:nvPr/>
            </p:nvSpPr>
            <p:spPr>
              <a:xfrm>
                <a:off x="871371" y="292100"/>
                <a:ext cx="3196724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6" name="テキスト ボックス 2">
              <a:extLst>
                <a:ext uri="{FF2B5EF4-FFF2-40B4-BE49-F238E27FC236}">
                  <a16:creationId xmlns:a16="http://schemas.microsoft.com/office/drawing/2014/main" id="{5A14DF9B-A710-431C-B986-4D181353C39A}"/>
                </a:ext>
              </a:extLst>
            </p:cNvPr>
            <p:cNvSpPr txBox="1"/>
            <p:nvPr/>
          </p:nvSpPr>
          <p:spPr>
            <a:xfrm>
              <a:off x="3890012" y="2035247"/>
              <a:ext cx="4007556" cy="48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  <a:ea typeface="+mj-ea"/>
                </a:rPr>
                <a:t>Motivation &amp; Goals</a:t>
              </a:r>
              <a:endParaRPr kumimoji="1"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1F022FB4-71DC-452F-80C6-003B96156ABE}"/>
                </a:ext>
              </a:extLst>
            </p:cNvPr>
            <p:cNvSpPr txBox="1"/>
            <p:nvPr/>
          </p:nvSpPr>
          <p:spPr>
            <a:xfrm>
              <a:off x="2974620" y="2003866"/>
              <a:ext cx="687953" cy="59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kumimoji="1" lang="ja-JP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CBD4C4C-1687-458A-A866-607E7A1CE3F1}"/>
              </a:ext>
            </a:extLst>
          </p:cNvPr>
          <p:cNvGrpSpPr/>
          <p:nvPr/>
        </p:nvGrpSpPr>
        <p:grpSpPr>
          <a:xfrm>
            <a:off x="3053147" y="2650833"/>
            <a:ext cx="6458569" cy="886876"/>
            <a:chOff x="2908699" y="1962702"/>
            <a:chExt cx="5486523" cy="739417"/>
          </a:xfrm>
        </p:grpSpPr>
        <p:grpSp>
          <p:nvGrpSpPr>
            <p:cNvPr id="23" name="グループ化 3">
              <a:extLst>
                <a:ext uri="{FF2B5EF4-FFF2-40B4-BE49-F238E27FC236}">
                  <a16:creationId xmlns:a16="http://schemas.microsoft.com/office/drawing/2014/main" id="{5CD1A5CC-9B78-478E-B9C0-82414FB3AA88}"/>
                </a:ext>
              </a:extLst>
            </p:cNvPr>
            <p:cNvGrpSpPr/>
            <p:nvPr/>
          </p:nvGrpSpPr>
          <p:grpSpPr>
            <a:xfrm>
              <a:off x="2908699" y="1962702"/>
              <a:ext cx="5486523" cy="739417"/>
              <a:chOff x="253999" y="292099"/>
              <a:chExt cx="3814096" cy="609601"/>
            </a:xfrm>
          </p:grpSpPr>
          <p:sp>
            <p:nvSpPr>
              <p:cNvPr id="26" name="正方形/長方形 1">
                <a:extLst>
                  <a:ext uri="{FF2B5EF4-FFF2-40B4-BE49-F238E27FC236}">
                    <a16:creationId xmlns:a16="http://schemas.microsoft.com/office/drawing/2014/main" id="{B5A28056-06B2-4D7B-AC45-41C9DF2D2F54}"/>
                  </a:ext>
                </a:extLst>
              </p:cNvPr>
              <p:cNvSpPr/>
              <p:nvPr/>
            </p:nvSpPr>
            <p:spPr>
              <a:xfrm>
                <a:off x="253999" y="292100"/>
                <a:ext cx="617372" cy="60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7" name="正方形/長方形 2">
                <a:extLst>
                  <a:ext uri="{FF2B5EF4-FFF2-40B4-BE49-F238E27FC236}">
                    <a16:creationId xmlns:a16="http://schemas.microsoft.com/office/drawing/2014/main" id="{7803CDF1-4660-45F2-88FC-77BE6C55176D}"/>
                  </a:ext>
                </a:extLst>
              </p:cNvPr>
              <p:cNvSpPr/>
              <p:nvPr/>
            </p:nvSpPr>
            <p:spPr>
              <a:xfrm>
                <a:off x="871371" y="292099"/>
                <a:ext cx="3196724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24" name="テキスト ボックス 2">
              <a:extLst>
                <a:ext uri="{FF2B5EF4-FFF2-40B4-BE49-F238E27FC236}">
                  <a16:creationId xmlns:a16="http://schemas.microsoft.com/office/drawing/2014/main" id="{4027F789-54A6-452C-99EF-5EE770702771}"/>
                </a:ext>
              </a:extLst>
            </p:cNvPr>
            <p:cNvSpPr txBox="1"/>
            <p:nvPr/>
          </p:nvSpPr>
          <p:spPr>
            <a:xfrm>
              <a:off x="3907823" y="2068697"/>
              <a:ext cx="3254839" cy="48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Implementation</a:t>
              </a:r>
              <a:endParaRPr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25" name="テキスト ボックス 2">
              <a:extLst>
                <a:ext uri="{FF2B5EF4-FFF2-40B4-BE49-F238E27FC236}">
                  <a16:creationId xmlns:a16="http://schemas.microsoft.com/office/drawing/2014/main" id="{0E29EA3B-5509-47FE-81DA-DC09C3C6AECE}"/>
                </a:ext>
              </a:extLst>
            </p:cNvPr>
            <p:cNvSpPr txBox="1"/>
            <p:nvPr/>
          </p:nvSpPr>
          <p:spPr>
            <a:xfrm>
              <a:off x="2974620" y="2003866"/>
              <a:ext cx="687953" cy="590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kumimoji="1" lang="ja-JP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F1BEF6-F332-40AE-B9E4-FB81C2F81C68}"/>
              </a:ext>
            </a:extLst>
          </p:cNvPr>
          <p:cNvGrpSpPr/>
          <p:nvPr/>
        </p:nvGrpSpPr>
        <p:grpSpPr>
          <a:xfrm>
            <a:off x="3053147" y="3618316"/>
            <a:ext cx="6458569" cy="886874"/>
            <a:chOff x="2908699" y="1962703"/>
            <a:chExt cx="5486523" cy="739416"/>
          </a:xfrm>
        </p:grpSpPr>
        <p:grpSp>
          <p:nvGrpSpPr>
            <p:cNvPr id="29" name="グループ化 3">
              <a:extLst>
                <a:ext uri="{FF2B5EF4-FFF2-40B4-BE49-F238E27FC236}">
                  <a16:creationId xmlns:a16="http://schemas.microsoft.com/office/drawing/2014/main" id="{9EC929D8-98F6-484D-B763-468F5D5607A6}"/>
                </a:ext>
              </a:extLst>
            </p:cNvPr>
            <p:cNvGrpSpPr/>
            <p:nvPr/>
          </p:nvGrpSpPr>
          <p:grpSpPr>
            <a:xfrm>
              <a:off x="2908699" y="1962703"/>
              <a:ext cx="5486523" cy="739416"/>
              <a:chOff x="253999" y="292100"/>
              <a:chExt cx="3814096" cy="609600"/>
            </a:xfrm>
          </p:grpSpPr>
          <p:sp>
            <p:nvSpPr>
              <p:cNvPr id="32" name="正方形/長方形 1">
                <a:extLst>
                  <a:ext uri="{FF2B5EF4-FFF2-40B4-BE49-F238E27FC236}">
                    <a16:creationId xmlns:a16="http://schemas.microsoft.com/office/drawing/2014/main" id="{F21F1E09-95C7-4136-AE15-E235566509D4}"/>
                  </a:ext>
                </a:extLst>
              </p:cNvPr>
              <p:cNvSpPr/>
              <p:nvPr/>
            </p:nvSpPr>
            <p:spPr>
              <a:xfrm>
                <a:off x="253999" y="292100"/>
                <a:ext cx="617372" cy="60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3" name="正方形/長方形 2">
                <a:extLst>
                  <a:ext uri="{FF2B5EF4-FFF2-40B4-BE49-F238E27FC236}">
                    <a16:creationId xmlns:a16="http://schemas.microsoft.com/office/drawing/2014/main" id="{FF42CE62-039A-4A8C-9136-5D2756628A3C}"/>
                  </a:ext>
                </a:extLst>
              </p:cNvPr>
              <p:cNvSpPr/>
              <p:nvPr/>
            </p:nvSpPr>
            <p:spPr>
              <a:xfrm>
                <a:off x="871371" y="292100"/>
                <a:ext cx="3196724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0" name="テキスト ボックス 2">
              <a:extLst>
                <a:ext uri="{FF2B5EF4-FFF2-40B4-BE49-F238E27FC236}">
                  <a16:creationId xmlns:a16="http://schemas.microsoft.com/office/drawing/2014/main" id="{FD0766C6-FEE9-4C50-8B5B-869A9A75F9E8}"/>
                </a:ext>
              </a:extLst>
            </p:cNvPr>
            <p:cNvSpPr txBox="1"/>
            <p:nvPr/>
          </p:nvSpPr>
          <p:spPr>
            <a:xfrm>
              <a:off x="3906122" y="2053637"/>
              <a:ext cx="4434489" cy="48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Team Members’ Roles</a:t>
              </a:r>
              <a:endParaRPr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31" name="テキスト ボックス 2">
              <a:extLst>
                <a:ext uri="{FF2B5EF4-FFF2-40B4-BE49-F238E27FC236}">
                  <a16:creationId xmlns:a16="http://schemas.microsoft.com/office/drawing/2014/main" id="{F352E992-0C1A-4557-9108-36A6145D83BC}"/>
                </a:ext>
              </a:extLst>
            </p:cNvPr>
            <p:cNvSpPr txBox="1"/>
            <p:nvPr/>
          </p:nvSpPr>
          <p:spPr>
            <a:xfrm>
              <a:off x="2974620" y="2003866"/>
              <a:ext cx="687953" cy="59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kumimoji="1" lang="ja-JP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C64F6F-C9B9-4FFC-B0B1-36378D5980D7}"/>
              </a:ext>
            </a:extLst>
          </p:cNvPr>
          <p:cNvGrpSpPr/>
          <p:nvPr/>
        </p:nvGrpSpPr>
        <p:grpSpPr>
          <a:xfrm>
            <a:off x="3053147" y="4596362"/>
            <a:ext cx="6458569" cy="886874"/>
            <a:chOff x="2908699" y="1962703"/>
            <a:chExt cx="5486523" cy="739416"/>
          </a:xfrm>
        </p:grpSpPr>
        <p:grpSp>
          <p:nvGrpSpPr>
            <p:cNvPr id="35" name="グループ化 3">
              <a:extLst>
                <a:ext uri="{FF2B5EF4-FFF2-40B4-BE49-F238E27FC236}">
                  <a16:creationId xmlns:a16="http://schemas.microsoft.com/office/drawing/2014/main" id="{CD830742-E0FD-47E7-B676-7D08DC7BC046}"/>
                </a:ext>
              </a:extLst>
            </p:cNvPr>
            <p:cNvGrpSpPr/>
            <p:nvPr/>
          </p:nvGrpSpPr>
          <p:grpSpPr>
            <a:xfrm>
              <a:off x="2908699" y="1962703"/>
              <a:ext cx="5486523" cy="739416"/>
              <a:chOff x="253999" y="292100"/>
              <a:chExt cx="3814096" cy="609600"/>
            </a:xfrm>
          </p:grpSpPr>
          <p:sp>
            <p:nvSpPr>
              <p:cNvPr id="38" name="正方形/長方形 1">
                <a:extLst>
                  <a:ext uri="{FF2B5EF4-FFF2-40B4-BE49-F238E27FC236}">
                    <a16:creationId xmlns:a16="http://schemas.microsoft.com/office/drawing/2014/main" id="{F59BDA61-9E3C-44FF-BC8D-85D48B05B2E8}"/>
                  </a:ext>
                </a:extLst>
              </p:cNvPr>
              <p:cNvSpPr/>
              <p:nvPr/>
            </p:nvSpPr>
            <p:spPr>
              <a:xfrm>
                <a:off x="253999" y="292100"/>
                <a:ext cx="617372" cy="609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正方形/長方形 2">
                <a:extLst>
                  <a:ext uri="{FF2B5EF4-FFF2-40B4-BE49-F238E27FC236}">
                    <a16:creationId xmlns:a16="http://schemas.microsoft.com/office/drawing/2014/main" id="{B2F03380-75EC-4AA4-B88A-8C5E6CBE3897}"/>
                  </a:ext>
                </a:extLst>
              </p:cNvPr>
              <p:cNvSpPr/>
              <p:nvPr/>
            </p:nvSpPr>
            <p:spPr>
              <a:xfrm>
                <a:off x="871371" y="292100"/>
                <a:ext cx="3196724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36" name="テキスト ボックス 2">
              <a:extLst>
                <a:ext uri="{FF2B5EF4-FFF2-40B4-BE49-F238E27FC236}">
                  <a16:creationId xmlns:a16="http://schemas.microsoft.com/office/drawing/2014/main" id="{1659031C-0798-4BA2-93CD-EAEFBB7ED0DB}"/>
                </a:ext>
              </a:extLst>
            </p:cNvPr>
            <p:cNvSpPr txBox="1"/>
            <p:nvPr/>
          </p:nvSpPr>
          <p:spPr>
            <a:xfrm>
              <a:off x="3906122" y="2062977"/>
              <a:ext cx="2865216" cy="48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Completeness</a:t>
              </a:r>
              <a:endParaRPr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  <p:sp>
          <p:nvSpPr>
            <p:cNvPr id="37" name="テキスト ボックス 2">
              <a:extLst>
                <a:ext uri="{FF2B5EF4-FFF2-40B4-BE49-F238E27FC236}">
                  <a16:creationId xmlns:a16="http://schemas.microsoft.com/office/drawing/2014/main" id="{744EEC9C-C47C-4450-9DD8-FFC782EDFC3C}"/>
                </a:ext>
              </a:extLst>
            </p:cNvPr>
            <p:cNvSpPr txBox="1"/>
            <p:nvPr/>
          </p:nvSpPr>
          <p:spPr>
            <a:xfrm>
              <a:off x="2974620" y="2003866"/>
              <a:ext cx="687953" cy="590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kumimoji="1" lang="ja-JP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D0DD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11">
            <a:extLst>
              <a:ext uri="{FF2B5EF4-FFF2-40B4-BE49-F238E27FC236}">
                <a16:creationId xmlns:a16="http://schemas.microsoft.com/office/drawing/2014/main" id="{71E40F9E-DEB3-4879-8C5D-8D5CBA94F0EA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81617" y="2705725"/>
            <a:ext cx="61552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b="1" spc="300" dirty="0">
                <a:solidFill>
                  <a:schemeClr val="bg1"/>
                </a:solidFill>
                <a:latin typeface="+mj-ea"/>
              </a:rPr>
              <a:t>Thank You</a:t>
            </a:r>
          </a:p>
          <a:p>
            <a:endParaRPr lang="en-US" altLang="ja-JP" sz="3200" b="1" spc="300" dirty="0"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en-US" altLang="ja-JP" sz="4800" b="1" spc="300" dirty="0" err="1">
                <a:solidFill>
                  <a:schemeClr val="bg1"/>
                </a:solidFill>
                <a:latin typeface="+mj-ea"/>
              </a:rPr>
              <a:t>QnA</a:t>
            </a:r>
            <a:endParaRPr lang="ja-JP" altLang="en-US" sz="8800" b="1" spc="3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92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11">
            <a:extLst>
              <a:ext uri="{FF2B5EF4-FFF2-40B4-BE49-F238E27FC236}">
                <a16:creationId xmlns:a16="http://schemas.microsoft.com/office/drawing/2014/main" id="{2CD21B69-4DAD-41E6-AD7B-CD80FBC60940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grpSp>
        <p:nvGrpSpPr>
          <p:cNvPr id="3" name="グループ化 4">
            <a:extLst>
              <a:ext uri="{FF2B5EF4-FFF2-40B4-BE49-F238E27FC236}">
                <a16:creationId xmlns:a16="http://schemas.microsoft.com/office/drawing/2014/main" id="{EE5CC722-6E7A-41D7-94AF-5C1453643F6B}"/>
              </a:ext>
            </a:extLst>
          </p:cNvPr>
          <p:cNvGrpSpPr/>
          <p:nvPr/>
        </p:nvGrpSpPr>
        <p:grpSpPr>
          <a:xfrm>
            <a:off x="3859731" y="857840"/>
            <a:ext cx="5025482" cy="5142320"/>
            <a:chOff x="3478212" y="814387"/>
            <a:chExt cx="5235575" cy="5229225"/>
          </a:xfrm>
        </p:grpSpPr>
        <p:sp>
          <p:nvSpPr>
            <p:cNvPr id="4" name="Freeform 6" title="scalloped circle">
              <a:extLst>
                <a:ext uri="{FF2B5EF4-FFF2-40B4-BE49-F238E27FC236}">
                  <a16:creationId xmlns:a16="http://schemas.microsoft.com/office/drawing/2014/main" id="{B675E8A1-7471-4C34-8C39-A703FD219285}"/>
                </a:ext>
              </a:extLst>
            </p:cNvPr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6" name="テキスト ボックス 3">
              <a:extLst>
                <a:ext uri="{FF2B5EF4-FFF2-40B4-BE49-F238E27FC236}">
                  <a16:creationId xmlns:a16="http://schemas.microsoft.com/office/drawing/2014/main" id="{116F32CD-2D0A-4684-94B4-EEC64640F5A2}"/>
                </a:ext>
              </a:extLst>
            </p:cNvPr>
            <p:cNvSpPr txBox="1"/>
            <p:nvPr/>
          </p:nvSpPr>
          <p:spPr>
            <a:xfrm>
              <a:off x="3772237" y="2748651"/>
              <a:ext cx="4647525" cy="1283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Part 1</a:t>
              </a:r>
            </a:p>
            <a:p>
              <a:pPr algn="ctr"/>
              <a:endParaRPr lang="en-US" altLang="ko-KR" sz="1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Motivation &amp; Goals</a:t>
              </a:r>
              <a:endParaRPr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6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79" descr="第 2 層、階層色、大きな円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+mn-ea"/>
            </a:endParaRPr>
          </a:p>
        </p:txBody>
      </p:sp>
      <p:sp>
        <p:nvSpPr>
          <p:cNvPr id="4" name="楕円 78" descr="第 2 層、階層色、大きな円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+mn-ea"/>
            </a:endParaRPr>
          </a:p>
        </p:txBody>
      </p:sp>
      <p:sp>
        <p:nvSpPr>
          <p:cNvPr id="5" name="楕円 77" descr="第 2 層、階層色、大きな円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+mn-ea"/>
            </a:endParaRPr>
          </a:p>
        </p:txBody>
      </p:sp>
      <p:sp>
        <p:nvSpPr>
          <p:cNvPr id="6" name="楕円 76" descr="第 2 層、階層色、大きな円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+mn-ea"/>
            </a:endParaRPr>
          </a:p>
        </p:txBody>
      </p:sp>
      <p:sp>
        <p:nvSpPr>
          <p:cNvPr id="7" name="楕円 31" descr="真ん中の層の円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+mn-ea"/>
            </a:endParaRPr>
          </a:p>
        </p:txBody>
      </p:sp>
      <p:sp>
        <p:nvSpPr>
          <p:cNvPr id="8" name="楕円 32" descr="高い層の円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+mn-ea"/>
            </a:endParaRPr>
          </a:p>
        </p:txBody>
      </p: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Motivation</a:t>
            </a:r>
            <a:endParaRPr kumimoji="1"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FC7ADFF-F6D2-43A9-B8A4-B5F2A276D3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9" y="2706524"/>
            <a:ext cx="2993426" cy="2993426"/>
          </a:xfrm>
          <a:prstGeom prst="rect">
            <a:avLst/>
          </a:prstGeom>
        </p:spPr>
      </p:pic>
      <p:sp>
        <p:nvSpPr>
          <p:cNvPr id="16" name="AutoShape 4" descr="Earthquake free icon">
            <a:extLst>
              <a:ext uri="{FF2B5EF4-FFF2-40B4-BE49-F238E27FC236}">
                <a16:creationId xmlns:a16="http://schemas.microsoft.com/office/drawing/2014/main" id="{962A0101-C242-495B-B78D-C7D95024DB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ED9F3E-3BB8-40DB-B53A-FAC5625219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8" y="2241586"/>
            <a:ext cx="749648" cy="7496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EB6CF80-06AD-4ADC-AD02-1C6FDA3625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75" y="5011924"/>
            <a:ext cx="873962" cy="87396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5208548-7E51-47E9-BF65-DB80B6EF153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35" y="2195485"/>
            <a:ext cx="818190" cy="81819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3C84AD9-B87A-45D1-9C70-F5E10E27172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57" y="4980944"/>
            <a:ext cx="869156" cy="8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0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6"/>
          <p:cNvSpPr>
            <a:spLocks noEditPoints="1"/>
          </p:cNvSpPr>
          <p:nvPr/>
        </p:nvSpPr>
        <p:spPr bwMode="auto">
          <a:xfrm>
            <a:off x="0" y="325559"/>
            <a:ext cx="12192000" cy="6382581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ja-JP" altLang="en-US" noProof="0" dirty="0">
              <a:solidFill>
                <a:schemeClr val="l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3">
            <a:extLst>
              <a:ext uri="{FF2B5EF4-FFF2-40B4-BE49-F238E27FC236}">
                <a16:creationId xmlns:a16="http://schemas.microsoft.com/office/drawing/2014/main" id="{7A675713-28DD-47C1-9577-4319A0BCB4F3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5" name="正方形/長方形 1">
              <a:extLst>
                <a:ext uri="{FF2B5EF4-FFF2-40B4-BE49-F238E27FC236}">
                  <a16:creationId xmlns:a16="http://schemas.microsoft.com/office/drawing/2014/main" id="{3319CB57-2617-4405-A18A-634907BC4D1D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2">
              <a:extLst>
                <a:ext uri="{FF2B5EF4-FFF2-40B4-BE49-F238E27FC236}">
                  <a16:creationId xmlns:a16="http://schemas.microsoft.com/office/drawing/2014/main" id="{9488035F-48A8-4B2C-9A36-64837C3DD55F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9D06F391-3611-4A3A-B732-4A164822C6C4}"/>
              </a:ext>
            </a:extLst>
          </p:cNvPr>
          <p:cNvSpPr txBox="1"/>
          <p:nvPr/>
        </p:nvSpPr>
        <p:spPr>
          <a:xfrm>
            <a:off x="852864" y="360471"/>
            <a:ext cx="195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Goals</a:t>
            </a:r>
            <a:endParaRPr kumimoji="1"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D2ECF-4E2D-4590-9DA3-81D6F80F9005}"/>
              </a:ext>
            </a:extLst>
          </p:cNvPr>
          <p:cNvSpPr txBox="1"/>
          <p:nvPr/>
        </p:nvSpPr>
        <p:spPr>
          <a:xfrm>
            <a:off x="1119187" y="3198167"/>
            <a:ext cx="995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Our group’s purpose is to make a </a:t>
            </a:r>
            <a:r>
              <a:rPr lang="en-US" altLang="ko-KR" sz="2400" b="1" dirty="0"/>
              <a:t>platform</a:t>
            </a:r>
            <a:r>
              <a:rPr lang="en-US" altLang="ko-KR" sz="2400" dirty="0"/>
              <a:t> where </a:t>
            </a:r>
            <a:r>
              <a:rPr lang="en-US" altLang="ko-KR" sz="2400" b="1" dirty="0"/>
              <a:t>refugees and those in need can get help. </a:t>
            </a:r>
            <a:r>
              <a:rPr lang="en-US" altLang="ko-KR" sz="2400" dirty="0"/>
              <a:t>In addition to build a base for </a:t>
            </a:r>
            <a:r>
              <a:rPr lang="en-US" altLang="ko-KR" sz="2400" b="1" dirty="0"/>
              <a:t>community service and voluntary work.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51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CBC7FB-4CF4-494F-BA32-214E63F825F2}"/>
              </a:ext>
            </a:extLst>
          </p:cNvPr>
          <p:cNvSpPr txBox="1">
            <a:spLocks/>
          </p:cNvSpPr>
          <p:nvPr/>
        </p:nvSpPr>
        <p:spPr>
          <a:xfrm>
            <a:off x="859857" y="5353809"/>
            <a:ext cx="10472286" cy="121209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android application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provide information and support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refugees and volunteers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real time when 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disaster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happens.</a:t>
            </a:r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D7C9EBB1-D42B-4C13-9012-440B60E38A42}"/>
              </a:ext>
            </a:extLst>
          </p:cNvPr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7E24FBF0-43CF-44E1-BD75-3054A563CBCD}"/>
              </a:ext>
            </a:extLst>
          </p:cNvPr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FDB4D764-5DE7-4FD6-8274-DB720DE264DE}"/>
              </a:ext>
            </a:extLst>
          </p:cNvPr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06C95F34-666B-4A7F-B38E-FD1161540945}"/>
              </a:ext>
            </a:extLst>
          </p:cNvPr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28B6D71-BAC5-4E83-A6A6-8C245714AF20}"/>
              </a:ext>
            </a:extLst>
          </p:cNvPr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グループ化 3">
            <a:extLst>
              <a:ext uri="{FF2B5EF4-FFF2-40B4-BE49-F238E27FC236}">
                <a16:creationId xmlns:a16="http://schemas.microsoft.com/office/drawing/2014/main" id="{46246DD4-4DC6-4C42-9315-F1B4B2FFA7A3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12" name="正方形/長方形 1">
              <a:extLst>
                <a:ext uri="{FF2B5EF4-FFF2-40B4-BE49-F238E27FC236}">
                  <a16:creationId xmlns:a16="http://schemas.microsoft.com/office/drawing/2014/main" id="{BF89742E-EC3A-4C52-99EE-90EC1618AC43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2">
              <a:extLst>
                <a:ext uri="{FF2B5EF4-FFF2-40B4-BE49-F238E27FC236}">
                  <a16:creationId xmlns:a16="http://schemas.microsoft.com/office/drawing/2014/main" id="{D05FEBFA-4CF5-4985-A5D6-EC6DDAED11F6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2">
            <a:extLst>
              <a:ext uri="{FF2B5EF4-FFF2-40B4-BE49-F238E27FC236}">
                <a16:creationId xmlns:a16="http://schemas.microsoft.com/office/drawing/2014/main" id="{1C98E85E-596E-48FE-9528-69EF513D7BFD}"/>
              </a:ext>
            </a:extLst>
          </p:cNvPr>
          <p:cNvSpPr txBox="1"/>
          <p:nvPr/>
        </p:nvSpPr>
        <p:spPr>
          <a:xfrm>
            <a:off x="720784" y="360471"/>
            <a:ext cx="606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WITH YOU ?</a:t>
            </a:r>
            <a:endParaRPr kumimoji="1" lang="ja-JP" altLang="en-US" sz="480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B105A1-56DE-495E-A122-9561135244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63" y="1128463"/>
            <a:ext cx="4601074" cy="46010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6E6C2D-CA83-48CF-9FCA-ED75FBC4E2B3}"/>
              </a:ext>
            </a:extLst>
          </p:cNvPr>
          <p:cNvSpPr/>
          <p:nvPr/>
        </p:nvSpPr>
        <p:spPr>
          <a:xfrm>
            <a:off x="1298713" y="2637183"/>
            <a:ext cx="2319130" cy="1311965"/>
          </a:xfrm>
          <a:prstGeom prst="roundRect">
            <a:avLst/>
          </a:prstGeom>
          <a:ln w="76200">
            <a:solidFill>
              <a:srgbClr val="C6E2E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Refugees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0C4B38-A162-4018-B8CF-BC56BEA7FBE8}"/>
              </a:ext>
            </a:extLst>
          </p:cNvPr>
          <p:cNvCxnSpPr/>
          <p:nvPr/>
        </p:nvCxnSpPr>
        <p:spPr>
          <a:xfrm>
            <a:off x="3617843" y="3213612"/>
            <a:ext cx="829546" cy="0"/>
          </a:xfrm>
          <a:prstGeom prst="line">
            <a:avLst/>
          </a:prstGeom>
          <a:ln w="76200">
            <a:solidFill>
              <a:srgbClr val="C6E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FEC65A-FF8E-4A39-9902-CC27D1E13BC1}"/>
              </a:ext>
            </a:extLst>
          </p:cNvPr>
          <p:cNvCxnSpPr/>
          <p:nvPr/>
        </p:nvCxnSpPr>
        <p:spPr>
          <a:xfrm>
            <a:off x="7875229" y="3216945"/>
            <a:ext cx="829546" cy="0"/>
          </a:xfrm>
          <a:prstGeom prst="line">
            <a:avLst/>
          </a:prstGeom>
          <a:ln w="76200">
            <a:solidFill>
              <a:srgbClr val="C6E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C70B3360-DDEB-482F-BC01-1A4EEF6971C0}"/>
              </a:ext>
            </a:extLst>
          </p:cNvPr>
          <p:cNvSpPr/>
          <p:nvPr/>
        </p:nvSpPr>
        <p:spPr>
          <a:xfrm>
            <a:off x="8704775" y="2557629"/>
            <a:ext cx="2319130" cy="1311965"/>
          </a:xfrm>
          <a:prstGeom prst="roundRect">
            <a:avLst/>
          </a:prstGeom>
          <a:ln w="76200">
            <a:solidFill>
              <a:srgbClr val="C6E2E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Volunteers</a:t>
            </a:r>
          </a:p>
        </p:txBody>
      </p:sp>
    </p:spTree>
    <p:extLst>
      <p:ext uri="{BB962C8B-B14F-4D97-AF65-F5344CB8AC3E}">
        <p14:creationId xmlns:p14="http://schemas.microsoft.com/office/powerpoint/2010/main" val="323424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">
            <a:extLst>
              <a:ext uri="{FF2B5EF4-FFF2-40B4-BE49-F238E27FC236}">
                <a16:creationId xmlns:a16="http://schemas.microsoft.com/office/drawing/2014/main" id="{7A675713-28DD-47C1-9577-4319A0BCB4F3}"/>
              </a:ext>
            </a:extLst>
          </p:cNvPr>
          <p:cNvGrpSpPr/>
          <p:nvPr/>
        </p:nvGrpSpPr>
        <p:grpSpPr>
          <a:xfrm>
            <a:off x="304800" y="292100"/>
            <a:ext cx="5791200" cy="967740"/>
            <a:chOff x="254000" y="292100"/>
            <a:chExt cx="4025900" cy="609600"/>
          </a:xfrm>
        </p:grpSpPr>
        <p:sp>
          <p:nvSpPr>
            <p:cNvPr id="5" name="正方形/長方形 1">
              <a:extLst>
                <a:ext uri="{FF2B5EF4-FFF2-40B4-BE49-F238E27FC236}">
                  <a16:creationId xmlns:a16="http://schemas.microsoft.com/office/drawing/2014/main" id="{3319CB57-2617-4405-A18A-634907BC4D1D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2">
              <a:extLst>
                <a:ext uri="{FF2B5EF4-FFF2-40B4-BE49-F238E27FC236}">
                  <a16:creationId xmlns:a16="http://schemas.microsoft.com/office/drawing/2014/main" id="{9488035F-48A8-4B2C-9A36-64837C3DD55F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9D06F391-3611-4A3A-B732-4A164822C6C4}"/>
              </a:ext>
            </a:extLst>
          </p:cNvPr>
          <p:cNvSpPr txBox="1"/>
          <p:nvPr/>
        </p:nvSpPr>
        <p:spPr>
          <a:xfrm>
            <a:off x="852864" y="360471"/>
            <a:ext cx="4692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300" dirty="0">
                <a:solidFill>
                  <a:schemeClr val="tx1">
                    <a:lumMod val="75000"/>
                  </a:schemeClr>
                </a:solidFill>
                <a:latin typeface="+mj-ea"/>
              </a:rPr>
              <a:t>Existing Tech.</a:t>
            </a:r>
            <a:endParaRPr kumimoji="1"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026" name="Picture 2" descr="UHNewLogo.svg">
            <a:extLst>
              <a:ext uri="{FF2B5EF4-FFF2-40B4-BE49-F238E27FC236}">
                <a16:creationId xmlns:a16="http://schemas.microsoft.com/office/drawing/2014/main" id="{B93110C7-5C3C-4C18-9901-AD8392B3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9" y="1526993"/>
            <a:ext cx="5618922" cy="26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2ECD7-427B-4C94-94AF-1EB92860CF05}"/>
              </a:ext>
            </a:extLst>
          </p:cNvPr>
          <p:cNvSpPr txBox="1"/>
          <p:nvPr/>
        </p:nvSpPr>
        <p:spPr>
          <a:xfrm>
            <a:off x="1157664" y="4584870"/>
            <a:ext cx="9603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volunteer-based </a:t>
            </a:r>
            <a:r>
              <a:rPr lang="en-GB" sz="2000" dirty="0">
                <a:hlinkClick r:id="rId3" tooltip="Emergency medical services"/>
              </a:rPr>
              <a:t>emergency medical services</a:t>
            </a:r>
            <a:r>
              <a:rPr lang="en-GB" sz="2000" dirty="0"/>
              <a:t> (EMS) organization based in Jerusalem, Israel.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BE7E2-7B35-4D66-BAF7-21F13CD1A8CE}"/>
              </a:ext>
            </a:extLst>
          </p:cNvPr>
          <p:cNvSpPr/>
          <p:nvPr/>
        </p:nvSpPr>
        <p:spPr>
          <a:xfrm>
            <a:off x="304800" y="1328211"/>
            <a:ext cx="11582400" cy="4443939"/>
          </a:xfrm>
          <a:prstGeom prst="rect">
            <a:avLst/>
          </a:prstGeom>
          <a:solidFill>
            <a:schemeClr val="tx1">
              <a:lumMod val="75000"/>
              <a:alpha val="8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No Smartphone Application</a:t>
            </a:r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Only Medical Services Provided</a:t>
            </a:r>
          </a:p>
        </p:txBody>
      </p:sp>
    </p:spTree>
    <p:extLst>
      <p:ext uri="{BB962C8B-B14F-4D97-AF65-F5344CB8AC3E}">
        <p14:creationId xmlns:p14="http://schemas.microsoft.com/office/powerpoint/2010/main" val="22206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1C13E72-7B9B-4CB7-B2E7-97E03B98D215}"/>
              </a:ext>
            </a:extLst>
          </p:cNvPr>
          <p:cNvCxnSpPr>
            <a:cxnSpLocks/>
          </p:cNvCxnSpPr>
          <p:nvPr/>
        </p:nvCxnSpPr>
        <p:spPr>
          <a:xfrm>
            <a:off x="8329618" y="4120544"/>
            <a:ext cx="192118" cy="172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11AF8C8-34A1-4470-AAB5-D3ED52837179}"/>
              </a:ext>
            </a:extLst>
          </p:cNvPr>
          <p:cNvCxnSpPr>
            <a:cxnSpLocks/>
          </p:cNvCxnSpPr>
          <p:nvPr/>
        </p:nvCxnSpPr>
        <p:spPr>
          <a:xfrm flipV="1">
            <a:off x="8329618" y="3710277"/>
            <a:ext cx="246927" cy="97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3">
            <a:extLst>
              <a:ext uri="{FF2B5EF4-FFF2-40B4-BE49-F238E27FC236}">
                <a16:creationId xmlns:a16="http://schemas.microsoft.com/office/drawing/2014/main" id="{3A64E083-E9CD-49F4-AE0A-6B6CDE91D617}"/>
              </a:ext>
            </a:extLst>
          </p:cNvPr>
          <p:cNvGrpSpPr/>
          <p:nvPr/>
        </p:nvGrpSpPr>
        <p:grpSpPr>
          <a:xfrm>
            <a:off x="304800" y="292100"/>
            <a:ext cx="7181996" cy="967740"/>
            <a:chOff x="254000" y="292100"/>
            <a:chExt cx="4025900" cy="609600"/>
          </a:xfrm>
        </p:grpSpPr>
        <p:sp>
          <p:nvSpPr>
            <p:cNvPr id="48" name="正方形/長方形 1">
              <a:extLst>
                <a:ext uri="{FF2B5EF4-FFF2-40B4-BE49-F238E27FC236}">
                  <a16:creationId xmlns:a16="http://schemas.microsoft.com/office/drawing/2014/main" id="{0CC28B8E-C616-41A8-B7E6-C44D71277DCE}"/>
                </a:ext>
              </a:extLst>
            </p:cNvPr>
            <p:cNvSpPr/>
            <p:nvPr/>
          </p:nvSpPr>
          <p:spPr>
            <a:xfrm>
              <a:off x="254000" y="292100"/>
              <a:ext cx="1905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2">
              <a:extLst>
                <a:ext uri="{FF2B5EF4-FFF2-40B4-BE49-F238E27FC236}">
                  <a16:creationId xmlns:a16="http://schemas.microsoft.com/office/drawing/2014/main" id="{849CBD6B-FEB7-4025-BFC4-49B128A23E59}"/>
                </a:ext>
              </a:extLst>
            </p:cNvPr>
            <p:cNvSpPr/>
            <p:nvPr/>
          </p:nvSpPr>
          <p:spPr>
            <a:xfrm>
              <a:off x="444500" y="292100"/>
              <a:ext cx="3835400" cy="609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テキスト ボックス 2">
            <a:extLst>
              <a:ext uri="{FF2B5EF4-FFF2-40B4-BE49-F238E27FC236}">
                <a16:creationId xmlns:a16="http://schemas.microsoft.com/office/drawing/2014/main" id="{B5A191F2-76CA-4162-906D-02519A2B17F4}"/>
              </a:ext>
            </a:extLst>
          </p:cNvPr>
          <p:cNvSpPr txBox="1"/>
          <p:nvPr/>
        </p:nvSpPr>
        <p:spPr>
          <a:xfrm>
            <a:off x="852864" y="360471"/>
            <a:ext cx="6633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Architecture Diagram</a:t>
            </a:r>
            <a:endParaRPr kumimoji="1" lang="ja-JP" altLang="en-US" sz="4800" b="1" dirty="0">
              <a:latin typeface="나눔스퀘어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27DB6C-0BEC-4884-A87F-D835C2AA6452}"/>
              </a:ext>
            </a:extLst>
          </p:cNvPr>
          <p:cNvSpPr/>
          <p:nvPr/>
        </p:nvSpPr>
        <p:spPr>
          <a:xfrm>
            <a:off x="304800" y="3305175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Splash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FB2CAC-A293-45C2-AA74-258EF2E97CFF}"/>
              </a:ext>
            </a:extLst>
          </p:cNvPr>
          <p:cNvSpPr/>
          <p:nvPr/>
        </p:nvSpPr>
        <p:spPr>
          <a:xfrm>
            <a:off x="2152650" y="3352800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In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6D1BAB6-4097-46C6-8D44-880F532831BF}"/>
              </a:ext>
            </a:extLst>
          </p:cNvPr>
          <p:cNvSpPr/>
          <p:nvPr/>
        </p:nvSpPr>
        <p:spPr>
          <a:xfrm>
            <a:off x="4169830" y="4883307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Login API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C0E300-5C66-4029-BB1D-E4E5614049AA}"/>
              </a:ext>
            </a:extLst>
          </p:cNvPr>
          <p:cNvSpPr/>
          <p:nvPr/>
        </p:nvSpPr>
        <p:spPr>
          <a:xfrm>
            <a:off x="4212625" y="2055177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F0032C-E0BC-488B-B50E-E30943CAC5E9}"/>
              </a:ext>
            </a:extLst>
          </p:cNvPr>
          <p:cNvSpPr/>
          <p:nvPr/>
        </p:nvSpPr>
        <p:spPr>
          <a:xfrm>
            <a:off x="6334125" y="3400425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Notice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57C4F98-DC23-4729-8FB9-1D4A38728BCC}"/>
              </a:ext>
            </a:extLst>
          </p:cNvPr>
          <p:cNvSpPr/>
          <p:nvPr/>
        </p:nvSpPr>
        <p:spPr>
          <a:xfrm>
            <a:off x="6302297" y="2055177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3EFB5A-7F8C-4979-8B85-DD2AA553B8BF}"/>
              </a:ext>
            </a:extLst>
          </p:cNvPr>
          <p:cNvSpPr/>
          <p:nvPr/>
        </p:nvSpPr>
        <p:spPr>
          <a:xfrm>
            <a:off x="6334125" y="4855606"/>
            <a:ext cx="1587656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Donation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D1A213-6C1E-42A8-8BFD-CD695271BE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692431"/>
            <a:ext cx="1472888" cy="1472888"/>
          </a:xfrm>
          <a:prstGeom prst="rect">
            <a:avLst/>
          </a:prstGeom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7F15FC1-85F1-4E06-B55E-61A0E5CBF813}"/>
              </a:ext>
            </a:extLst>
          </p:cNvPr>
          <p:cNvCxnSpPr>
            <a:cxnSpLocks/>
          </p:cNvCxnSpPr>
          <p:nvPr/>
        </p:nvCxnSpPr>
        <p:spPr>
          <a:xfrm flipV="1">
            <a:off x="1685172" y="3819525"/>
            <a:ext cx="467478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0FD470A7-9EE0-4B08-9C88-D4F6CAF70146}"/>
              </a:ext>
            </a:extLst>
          </p:cNvPr>
          <p:cNvSpPr/>
          <p:nvPr/>
        </p:nvSpPr>
        <p:spPr>
          <a:xfrm>
            <a:off x="4212625" y="3429000"/>
            <a:ext cx="1380372" cy="1028700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Activity</a:t>
            </a:r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E8B1BD-7C85-47CD-B844-1A940DA82B72}"/>
              </a:ext>
            </a:extLst>
          </p:cNvPr>
          <p:cNvCxnSpPr>
            <a:cxnSpLocks/>
          </p:cNvCxnSpPr>
          <p:nvPr/>
        </p:nvCxnSpPr>
        <p:spPr>
          <a:xfrm flipV="1">
            <a:off x="3787922" y="2534920"/>
            <a:ext cx="467478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07B27D4-D6BA-4926-8794-124063BBE3F9}"/>
              </a:ext>
            </a:extLst>
          </p:cNvPr>
          <p:cNvCxnSpPr>
            <a:cxnSpLocks/>
          </p:cNvCxnSpPr>
          <p:nvPr/>
        </p:nvCxnSpPr>
        <p:spPr>
          <a:xfrm flipV="1">
            <a:off x="3730927" y="5378607"/>
            <a:ext cx="467478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BB56F08-D50E-4E63-96AC-6DAF212CCCAC}"/>
              </a:ext>
            </a:extLst>
          </p:cNvPr>
          <p:cNvCxnSpPr>
            <a:cxnSpLocks/>
          </p:cNvCxnSpPr>
          <p:nvPr/>
        </p:nvCxnSpPr>
        <p:spPr>
          <a:xfrm flipV="1">
            <a:off x="3775520" y="2516744"/>
            <a:ext cx="0" cy="2853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0B3A94F-37C1-4B9C-BF67-7CF03E22F446}"/>
              </a:ext>
            </a:extLst>
          </p:cNvPr>
          <p:cNvCxnSpPr>
            <a:cxnSpLocks/>
          </p:cNvCxnSpPr>
          <p:nvPr/>
        </p:nvCxnSpPr>
        <p:spPr>
          <a:xfrm flipV="1">
            <a:off x="3526595" y="3829050"/>
            <a:ext cx="728805" cy="9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firebase iconì ëí ì´ë¯¸ì§ ê²ìê²°ê³¼">
            <a:extLst>
              <a:ext uri="{FF2B5EF4-FFF2-40B4-BE49-F238E27FC236}">
                <a16:creationId xmlns:a16="http://schemas.microsoft.com/office/drawing/2014/main" id="{91766DEA-96A8-4008-875C-DABD0941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239" y="3556888"/>
            <a:ext cx="580504" cy="5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C5B6202-DAC3-4652-87EE-0BFABAB6BBA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592997" y="3914775"/>
            <a:ext cx="741128" cy="28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AC4C659-A78E-4B1F-A1AD-7BAB0EF8DE24}"/>
              </a:ext>
            </a:extLst>
          </p:cNvPr>
          <p:cNvCxnSpPr>
            <a:cxnSpLocks/>
          </p:cNvCxnSpPr>
          <p:nvPr/>
        </p:nvCxnSpPr>
        <p:spPr>
          <a:xfrm flipV="1">
            <a:off x="5858623" y="2582545"/>
            <a:ext cx="467478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A13E590-CC97-481E-A956-932611AA952F}"/>
              </a:ext>
            </a:extLst>
          </p:cNvPr>
          <p:cNvCxnSpPr>
            <a:cxnSpLocks/>
          </p:cNvCxnSpPr>
          <p:nvPr/>
        </p:nvCxnSpPr>
        <p:spPr>
          <a:xfrm flipV="1">
            <a:off x="5891186" y="5408687"/>
            <a:ext cx="467478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1DCDA21-5F89-49F8-A008-F3BDD017F437}"/>
              </a:ext>
            </a:extLst>
          </p:cNvPr>
          <p:cNvCxnSpPr>
            <a:cxnSpLocks/>
          </p:cNvCxnSpPr>
          <p:nvPr/>
        </p:nvCxnSpPr>
        <p:spPr>
          <a:xfrm flipV="1">
            <a:off x="5871768" y="2577543"/>
            <a:ext cx="0" cy="2853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EBA9B22-7CE4-4359-9E99-C2798B2C3DCA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7682669" y="2545717"/>
            <a:ext cx="2965131" cy="23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05F9E8F-8EE2-4822-A7F1-5FC7EDADA4AB}"/>
              </a:ext>
            </a:extLst>
          </p:cNvPr>
          <p:cNvCxnSpPr>
            <a:cxnSpLocks/>
            <a:endCxn id="83" idx="3"/>
          </p:cNvCxnSpPr>
          <p:nvPr/>
        </p:nvCxnSpPr>
        <p:spPr>
          <a:xfrm>
            <a:off x="7682669" y="3914777"/>
            <a:ext cx="723725" cy="223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8E43AE49-DF6C-47B0-9041-8892CE853638}"/>
              </a:ext>
            </a:extLst>
          </p:cNvPr>
          <p:cNvSpPr/>
          <p:nvPr/>
        </p:nvSpPr>
        <p:spPr>
          <a:xfrm>
            <a:off x="8517787" y="3320095"/>
            <a:ext cx="1735752" cy="604419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Volunteer</a:t>
            </a:r>
            <a:endParaRPr lang="ko-KR" altLang="en-US" dirty="0"/>
          </a:p>
        </p:txBody>
      </p:sp>
      <p:pic>
        <p:nvPicPr>
          <p:cNvPr id="83" name="Picture 4" descr="firebase iconì ëí ì´ë¯¸ì§ ê²ìê²°ê³¼">
            <a:extLst>
              <a:ext uri="{FF2B5EF4-FFF2-40B4-BE49-F238E27FC236}">
                <a16:creationId xmlns:a16="http://schemas.microsoft.com/office/drawing/2014/main" id="{68AA1293-38EB-41D2-9472-53152263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890" y="3646911"/>
            <a:ext cx="580504" cy="5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2F683E7-8578-4D5C-A7A8-E8A9E844B9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28" y="3496261"/>
            <a:ext cx="1015775" cy="1015775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C8184053-9092-4D23-BB3E-621E7EB072CF}"/>
              </a:ext>
            </a:extLst>
          </p:cNvPr>
          <p:cNvSpPr/>
          <p:nvPr/>
        </p:nvSpPr>
        <p:spPr>
          <a:xfrm>
            <a:off x="8444959" y="4079290"/>
            <a:ext cx="1735752" cy="604419"/>
          </a:xfrm>
          <a:prstGeom prst="ellipse">
            <a:avLst/>
          </a:prstGeom>
          <a:solidFill>
            <a:srgbClr val="5CD0DD"/>
          </a:solidFill>
          <a:ln>
            <a:solidFill>
              <a:srgbClr val="5C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Refugee</a:t>
            </a:r>
            <a:endParaRPr lang="ko-KR" altLang="en-US" dirty="0"/>
          </a:p>
        </p:txBody>
      </p:sp>
      <p:cxnSp>
        <p:nvCxnSpPr>
          <p:cNvPr id="2051" name="직선 연결선 2050">
            <a:extLst>
              <a:ext uri="{FF2B5EF4-FFF2-40B4-BE49-F238E27FC236}">
                <a16:creationId xmlns:a16="http://schemas.microsoft.com/office/drawing/2014/main" id="{D7A8A631-A1AA-44B8-888B-602EF8501E5B}"/>
              </a:ext>
            </a:extLst>
          </p:cNvPr>
          <p:cNvCxnSpPr>
            <a:cxnSpLocks/>
          </p:cNvCxnSpPr>
          <p:nvPr/>
        </p:nvCxnSpPr>
        <p:spPr>
          <a:xfrm>
            <a:off x="10253539" y="3642786"/>
            <a:ext cx="253289" cy="224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연결선 2055">
            <a:extLst>
              <a:ext uri="{FF2B5EF4-FFF2-40B4-BE49-F238E27FC236}">
                <a16:creationId xmlns:a16="http://schemas.microsoft.com/office/drawing/2014/main" id="{50F76974-FCA7-4B11-BF0A-AF42A01E5C68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10180711" y="4293194"/>
            <a:ext cx="326117" cy="88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그림 2058">
            <a:extLst>
              <a:ext uri="{FF2B5EF4-FFF2-40B4-BE49-F238E27FC236}">
                <a16:creationId xmlns:a16="http://schemas.microsoft.com/office/drawing/2014/main" id="{2B7550F3-FB1D-45BB-9AF8-39DC965ADC2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00" y="4662563"/>
            <a:ext cx="1006012" cy="1006012"/>
          </a:xfrm>
          <a:prstGeom prst="rect">
            <a:avLst/>
          </a:prstGeom>
        </p:spPr>
      </p:pic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B4F07B-0F9F-4374-BA6C-6753AF40140B}"/>
              </a:ext>
            </a:extLst>
          </p:cNvPr>
          <p:cNvCxnSpPr>
            <a:cxnSpLocks/>
          </p:cNvCxnSpPr>
          <p:nvPr/>
        </p:nvCxnSpPr>
        <p:spPr>
          <a:xfrm>
            <a:off x="7903097" y="5418212"/>
            <a:ext cx="27447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FD2602-BD9E-43B8-A4D0-83B78BC6FEB1}"/>
              </a:ext>
            </a:extLst>
          </p:cNvPr>
          <p:cNvSpPr/>
          <p:nvPr/>
        </p:nvSpPr>
        <p:spPr>
          <a:xfrm>
            <a:off x="8364720" y="3043856"/>
            <a:ext cx="2004307" cy="1908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F43683-247E-4F41-BFA0-CAC8D956DE2C}"/>
              </a:ext>
            </a:extLst>
          </p:cNvPr>
          <p:cNvSpPr/>
          <p:nvPr/>
        </p:nvSpPr>
        <p:spPr>
          <a:xfrm>
            <a:off x="1960359" y="1878340"/>
            <a:ext cx="3898995" cy="4198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長方形 11">
            <a:extLst>
              <a:ext uri="{FF2B5EF4-FFF2-40B4-BE49-F238E27FC236}">
                <a16:creationId xmlns:a16="http://schemas.microsoft.com/office/drawing/2014/main" id="{2CD21B69-4DAD-41E6-AD7B-CD80FBC60940}"/>
              </a:ext>
            </a:extLst>
          </p:cNvPr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ja-JP" altLang="ru-RU" noProof="0">
              <a:latin typeface="Meiryo UI" panose="020B0604030504040204" pitchFamily="50" charset="-128"/>
            </a:endParaRPr>
          </a:p>
        </p:txBody>
      </p:sp>
      <p:grpSp>
        <p:nvGrpSpPr>
          <p:cNvPr id="3" name="グループ化 4">
            <a:extLst>
              <a:ext uri="{FF2B5EF4-FFF2-40B4-BE49-F238E27FC236}">
                <a16:creationId xmlns:a16="http://schemas.microsoft.com/office/drawing/2014/main" id="{EE5CC722-6E7A-41D7-94AF-5C1453643F6B}"/>
              </a:ext>
            </a:extLst>
          </p:cNvPr>
          <p:cNvGrpSpPr/>
          <p:nvPr/>
        </p:nvGrpSpPr>
        <p:grpSpPr>
          <a:xfrm>
            <a:off x="3859731" y="857840"/>
            <a:ext cx="5025482" cy="5142320"/>
            <a:chOff x="3478212" y="814387"/>
            <a:chExt cx="5235575" cy="5229225"/>
          </a:xfrm>
        </p:grpSpPr>
        <p:sp>
          <p:nvSpPr>
            <p:cNvPr id="4" name="Freeform 6" title="scalloped circle">
              <a:extLst>
                <a:ext uri="{FF2B5EF4-FFF2-40B4-BE49-F238E27FC236}">
                  <a16:creationId xmlns:a16="http://schemas.microsoft.com/office/drawing/2014/main" id="{B675E8A1-7471-4C34-8C39-A703FD219285}"/>
                </a:ext>
              </a:extLst>
            </p:cNvPr>
            <p:cNvSpPr/>
            <p:nvPr/>
          </p:nvSpPr>
          <p:spPr bwMode="auto">
            <a:xfrm>
              <a:off x="3478212" y="814387"/>
              <a:ext cx="5235575" cy="5229225"/>
            </a:xfrm>
            <a:custGeom>
              <a:avLst/>
              <a:gdLst/>
              <a:ahLst/>
              <a:cxnLst/>
              <a:rect l="0" t="0" r="r" b="b"/>
              <a:pathLst>
                <a:path w="3298" h="3294">
                  <a:moveTo>
                    <a:pt x="1649" y="0"/>
                  </a:moveTo>
                  <a:lnTo>
                    <a:pt x="1681" y="3"/>
                  </a:lnTo>
                  <a:lnTo>
                    <a:pt x="1712" y="11"/>
                  </a:lnTo>
                  <a:lnTo>
                    <a:pt x="1742" y="23"/>
                  </a:lnTo>
                  <a:lnTo>
                    <a:pt x="1773" y="38"/>
                  </a:lnTo>
                  <a:lnTo>
                    <a:pt x="1802" y="55"/>
                  </a:lnTo>
                  <a:lnTo>
                    <a:pt x="1832" y="73"/>
                  </a:lnTo>
                  <a:lnTo>
                    <a:pt x="1862" y="89"/>
                  </a:lnTo>
                  <a:lnTo>
                    <a:pt x="1892" y="105"/>
                  </a:lnTo>
                  <a:lnTo>
                    <a:pt x="1921" y="117"/>
                  </a:lnTo>
                  <a:lnTo>
                    <a:pt x="1953" y="125"/>
                  </a:lnTo>
                  <a:lnTo>
                    <a:pt x="1984" y="129"/>
                  </a:lnTo>
                  <a:lnTo>
                    <a:pt x="2017" y="129"/>
                  </a:lnTo>
                  <a:lnTo>
                    <a:pt x="2051" y="127"/>
                  </a:lnTo>
                  <a:lnTo>
                    <a:pt x="2085" y="123"/>
                  </a:lnTo>
                  <a:lnTo>
                    <a:pt x="2119" y="118"/>
                  </a:lnTo>
                  <a:lnTo>
                    <a:pt x="2153" y="114"/>
                  </a:lnTo>
                  <a:lnTo>
                    <a:pt x="2187" y="111"/>
                  </a:lnTo>
                  <a:lnTo>
                    <a:pt x="2219" y="112"/>
                  </a:lnTo>
                  <a:lnTo>
                    <a:pt x="2250" y="116"/>
                  </a:lnTo>
                  <a:lnTo>
                    <a:pt x="2280" y="125"/>
                  </a:lnTo>
                  <a:lnTo>
                    <a:pt x="2305" y="138"/>
                  </a:lnTo>
                  <a:lnTo>
                    <a:pt x="2329" y="155"/>
                  </a:lnTo>
                  <a:lnTo>
                    <a:pt x="2350" y="175"/>
                  </a:lnTo>
                  <a:lnTo>
                    <a:pt x="2371" y="198"/>
                  </a:lnTo>
                  <a:lnTo>
                    <a:pt x="2390" y="222"/>
                  </a:lnTo>
                  <a:lnTo>
                    <a:pt x="2409" y="247"/>
                  </a:lnTo>
                  <a:lnTo>
                    <a:pt x="2428" y="272"/>
                  </a:lnTo>
                  <a:lnTo>
                    <a:pt x="2447" y="296"/>
                  </a:lnTo>
                  <a:lnTo>
                    <a:pt x="2467" y="319"/>
                  </a:lnTo>
                  <a:lnTo>
                    <a:pt x="2490" y="339"/>
                  </a:lnTo>
                  <a:lnTo>
                    <a:pt x="2512" y="357"/>
                  </a:lnTo>
                  <a:lnTo>
                    <a:pt x="2537" y="371"/>
                  </a:lnTo>
                  <a:lnTo>
                    <a:pt x="2564" y="383"/>
                  </a:lnTo>
                  <a:lnTo>
                    <a:pt x="2593" y="393"/>
                  </a:lnTo>
                  <a:lnTo>
                    <a:pt x="2623" y="402"/>
                  </a:lnTo>
                  <a:lnTo>
                    <a:pt x="2653" y="410"/>
                  </a:lnTo>
                  <a:lnTo>
                    <a:pt x="2684" y="418"/>
                  </a:lnTo>
                  <a:lnTo>
                    <a:pt x="2713" y="427"/>
                  </a:lnTo>
                  <a:lnTo>
                    <a:pt x="2742" y="437"/>
                  </a:lnTo>
                  <a:lnTo>
                    <a:pt x="2769" y="449"/>
                  </a:lnTo>
                  <a:lnTo>
                    <a:pt x="2793" y="464"/>
                  </a:lnTo>
                  <a:lnTo>
                    <a:pt x="2815" y="482"/>
                  </a:lnTo>
                  <a:lnTo>
                    <a:pt x="2833" y="504"/>
                  </a:lnTo>
                  <a:lnTo>
                    <a:pt x="2848" y="528"/>
                  </a:lnTo>
                  <a:lnTo>
                    <a:pt x="2860" y="555"/>
                  </a:lnTo>
                  <a:lnTo>
                    <a:pt x="2870" y="584"/>
                  </a:lnTo>
                  <a:lnTo>
                    <a:pt x="2879" y="613"/>
                  </a:lnTo>
                  <a:lnTo>
                    <a:pt x="2887" y="644"/>
                  </a:lnTo>
                  <a:lnTo>
                    <a:pt x="2895" y="674"/>
                  </a:lnTo>
                  <a:lnTo>
                    <a:pt x="2904" y="704"/>
                  </a:lnTo>
                  <a:lnTo>
                    <a:pt x="2914" y="733"/>
                  </a:lnTo>
                  <a:lnTo>
                    <a:pt x="2926" y="760"/>
                  </a:lnTo>
                  <a:lnTo>
                    <a:pt x="2940" y="785"/>
                  </a:lnTo>
                  <a:lnTo>
                    <a:pt x="2958" y="807"/>
                  </a:lnTo>
                  <a:lnTo>
                    <a:pt x="2978" y="830"/>
                  </a:lnTo>
                  <a:lnTo>
                    <a:pt x="3001" y="850"/>
                  </a:lnTo>
                  <a:lnTo>
                    <a:pt x="3025" y="869"/>
                  </a:lnTo>
                  <a:lnTo>
                    <a:pt x="3051" y="888"/>
                  </a:lnTo>
                  <a:lnTo>
                    <a:pt x="3076" y="907"/>
                  </a:lnTo>
                  <a:lnTo>
                    <a:pt x="3100" y="926"/>
                  </a:lnTo>
                  <a:lnTo>
                    <a:pt x="3123" y="947"/>
                  </a:lnTo>
                  <a:lnTo>
                    <a:pt x="3143" y="968"/>
                  </a:lnTo>
                  <a:lnTo>
                    <a:pt x="3160" y="992"/>
                  </a:lnTo>
                  <a:lnTo>
                    <a:pt x="3173" y="1017"/>
                  </a:lnTo>
                  <a:lnTo>
                    <a:pt x="3182" y="1047"/>
                  </a:lnTo>
                  <a:lnTo>
                    <a:pt x="3186" y="1078"/>
                  </a:lnTo>
                  <a:lnTo>
                    <a:pt x="3187" y="1110"/>
                  </a:lnTo>
                  <a:lnTo>
                    <a:pt x="3184" y="1144"/>
                  </a:lnTo>
                  <a:lnTo>
                    <a:pt x="3180" y="1178"/>
                  </a:lnTo>
                  <a:lnTo>
                    <a:pt x="3175" y="1212"/>
                  </a:lnTo>
                  <a:lnTo>
                    <a:pt x="3171" y="1246"/>
                  </a:lnTo>
                  <a:lnTo>
                    <a:pt x="3169" y="1280"/>
                  </a:lnTo>
                  <a:lnTo>
                    <a:pt x="3169" y="1313"/>
                  </a:lnTo>
                  <a:lnTo>
                    <a:pt x="3173" y="1344"/>
                  </a:lnTo>
                  <a:lnTo>
                    <a:pt x="3181" y="1375"/>
                  </a:lnTo>
                  <a:lnTo>
                    <a:pt x="3193" y="1404"/>
                  </a:lnTo>
                  <a:lnTo>
                    <a:pt x="3209" y="1434"/>
                  </a:lnTo>
                  <a:lnTo>
                    <a:pt x="3225" y="1464"/>
                  </a:lnTo>
                  <a:lnTo>
                    <a:pt x="3243" y="1494"/>
                  </a:lnTo>
                  <a:lnTo>
                    <a:pt x="3260" y="1523"/>
                  </a:lnTo>
                  <a:lnTo>
                    <a:pt x="3275" y="1554"/>
                  </a:lnTo>
                  <a:lnTo>
                    <a:pt x="3287" y="1584"/>
                  </a:lnTo>
                  <a:lnTo>
                    <a:pt x="3295" y="1615"/>
                  </a:lnTo>
                  <a:lnTo>
                    <a:pt x="3298" y="1647"/>
                  </a:lnTo>
                  <a:lnTo>
                    <a:pt x="3295" y="1679"/>
                  </a:lnTo>
                  <a:lnTo>
                    <a:pt x="3287" y="1710"/>
                  </a:lnTo>
                  <a:lnTo>
                    <a:pt x="3275" y="1740"/>
                  </a:lnTo>
                  <a:lnTo>
                    <a:pt x="3260" y="1771"/>
                  </a:lnTo>
                  <a:lnTo>
                    <a:pt x="3243" y="1800"/>
                  </a:lnTo>
                  <a:lnTo>
                    <a:pt x="3225" y="1830"/>
                  </a:lnTo>
                  <a:lnTo>
                    <a:pt x="3209" y="1860"/>
                  </a:lnTo>
                  <a:lnTo>
                    <a:pt x="3193" y="1890"/>
                  </a:lnTo>
                  <a:lnTo>
                    <a:pt x="3181" y="1919"/>
                  </a:lnTo>
                  <a:lnTo>
                    <a:pt x="3173" y="1950"/>
                  </a:lnTo>
                  <a:lnTo>
                    <a:pt x="3169" y="1981"/>
                  </a:lnTo>
                  <a:lnTo>
                    <a:pt x="3169" y="2014"/>
                  </a:lnTo>
                  <a:lnTo>
                    <a:pt x="3171" y="2048"/>
                  </a:lnTo>
                  <a:lnTo>
                    <a:pt x="3175" y="2082"/>
                  </a:lnTo>
                  <a:lnTo>
                    <a:pt x="3180" y="2116"/>
                  </a:lnTo>
                  <a:lnTo>
                    <a:pt x="3184" y="2150"/>
                  </a:lnTo>
                  <a:lnTo>
                    <a:pt x="3187" y="2184"/>
                  </a:lnTo>
                  <a:lnTo>
                    <a:pt x="3186" y="2216"/>
                  </a:lnTo>
                  <a:lnTo>
                    <a:pt x="3182" y="2247"/>
                  </a:lnTo>
                  <a:lnTo>
                    <a:pt x="3173" y="2277"/>
                  </a:lnTo>
                  <a:lnTo>
                    <a:pt x="3160" y="2302"/>
                  </a:lnTo>
                  <a:lnTo>
                    <a:pt x="3143" y="2326"/>
                  </a:lnTo>
                  <a:lnTo>
                    <a:pt x="3123" y="2347"/>
                  </a:lnTo>
                  <a:lnTo>
                    <a:pt x="3100" y="2368"/>
                  </a:lnTo>
                  <a:lnTo>
                    <a:pt x="3076" y="2387"/>
                  </a:lnTo>
                  <a:lnTo>
                    <a:pt x="3051" y="2406"/>
                  </a:lnTo>
                  <a:lnTo>
                    <a:pt x="3025" y="2425"/>
                  </a:lnTo>
                  <a:lnTo>
                    <a:pt x="3001" y="2444"/>
                  </a:lnTo>
                  <a:lnTo>
                    <a:pt x="2978" y="2464"/>
                  </a:lnTo>
                  <a:lnTo>
                    <a:pt x="2958" y="2487"/>
                  </a:lnTo>
                  <a:lnTo>
                    <a:pt x="2940" y="2509"/>
                  </a:lnTo>
                  <a:lnTo>
                    <a:pt x="2926" y="2534"/>
                  </a:lnTo>
                  <a:lnTo>
                    <a:pt x="2914" y="2561"/>
                  </a:lnTo>
                  <a:lnTo>
                    <a:pt x="2904" y="2590"/>
                  </a:lnTo>
                  <a:lnTo>
                    <a:pt x="2895" y="2620"/>
                  </a:lnTo>
                  <a:lnTo>
                    <a:pt x="2887" y="2650"/>
                  </a:lnTo>
                  <a:lnTo>
                    <a:pt x="2879" y="2681"/>
                  </a:lnTo>
                  <a:lnTo>
                    <a:pt x="2870" y="2710"/>
                  </a:lnTo>
                  <a:lnTo>
                    <a:pt x="2860" y="2739"/>
                  </a:lnTo>
                  <a:lnTo>
                    <a:pt x="2848" y="2766"/>
                  </a:lnTo>
                  <a:lnTo>
                    <a:pt x="2833" y="2790"/>
                  </a:lnTo>
                  <a:lnTo>
                    <a:pt x="2815" y="2812"/>
                  </a:lnTo>
                  <a:lnTo>
                    <a:pt x="2793" y="2830"/>
                  </a:lnTo>
                  <a:lnTo>
                    <a:pt x="2769" y="2845"/>
                  </a:lnTo>
                  <a:lnTo>
                    <a:pt x="2742" y="2857"/>
                  </a:lnTo>
                  <a:lnTo>
                    <a:pt x="2713" y="2867"/>
                  </a:lnTo>
                  <a:lnTo>
                    <a:pt x="2684" y="2876"/>
                  </a:lnTo>
                  <a:lnTo>
                    <a:pt x="2653" y="2884"/>
                  </a:lnTo>
                  <a:lnTo>
                    <a:pt x="2623" y="2892"/>
                  </a:lnTo>
                  <a:lnTo>
                    <a:pt x="2593" y="2901"/>
                  </a:lnTo>
                  <a:lnTo>
                    <a:pt x="2564" y="2911"/>
                  </a:lnTo>
                  <a:lnTo>
                    <a:pt x="2537" y="2923"/>
                  </a:lnTo>
                  <a:lnTo>
                    <a:pt x="2512" y="2937"/>
                  </a:lnTo>
                  <a:lnTo>
                    <a:pt x="2490" y="2955"/>
                  </a:lnTo>
                  <a:lnTo>
                    <a:pt x="2467" y="2975"/>
                  </a:lnTo>
                  <a:lnTo>
                    <a:pt x="2447" y="2998"/>
                  </a:lnTo>
                  <a:lnTo>
                    <a:pt x="2428" y="3022"/>
                  </a:lnTo>
                  <a:lnTo>
                    <a:pt x="2409" y="3047"/>
                  </a:lnTo>
                  <a:lnTo>
                    <a:pt x="2390" y="3072"/>
                  </a:lnTo>
                  <a:lnTo>
                    <a:pt x="2371" y="3096"/>
                  </a:lnTo>
                  <a:lnTo>
                    <a:pt x="2350" y="3119"/>
                  </a:lnTo>
                  <a:lnTo>
                    <a:pt x="2329" y="3139"/>
                  </a:lnTo>
                  <a:lnTo>
                    <a:pt x="2305" y="3156"/>
                  </a:lnTo>
                  <a:lnTo>
                    <a:pt x="2280" y="3169"/>
                  </a:lnTo>
                  <a:lnTo>
                    <a:pt x="2250" y="3178"/>
                  </a:lnTo>
                  <a:lnTo>
                    <a:pt x="2219" y="3182"/>
                  </a:lnTo>
                  <a:lnTo>
                    <a:pt x="2187" y="3183"/>
                  </a:lnTo>
                  <a:lnTo>
                    <a:pt x="2153" y="3180"/>
                  </a:lnTo>
                  <a:lnTo>
                    <a:pt x="2119" y="3176"/>
                  </a:lnTo>
                  <a:lnTo>
                    <a:pt x="2085" y="3171"/>
                  </a:lnTo>
                  <a:lnTo>
                    <a:pt x="2051" y="3167"/>
                  </a:lnTo>
                  <a:lnTo>
                    <a:pt x="2017" y="3165"/>
                  </a:lnTo>
                  <a:lnTo>
                    <a:pt x="1984" y="3165"/>
                  </a:lnTo>
                  <a:lnTo>
                    <a:pt x="1953" y="3169"/>
                  </a:lnTo>
                  <a:lnTo>
                    <a:pt x="1921" y="3177"/>
                  </a:lnTo>
                  <a:lnTo>
                    <a:pt x="1892" y="3189"/>
                  </a:lnTo>
                  <a:lnTo>
                    <a:pt x="1862" y="3205"/>
                  </a:lnTo>
                  <a:lnTo>
                    <a:pt x="1832" y="3221"/>
                  </a:lnTo>
                  <a:lnTo>
                    <a:pt x="1802" y="3239"/>
                  </a:lnTo>
                  <a:lnTo>
                    <a:pt x="1773" y="3256"/>
                  </a:lnTo>
                  <a:lnTo>
                    <a:pt x="1742" y="3271"/>
                  </a:lnTo>
                  <a:lnTo>
                    <a:pt x="1712" y="3283"/>
                  </a:lnTo>
                  <a:lnTo>
                    <a:pt x="1681" y="3291"/>
                  </a:lnTo>
                  <a:lnTo>
                    <a:pt x="1649" y="3294"/>
                  </a:lnTo>
                  <a:lnTo>
                    <a:pt x="1617" y="3291"/>
                  </a:lnTo>
                  <a:lnTo>
                    <a:pt x="1586" y="3283"/>
                  </a:lnTo>
                  <a:lnTo>
                    <a:pt x="1556" y="3271"/>
                  </a:lnTo>
                  <a:lnTo>
                    <a:pt x="1525" y="3256"/>
                  </a:lnTo>
                  <a:lnTo>
                    <a:pt x="1496" y="3239"/>
                  </a:lnTo>
                  <a:lnTo>
                    <a:pt x="1466" y="3221"/>
                  </a:lnTo>
                  <a:lnTo>
                    <a:pt x="1436" y="3205"/>
                  </a:lnTo>
                  <a:lnTo>
                    <a:pt x="1406" y="3189"/>
                  </a:lnTo>
                  <a:lnTo>
                    <a:pt x="1376" y="3177"/>
                  </a:lnTo>
                  <a:lnTo>
                    <a:pt x="1345" y="3169"/>
                  </a:lnTo>
                  <a:lnTo>
                    <a:pt x="1314" y="3165"/>
                  </a:lnTo>
                  <a:lnTo>
                    <a:pt x="1281" y="3165"/>
                  </a:lnTo>
                  <a:lnTo>
                    <a:pt x="1247" y="3167"/>
                  </a:lnTo>
                  <a:lnTo>
                    <a:pt x="1213" y="3171"/>
                  </a:lnTo>
                  <a:lnTo>
                    <a:pt x="1179" y="3176"/>
                  </a:lnTo>
                  <a:lnTo>
                    <a:pt x="1145" y="3180"/>
                  </a:lnTo>
                  <a:lnTo>
                    <a:pt x="1111" y="3183"/>
                  </a:lnTo>
                  <a:lnTo>
                    <a:pt x="1079" y="3182"/>
                  </a:lnTo>
                  <a:lnTo>
                    <a:pt x="1048" y="3178"/>
                  </a:lnTo>
                  <a:lnTo>
                    <a:pt x="1018" y="3169"/>
                  </a:lnTo>
                  <a:lnTo>
                    <a:pt x="993" y="3156"/>
                  </a:lnTo>
                  <a:lnTo>
                    <a:pt x="969" y="3139"/>
                  </a:lnTo>
                  <a:lnTo>
                    <a:pt x="948" y="3119"/>
                  </a:lnTo>
                  <a:lnTo>
                    <a:pt x="927" y="3096"/>
                  </a:lnTo>
                  <a:lnTo>
                    <a:pt x="908" y="3072"/>
                  </a:lnTo>
                  <a:lnTo>
                    <a:pt x="889" y="3047"/>
                  </a:lnTo>
                  <a:lnTo>
                    <a:pt x="870" y="3022"/>
                  </a:lnTo>
                  <a:lnTo>
                    <a:pt x="851" y="2998"/>
                  </a:lnTo>
                  <a:lnTo>
                    <a:pt x="831" y="2975"/>
                  </a:lnTo>
                  <a:lnTo>
                    <a:pt x="808" y="2955"/>
                  </a:lnTo>
                  <a:lnTo>
                    <a:pt x="786" y="2937"/>
                  </a:lnTo>
                  <a:lnTo>
                    <a:pt x="761" y="2923"/>
                  </a:lnTo>
                  <a:lnTo>
                    <a:pt x="734" y="2911"/>
                  </a:lnTo>
                  <a:lnTo>
                    <a:pt x="705" y="2901"/>
                  </a:lnTo>
                  <a:lnTo>
                    <a:pt x="675" y="2892"/>
                  </a:lnTo>
                  <a:lnTo>
                    <a:pt x="645" y="2884"/>
                  </a:lnTo>
                  <a:lnTo>
                    <a:pt x="614" y="2876"/>
                  </a:lnTo>
                  <a:lnTo>
                    <a:pt x="585" y="2867"/>
                  </a:lnTo>
                  <a:lnTo>
                    <a:pt x="556" y="2857"/>
                  </a:lnTo>
                  <a:lnTo>
                    <a:pt x="529" y="2845"/>
                  </a:lnTo>
                  <a:lnTo>
                    <a:pt x="505" y="2830"/>
                  </a:lnTo>
                  <a:lnTo>
                    <a:pt x="483" y="2812"/>
                  </a:lnTo>
                  <a:lnTo>
                    <a:pt x="465" y="2790"/>
                  </a:lnTo>
                  <a:lnTo>
                    <a:pt x="450" y="2766"/>
                  </a:lnTo>
                  <a:lnTo>
                    <a:pt x="438" y="2739"/>
                  </a:lnTo>
                  <a:lnTo>
                    <a:pt x="428" y="2710"/>
                  </a:lnTo>
                  <a:lnTo>
                    <a:pt x="419" y="2681"/>
                  </a:lnTo>
                  <a:lnTo>
                    <a:pt x="411" y="2650"/>
                  </a:lnTo>
                  <a:lnTo>
                    <a:pt x="403" y="2620"/>
                  </a:lnTo>
                  <a:lnTo>
                    <a:pt x="394" y="2590"/>
                  </a:lnTo>
                  <a:lnTo>
                    <a:pt x="384" y="2561"/>
                  </a:lnTo>
                  <a:lnTo>
                    <a:pt x="372" y="2534"/>
                  </a:lnTo>
                  <a:lnTo>
                    <a:pt x="358" y="2509"/>
                  </a:lnTo>
                  <a:lnTo>
                    <a:pt x="340" y="2487"/>
                  </a:lnTo>
                  <a:lnTo>
                    <a:pt x="320" y="2464"/>
                  </a:lnTo>
                  <a:lnTo>
                    <a:pt x="297" y="2444"/>
                  </a:lnTo>
                  <a:lnTo>
                    <a:pt x="272" y="2425"/>
                  </a:lnTo>
                  <a:lnTo>
                    <a:pt x="247" y="2406"/>
                  </a:lnTo>
                  <a:lnTo>
                    <a:pt x="222" y="2387"/>
                  </a:lnTo>
                  <a:lnTo>
                    <a:pt x="198" y="2368"/>
                  </a:lnTo>
                  <a:lnTo>
                    <a:pt x="175" y="2347"/>
                  </a:lnTo>
                  <a:lnTo>
                    <a:pt x="155" y="2326"/>
                  </a:lnTo>
                  <a:lnTo>
                    <a:pt x="138" y="2302"/>
                  </a:lnTo>
                  <a:lnTo>
                    <a:pt x="125" y="2277"/>
                  </a:lnTo>
                  <a:lnTo>
                    <a:pt x="116" y="2247"/>
                  </a:lnTo>
                  <a:lnTo>
                    <a:pt x="112" y="2216"/>
                  </a:lnTo>
                  <a:lnTo>
                    <a:pt x="111" y="2184"/>
                  </a:lnTo>
                  <a:lnTo>
                    <a:pt x="114" y="2150"/>
                  </a:lnTo>
                  <a:lnTo>
                    <a:pt x="118" y="2116"/>
                  </a:lnTo>
                  <a:lnTo>
                    <a:pt x="123" y="2082"/>
                  </a:lnTo>
                  <a:lnTo>
                    <a:pt x="127" y="2048"/>
                  </a:lnTo>
                  <a:lnTo>
                    <a:pt x="129" y="2014"/>
                  </a:lnTo>
                  <a:lnTo>
                    <a:pt x="129" y="1981"/>
                  </a:lnTo>
                  <a:lnTo>
                    <a:pt x="125" y="1950"/>
                  </a:lnTo>
                  <a:lnTo>
                    <a:pt x="117" y="1919"/>
                  </a:lnTo>
                  <a:lnTo>
                    <a:pt x="105" y="1890"/>
                  </a:lnTo>
                  <a:lnTo>
                    <a:pt x="90" y="1860"/>
                  </a:lnTo>
                  <a:lnTo>
                    <a:pt x="73" y="1830"/>
                  </a:lnTo>
                  <a:lnTo>
                    <a:pt x="55" y="1800"/>
                  </a:lnTo>
                  <a:lnTo>
                    <a:pt x="38" y="1771"/>
                  </a:lnTo>
                  <a:lnTo>
                    <a:pt x="23" y="1740"/>
                  </a:lnTo>
                  <a:lnTo>
                    <a:pt x="11" y="1710"/>
                  </a:lnTo>
                  <a:lnTo>
                    <a:pt x="3" y="1679"/>
                  </a:lnTo>
                  <a:lnTo>
                    <a:pt x="0" y="1647"/>
                  </a:lnTo>
                  <a:lnTo>
                    <a:pt x="3" y="1615"/>
                  </a:lnTo>
                  <a:lnTo>
                    <a:pt x="11" y="1584"/>
                  </a:lnTo>
                  <a:lnTo>
                    <a:pt x="23" y="1554"/>
                  </a:lnTo>
                  <a:lnTo>
                    <a:pt x="38" y="1523"/>
                  </a:lnTo>
                  <a:lnTo>
                    <a:pt x="55" y="1494"/>
                  </a:lnTo>
                  <a:lnTo>
                    <a:pt x="73" y="1464"/>
                  </a:lnTo>
                  <a:lnTo>
                    <a:pt x="90" y="1434"/>
                  </a:lnTo>
                  <a:lnTo>
                    <a:pt x="105" y="1404"/>
                  </a:lnTo>
                  <a:lnTo>
                    <a:pt x="117" y="1375"/>
                  </a:lnTo>
                  <a:lnTo>
                    <a:pt x="125" y="1344"/>
                  </a:lnTo>
                  <a:lnTo>
                    <a:pt x="129" y="1313"/>
                  </a:lnTo>
                  <a:lnTo>
                    <a:pt x="129" y="1280"/>
                  </a:lnTo>
                  <a:lnTo>
                    <a:pt x="127" y="1246"/>
                  </a:lnTo>
                  <a:lnTo>
                    <a:pt x="123" y="1212"/>
                  </a:lnTo>
                  <a:lnTo>
                    <a:pt x="118" y="1178"/>
                  </a:lnTo>
                  <a:lnTo>
                    <a:pt x="114" y="1144"/>
                  </a:lnTo>
                  <a:lnTo>
                    <a:pt x="111" y="1110"/>
                  </a:lnTo>
                  <a:lnTo>
                    <a:pt x="112" y="1078"/>
                  </a:lnTo>
                  <a:lnTo>
                    <a:pt x="116" y="1047"/>
                  </a:lnTo>
                  <a:lnTo>
                    <a:pt x="125" y="1017"/>
                  </a:lnTo>
                  <a:lnTo>
                    <a:pt x="138" y="992"/>
                  </a:lnTo>
                  <a:lnTo>
                    <a:pt x="155" y="968"/>
                  </a:lnTo>
                  <a:lnTo>
                    <a:pt x="175" y="947"/>
                  </a:lnTo>
                  <a:lnTo>
                    <a:pt x="198" y="926"/>
                  </a:lnTo>
                  <a:lnTo>
                    <a:pt x="222" y="907"/>
                  </a:lnTo>
                  <a:lnTo>
                    <a:pt x="247" y="888"/>
                  </a:lnTo>
                  <a:lnTo>
                    <a:pt x="272" y="869"/>
                  </a:lnTo>
                  <a:lnTo>
                    <a:pt x="297" y="850"/>
                  </a:lnTo>
                  <a:lnTo>
                    <a:pt x="320" y="830"/>
                  </a:lnTo>
                  <a:lnTo>
                    <a:pt x="340" y="807"/>
                  </a:lnTo>
                  <a:lnTo>
                    <a:pt x="358" y="785"/>
                  </a:lnTo>
                  <a:lnTo>
                    <a:pt x="372" y="760"/>
                  </a:lnTo>
                  <a:lnTo>
                    <a:pt x="384" y="733"/>
                  </a:lnTo>
                  <a:lnTo>
                    <a:pt x="394" y="704"/>
                  </a:lnTo>
                  <a:lnTo>
                    <a:pt x="403" y="674"/>
                  </a:lnTo>
                  <a:lnTo>
                    <a:pt x="411" y="644"/>
                  </a:lnTo>
                  <a:lnTo>
                    <a:pt x="419" y="613"/>
                  </a:lnTo>
                  <a:lnTo>
                    <a:pt x="428" y="584"/>
                  </a:lnTo>
                  <a:lnTo>
                    <a:pt x="438" y="555"/>
                  </a:lnTo>
                  <a:lnTo>
                    <a:pt x="450" y="528"/>
                  </a:lnTo>
                  <a:lnTo>
                    <a:pt x="465" y="504"/>
                  </a:lnTo>
                  <a:lnTo>
                    <a:pt x="483" y="482"/>
                  </a:lnTo>
                  <a:lnTo>
                    <a:pt x="505" y="464"/>
                  </a:lnTo>
                  <a:lnTo>
                    <a:pt x="529" y="449"/>
                  </a:lnTo>
                  <a:lnTo>
                    <a:pt x="556" y="437"/>
                  </a:lnTo>
                  <a:lnTo>
                    <a:pt x="585" y="427"/>
                  </a:lnTo>
                  <a:lnTo>
                    <a:pt x="614" y="418"/>
                  </a:lnTo>
                  <a:lnTo>
                    <a:pt x="645" y="410"/>
                  </a:lnTo>
                  <a:lnTo>
                    <a:pt x="675" y="402"/>
                  </a:lnTo>
                  <a:lnTo>
                    <a:pt x="705" y="393"/>
                  </a:lnTo>
                  <a:lnTo>
                    <a:pt x="734" y="383"/>
                  </a:lnTo>
                  <a:lnTo>
                    <a:pt x="761" y="371"/>
                  </a:lnTo>
                  <a:lnTo>
                    <a:pt x="786" y="357"/>
                  </a:lnTo>
                  <a:lnTo>
                    <a:pt x="808" y="339"/>
                  </a:lnTo>
                  <a:lnTo>
                    <a:pt x="831" y="319"/>
                  </a:lnTo>
                  <a:lnTo>
                    <a:pt x="851" y="296"/>
                  </a:lnTo>
                  <a:lnTo>
                    <a:pt x="870" y="272"/>
                  </a:lnTo>
                  <a:lnTo>
                    <a:pt x="889" y="247"/>
                  </a:lnTo>
                  <a:lnTo>
                    <a:pt x="908" y="222"/>
                  </a:lnTo>
                  <a:lnTo>
                    <a:pt x="927" y="198"/>
                  </a:lnTo>
                  <a:lnTo>
                    <a:pt x="948" y="175"/>
                  </a:lnTo>
                  <a:lnTo>
                    <a:pt x="969" y="155"/>
                  </a:lnTo>
                  <a:lnTo>
                    <a:pt x="993" y="138"/>
                  </a:lnTo>
                  <a:lnTo>
                    <a:pt x="1018" y="125"/>
                  </a:lnTo>
                  <a:lnTo>
                    <a:pt x="1048" y="116"/>
                  </a:lnTo>
                  <a:lnTo>
                    <a:pt x="1079" y="112"/>
                  </a:lnTo>
                  <a:lnTo>
                    <a:pt x="1111" y="111"/>
                  </a:lnTo>
                  <a:lnTo>
                    <a:pt x="1145" y="114"/>
                  </a:lnTo>
                  <a:lnTo>
                    <a:pt x="1179" y="118"/>
                  </a:lnTo>
                  <a:lnTo>
                    <a:pt x="1213" y="123"/>
                  </a:lnTo>
                  <a:lnTo>
                    <a:pt x="1247" y="127"/>
                  </a:lnTo>
                  <a:lnTo>
                    <a:pt x="1281" y="129"/>
                  </a:lnTo>
                  <a:lnTo>
                    <a:pt x="1314" y="129"/>
                  </a:lnTo>
                  <a:lnTo>
                    <a:pt x="1345" y="125"/>
                  </a:lnTo>
                  <a:lnTo>
                    <a:pt x="1376" y="117"/>
                  </a:lnTo>
                  <a:lnTo>
                    <a:pt x="1406" y="105"/>
                  </a:lnTo>
                  <a:lnTo>
                    <a:pt x="1436" y="89"/>
                  </a:lnTo>
                  <a:lnTo>
                    <a:pt x="1466" y="73"/>
                  </a:lnTo>
                  <a:lnTo>
                    <a:pt x="1496" y="55"/>
                  </a:lnTo>
                  <a:lnTo>
                    <a:pt x="1525" y="38"/>
                  </a:lnTo>
                  <a:lnTo>
                    <a:pt x="1556" y="23"/>
                  </a:lnTo>
                  <a:lnTo>
                    <a:pt x="1586" y="11"/>
                  </a:lnTo>
                  <a:lnTo>
                    <a:pt x="1617" y="3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38100" dist="25400" dir="2700000" algn="tl" rotWithShape="0">
                <a:schemeClr val="tx1">
                  <a:lumMod val="75000"/>
                  <a:alpha val="40000"/>
                </a:schemeClr>
              </a:outerShdw>
            </a:effectLst>
          </p:spPr>
        </p:sp>
        <p:sp>
          <p:nvSpPr>
            <p:cNvPr id="6" name="テキスト ボックス 3">
              <a:extLst>
                <a:ext uri="{FF2B5EF4-FFF2-40B4-BE49-F238E27FC236}">
                  <a16:creationId xmlns:a16="http://schemas.microsoft.com/office/drawing/2014/main" id="{116F32CD-2D0A-4684-94B4-EEC64640F5A2}"/>
                </a:ext>
              </a:extLst>
            </p:cNvPr>
            <p:cNvSpPr txBox="1"/>
            <p:nvPr/>
          </p:nvSpPr>
          <p:spPr>
            <a:xfrm>
              <a:off x="4135231" y="2748651"/>
              <a:ext cx="3921535" cy="1283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Part 2</a:t>
              </a:r>
            </a:p>
            <a:p>
              <a:pPr algn="ctr"/>
              <a:endParaRPr lang="en-US" altLang="ko-KR" sz="1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  <a:p>
              <a:r>
                <a:rPr lang="en-US" altLang="ko-KR" sz="3200" b="1" spc="300" dirty="0">
                  <a:solidFill>
                    <a:schemeClr val="tx1">
                      <a:lumMod val="75000"/>
                    </a:schemeClr>
                  </a:solidFill>
                  <a:latin typeface="+mj-ea"/>
                </a:rPr>
                <a:t>Implementation</a:t>
              </a:r>
              <a:endParaRPr lang="ja-JP" altLang="en-US" sz="3200" b="1" spc="300" dirty="0">
                <a:solidFill>
                  <a:schemeClr val="tx1">
                    <a:lumMod val="75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8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34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286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a고딕10</vt:lpstr>
      <vt:lpstr>Meiryo UI</vt:lpstr>
      <vt:lpstr>나눔스퀘어</vt:lpstr>
      <vt:lpstr>나눔스퀘어 Bold</vt:lpstr>
      <vt:lpstr>나눔스퀘어 ExtraBold</vt:lpstr>
      <vt:lpstr>나눔스퀘어라운드 ExtraBold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Dahab Shakil</cp:lastModifiedBy>
  <cp:revision>143</cp:revision>
  <dcterms:created xsi:type="dcterms:W3CDTF">2019-05-15T05:41:07Z</dcterms:created>
  <dcterms:modified xsi:type="dcterms:W3CDTF">2019-06-13T06:05:15Z</dcterms:modified>
</cp:coreProperties>
</file>