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AlfaSlabOne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stqbexamcertification.com/what-is-defect-or-bugs-or-faults-in-software-testing/" TargetMode="External"/><Relationship Id="rId4" Type="http://schemas.openxmlformats.org/officeDocument/2006/relationships/hyperlink" Target="http://istqbexamcertification.com/what-is-defect-or-bugs-or-faults-in-software-testing/" TargetMode="External"/><Relationship Id="rId5" Type="http://schemas.openxmlformats.org/officeDocument/2006/relationships/hyperlink" Target="http://istqbexamcertification.com/what-are-the-software-development-life-cycle-sdlc-pha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175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Reflection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920827"/>
            <a:ext cx="8520600" cy="175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Group 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Kenji Leong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Jia Cheng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Mao Cheng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Kenji Leong</a:t>
            </a:r>
            <a:r>
              <a:rPr lang="en" sz="2000"/>
              <a:t>, I’ve learnt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importance of </a:t>
            </a:r>
            <a:r>
              <a:rPr b="1" lang="en"/>
              <a:t>user acceptance</a:t>
            </a:r>
            <a:r>
              <a:rPr lang="en"/>
              <a:t> and </a:t>
            </a:r>
            <a:r>
              <a:rPr b="1" lang="en"/>
              <a:t>unit testing</a:t>
            </a:r>
            <a:r>
              <a:rPr lang="en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Refining User Requirements based on feedback given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Debug future bugs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Improve Quality of the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Ensure </a:t>
            </a:r>
            <a:r>
              <a:rPr b="1" lang="en"/>
              <a:t>good communication</a:t>
            </a:r>
            <a:r>
              <a:rPr lang="en"/>
              <a:t> between </a:t>
            </a:r>
            <a:r>
              <a:rPr lang="en"/>
              <a:t>teammates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Standardized </a:t>
            </a:r>
            <a:r>
              <a:rPr lang="en"/>
              <a:t>Design</a:t>
            </a:r>
            <a:r>
              <a:rPr lang="en"/>
              <a:t> and Databases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difference </a:t>
            </a:r>
            <a:r>
              <a:rPr b="1" lang="en"/>
              <a:t>types of SDLC model</a:t>
            </a:r>
            <a:r>
              <a:rPr lang="en"/>
              <a:t> that our team can use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Incremental - Adding more features as time passes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Prototype - A throwaway prototype to allow the clients to evaluate the requirements better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Waterfall - Each phase must be completed before proceeding to the next phase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24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Jia Cheng</a:t>
            </a:r>
            <a:r>
              <a:rPr lang="en" sz="2000"/>
              <a:t>, I’ve learnt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888175"/>
            <a:ext cx="8520600" cy="408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Use </a:t>
            </a:r>
            <a:r>
              <a:rPr lang="en"/>
              <a:t>and</a:t>
            </a:r>
            <a:r>
              <a:rPr b="1" lang="en"/>
              <a:t> Idea</a:t>
            </a:r>
            <a:r>
              <a:rPr lang="en"/>
              <a:t> of Software Development Lifecycle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journey of each process as well as the different types of accepted and used SDLC applications out there in the real-world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I</a:t>
            </a:r>
            <a:r>
              <a:rPr b="1" lang="en"/>
              <a:t>mportance </a:t>
            </a:r>
            <a:r>
              <a:rPr lang="en"/>
              <a:t>of </a:t>
            </a:r>
            <a:r>
              <a:rPr b="1" lang="en"/>
              <a:t>Software Requirement Specification</a:t>
            </a:r>
            <a:r>
              <a:rPr lang="en"/>
              <a:t> and </a:t>
            </a:r>
            <a:r>
              <a:rPr b="1" lang="en"/>
              <a:t>Software Design Specification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 outlines the few fundamental aspects before the application begins its implementation.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SRS made me realize those different prospect of </a:t>
            </a:r>
            <a:r>
              <a:rPr b="1" lang="en"/>
              <a:t>soft-requirement, for which things like Budget, Resources, Planning, Setting of Objectives/Goals etc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SDS made me realize the importance of planning before hitting on to the </a:t>
            </a:r>
            <a:r>
              <a:rPr b="1" lang="en"/>
              <a:t>hard-requirements, for which things like Program Architecture, Code Planning, Flow of Data, Participating Systems, Integration Methods etc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Purpose </a:t>
            </a:r>
            <a:r>
              <a:rPr lang="en"/>
              <a:t>of </a:t>
            </a:r>
            <a:r>
              <a:rPr b="1" lang="en"/>
              <a:t>Test Logging</a:t>
            </a:r>
            <a:r>
              <a:rPr lang="en"/>
              <a:t>, which is to record down the </a:t>
            </a:r>
            <a:r>
              <a:rPr i="1" lang="en"/>
              <a:t>different types of data and inspect them in retrospect.</a:t>
            </a:r>
            <a:r>
              <a:rPr lang="en"/>
              <a:t> Which can help in </a:t>
            </a:r>
            <a:r>
              <a:rPr b="1" lang="en"/>
              <a:t>pinpointing exceptions and bugs that could be hidden in the background, as well as refactoring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Mao Cheng</a:t>
            </a:r>
            <a:r>
              <a:rPr lang="en" sz="2000"/>
              <a:t>, I’ve learnt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599275"/>
            <a:ext cx="8520600" cy="39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importance</a:t>
            </a:r>
            <a:r>
              <a:rPr lang="en"/>
              <a:t> of </a:t>
            </a:r>
            <a:r>
              <a:rPr b="1" lang="en"/>
              <a:t>Software Testing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Times New Roman"/>
            </a:pPr>
            <a:r>
              <a:rPr lang="en">
                <a:solidFill>
                  <a:srgbClr val="666666"/>
                </a:solidFill>
              </a:rPr>
              <a:t>Software testing is really required to point out the </a:t>
            </a:r>
            <a:r>
              <a:rPr b="1" lang="en">
                <a:solidFill>
                  <a:srgbClr val="666666"/>
                </a:solidFill>
                <a:hlinkClick r:id="rId3"/>
              </a:rPr>
              <a:t>defects</a:t>
            </a:r>
            <a:r>
              <a:rPr lang="en">
                <a:solidFill>
                  <a:srgbClr val="666666"/>
                </a:solidFill>
                <a:hlinkClick r:id="rId4"/>
              </a:rPr>
              <a:t> </a:t>
            </a:r>
            <a:r>
              <a:rPr lang="en">
                <a:solidFill>
                  <a:srgbClr val="666666"/>
                </a:solidFill>
              </a:rPr>
              <a:t>and </a:t>
            </a:r>
            <a:r>
              <a:rPr b="1" lang="en">
                <a:solidFill>
                  <a:srgbClr val="666666"/>
                </a:solidFill>
              </a:rPr>
              <a:t>errors</a:t>
            </a:r>
            <a:r>
              <a:rPr lang="en">
                <a:solidFill>
                  <a:srgbClr val="666666"/>
                </a:solidFill>
              </a:rPr>
              <a:t> that were made during the </a:t>
            </a:r>
            <a:r>
              <a:rPr lang="en">
                <a:solidFill>
                  <a:srgbClr val="666666"/>
                </a:solidFill>
                <a:hlinkClick r:id="rId5"/>
              </a:rPr>
              <a:t>development phases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Testing is required for an </a:t>
            </a:r>
            <a:r>
              <a:rPr b="1" lang="en">
                <a:solidFill>
                  <a:srgbClr val="666666"/>
                </a:solidFill>
              </a:rPr>
              <a:t>effective performance</a:t>
            </a:r>
            <a:r>
              <a:rPr lang="en">
                <a:solidFill>
                  <a:srgbClr val="666666"/>
                </a:solidFill>
              </a:rPr>
              <a:t> of software application or product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b="1" lang="en">
                <a:solidFill>
                  <a:srgbClr val="666666"/>
                </a:solidFill>
              </a:rPr>
              <a:t>Generate scenarios, identify test cases</a:t>
            </a:r>
            <a:r>
              <a:rPr lang="en">
                <a:solidFill>
                  <a:srgbClr val="666666"/>
                </a:solidFill>
              </a:rPr>
              <a:t> and </a:t>
            </a:r>
            <a:r>
              <a:rPr b="1" lang="en">
                <a:solidFill>
                  <a:srgbClr val="666666"/>
                </a:solidFill>
              </a:rPr>
              <a:t>test data</a:t>
            </a:r>
            <a:r>
              <a:rPr lang="en">
                <a:solidFill>
                  <a:srgbClr val="666666"/>
                </a:solidFill>
              </a:rPr>
              <a:t> which is effective for future software development process as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b="1" lang="en"/>
              <a:t>use</a:t>
            </a:r>
            <a:r>
              <a:rPr lang="en"/>
              <a:t> and </a:t>
            </a:r>
            <a:r>
              <a:rPr b="1" lang="en"/>
              <a:t>understanding</a:t>
            </a:r>
            <a:r>
              <a:rPr lang="en"/>
              <a:t> of different strategies, models and terms in Software Development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 learnt and gain much knowledge regarding the use of </a:t>
            </a:r>
            <a:r>
              <a:rPr b="1" lang="en"/>
              <a:t>different strategies and terms</a:t>
            </a:r>
            <a:r>
              <a:rPr lang="en"/>
              <a:t> such as </a:t>
            </a:r>
            <a:r>
              <a:rPr b="1" lang="en"/>
              <a:t>waterfall model, n-tier architecture</a:t>
            </a:r>
            <a:r>
              <a:rPr lang="en"/>
              <a:t> and </a:t>
            </a:r>
            <a:r>
              <a:rPr b="1" lang="en"/>
              <a:t>unit testing</a:t>
            </a:r>
            <a:r>
              <a:rPr lang="en"/>
              <a:t> in software development which helps in my future software development progress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Learnt to target </a:t>
            </a:r>
            <a:r>
              <a:rPr b="1" lang="en"/>
              <a:t>different software requirement </a:t>
            </a:r>
            <a:r>
              <a:rPr lang="en"/>
              <a:t>with the right and </a:t>
            </a:r>
            <a:r>
              <a:rPr b="1" lang="en"/>
              <a:t>different methods and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